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5" r:id="rId2"/>
    <p:sldMasterId id="2147483662" r:id="rId3"/>
  </p:sldMasterIdLst>
  <p:notesMasterIdLst>
    <p:notesMasterId r:id="rId40"/>
  </p:notesMasterIdLst>
  <p:sldIdLst>
    <p:sldId id="256" r:id="rId4"/>
    <p:sldId id="291"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2" r:id="rId38"/>
    <p:sldId id="290" r:id="rId39"/>
  </p:sldIdLst>
  <p:sldSz cx="13335000" cy="7505700"/>
  <p:notesSz cx="7077075" cy="9363075"/>
  <p:embeddedFontLst>
    <p:embeddedFont>
      <p:font typeface="Calibri" panose="020F0502020204030204" pitchFamily="34" charset="0"/>
      <p:regular r:id="rId41"/>
      <p:bold r:id="rId42"/>
      <p:italic r:id="rId43"/>
      <p:boldItalic r:id="rId44"/>
    </p:embeddedFont>
    <p:embeddedFont>
      <p:font typeface="Helvetica Neue" panose="02000503000000020004" pitchFamily="2" charset="0"/>
      <p:regular r:id="rId45"/>
      <p:bold r:id="rId46"/>
      <p:italic r:id="rId47"/>
      <p:boldItalic r:id="rId48"/>
    </p:embeddedFont>
    <p:embeddedFont>
      <p:font typeface="Open Sans" panose="020B0606030504020204" pitchFamily="3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4" roundtripDataSignature="AMtx7mhk+Vo4FosgnBwVdd9Zn54o9HtcT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7D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A79108B-F655-47A5-B50F-FCF72E74AFB5}">
  <a:tblStyle styleId="{DA79108B-F655-47A5-B50F-FCF72E74AFB5}"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FEE"/>
          </a:solidFill>
        </a:fill>
      </a:tcStyle>
    </a:wholeTbl>
    <a:band1H>
      <a:tcTxStyle b="off" i="off"/>
      <a:tcStyle>
        <a:tcBdr/>
        <a:fill>
          <a:solidFill>
            <a:srgbClr val="CADDDB"/>
          </a:solidFill>
        </a:fill>
      </a:tcStyle>
    </a:band1H>
    <a:band2H>
      <a:tcTxStyle b="off" i="off"/>
      <a:tcStyle>
        <a:tcBdr/>
      </a:tcStyle>
    </a:band2H>
    <a:band1V>
      <a:tcTxStyle b="off" i="off"/>
      <a:tcStyle>
        <a:tcBdr/>
        <a:fill>
          <a:solidFill>
            <a:srgbClr val="CADDDB"/>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2"/>
          </a:solidFill>
        </a:fill>
      </a:tcStyle>
    </a:lastCol>
    <a:firstCol>
      <a:tcTxStyle b="on" i="off">
        <a:font>
          <a:latin typeface="Calibri"/>
          <a:ea typeface="Calibri"/>
          <a:cs typeface="Calibri"/>
        </a:font>
        <a:schemeClr val="lt1"/>
      </a:tcTxStyle>
      <a:tcStyle>
        <a:tcBdr/>
        <a:fill>
          <a:solidFill>
            <a:schemeClr val="accent2"/>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2"/>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2"/>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317" autoAdjust="0"/>
    <p:restoredTop sz="94648"/>
  </p:normalViewPr>
  <p:slideViewPr>
    <p:cSldViewPr snapToGrid="0">
      <p:cViewPr varScale="1">
        <p:scale>
          <a:sx n="95" d="100"/>
          <a:sy n="95" d="100"/>
        </p:scale>
        <p:origin x="200" y="4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font" Target="fonts/font5.fntdata"/><Relationship Id="rId58" Type="http://schemas.openxmlformats.org/officeDocument/2006/relationships/tableStyles" Target="tableStyle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font" Target="fonts/font11.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6.fntdata"/><Relationship Id="rId20" Type="http://schemas.openxmlformats.org/officeDocument/2006/relationships/slide" Target="slides/slide17.xml"/><Relationship Id="rId41" Type="http://schemas.openxmlformats.org/officeDocument/2006/relationships/font" Target="fonts/font1.fntdata"/><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9.fntdata"/><Relationship Id="rId57"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font" Target="fonts/font4.fntdata"/><Relationship Id="rId52"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20688" y="701675"/>
            <a:ext cx="6235700" cy="35115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43610" y="4447461"/>
            <a:ext cx="5189855" cy="4213384"/>
          </a:xfrm>
          <a:prstGeom prst="rect">
            <a:avLst/>
          </a:prstGeom>
          <a:noFill/>
          <a:ln>
            <a:noFill/>
          </a:ln>
        </p:spPr>
        <p:txBody>
          <a:bodyPr spcFirstLastPara="1" wrap="square" lIns="93921" tIns="46948" rIns="93921" bIns="46948"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3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3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3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3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3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3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3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3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300" b="0" i="0" u="none" strike="noStrike" cap="none">
                <a:solidFill>
                  <a:srgbClr val="000000"/>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txBox="1">
            <a:spLocks noGrp="1"/>
          </p:cNvSpPr>
          <p:nvPr>
            <p:ph type="body" idx="1"/>
          </p:nvPr>
        </p:nvSpPr>
        <p:spPr>
          <a:xfrm>
            <a:off x="943610" y="4447461"/>
            <a:ext cx="5189855" cy="4213384"/>
          </a:xfrm>
          <a:prstGeom prst="rect">
            <a:avLst/>
          </a:prstGeom>
          <a:noFill/>
          <a:ln>
            <a:noFill/>
          </a:ln>
        </p:spPr>
        <p:txBody>
          <a:bodyPr spcFirstLastPara="1" wrap="square" lIns="93921" tIns="46948" rIns="93921" bIns="46948" anchor="t" anchorCtr="0">
            <a:noAutofit/>
          </a:bodyPr>
          <a:lstStyle/>
          <a:p>
            <a:pPr marL="0" indent="0"/>
            <a:endParaRPr/>
          </a:p>
        </p:txBody>
      </p:sp>
      <p:sp>
        <p:nvSpPr>
          <p:cNvPr id="102" name="Google Shape;102;p1:notes"/>
          <p:cNvSpPr>
            <a:spLocks noGrp="1" noRot="1" noChangeAspect="1"/>
          </p:cNvSpPr>
          <p:nvPr>
            <p:ph type="sldImg" idx="2"/>
          </p:nvPr>
        </p:nvSpPr>
        <p:spPr>
          <a:xfrm>
            <a:off x="420688" y="701675"/>
            <a:ext cx="6235700" cy="35115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0:notes"/>
          <p:cNvSpPr txBox="1">
            <a:spLocks noGrp="1"/>
          </p:cNvSpPr>
          <p:nvPr>
            <p:ph type="body" idx="1"/>
          </p:nvPr>
        </p:nvSpPr>
        <p:spPr>
          <a:xfrm>
            <a:off x="943610" y="4447461"/>
            <a:ext cx="5189855" cy="4213384"/>
          </a:xfrm>
          <a:prstGeom prst="rect">
            <a:avLst/>
          </a:prstGeom>
          <a:noFill/>
          <a:ln>
            <a:noFill/>
          </a:ln>
        </p:spPr>
        <p:txBody>
          <a:bodyPr spcFirstLastPara="1" wrap="square" lIns="93921" tIns="46948" rIns="93921" bIns="46948" anchor="t" anchorCtr="0">
            <a:noAutofit/>
          </a:bodyPr>
          <a:lstStyle/>
          <a:p>
            <a:pPr marL="0" indent="0"/>
            <a:endParaRPr/>
          </a:p>
        </p:txBody>
      </p:sp>
      <p:sp>
        <p:nvSpPr>
          <p:cNvPr id="191" name="Google Shape;191;p10:notes"/>
          <p:cNvSpPr>
            <a:spLocks noGrp="1" noRot="1" noChangeAspect="1"/>
          </p:cNvSpPr>
          <p:nvPr>
            <p:ph type="sldImg" idx="2"/>
          </p:nvPr>
        </p:nvSpPr>
        <p:spPr>
          <a:xfrm>
            <a:off x="420688" y="701675"/>
            <a:ext cx="6235700" cy="35115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1:notes"/>
          <p:cNvSpPr txBox="1">
            <a:spLocks noGrp="1"/>
          </p:cNvSpPr>
          <p:nvPr>
            <p:ph type="body" idx="1"/>
          </p:nvPr>
        </p:nvSpPr>
        <p:spPr>
          <a:xfrm>
            <a:off x="943610" y="4447461"/>
            <a:ext cx="5189855" cy="4213384"/>
          </a:xfrm>
          <a:prstGeom prst="rect">
            <a:avLst/>
          </a:prstGeom>
          <a:noFill/>
          <a:ln>
            <a:noFill/>
          </a:ln>
        </p:spPr>
        <p:txBody>
          <a:bodyPr spcFirstLastPara="1" wrap="square" lIns="93921" tIns="46948" rIns="93921" bIns="46948" anchor="t" anchorCtr="0">
            <a:noAutofit/>
          </a:bodyPr>
          <a:lstStyle/>
          <a:p>
            <a:pPr marL="0" indent="0"/>
            <a:endParaRPr/>
          </a:p>
        </p:txBody>
      </p:sp>
      <p:sp>
        <p:nvSpPr>
          <p:cNvPr id="202" name="Google Shape;202;p11:notes"/>
          <p:cNvSpPr>
            <a:spLocks noGrp="1" noRot="1" noChangeAspect="1"/>
          </p:cNvSpPr>
          <p:nvPr>
            <p:ph type="sldImg" idx="2"/>
          </p:nvPr>
        </p:nvSpPr>
        <p:spPr>
          <a:xfrm>
            <a:off x="420688" y="701675"/>
            <a:ext cx="6235700" cy="35115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2:notes"/>
          <p:cNvSpPr txBox="1">
            <a:spLocks noGrp="1"/>
          </p:cNvSpPr>
          <p:nvPr>
            <p:ph type="body" idx="1"/>
          </p:nvPr>
        </p:nvSpPr>
        <p:spPr>
          <a:xfrm>
            <a:off x="943610" y="4447461"/>
            <a:ext cx="5189855" cy="4213384"/>
          </a:xfrm>
          <a:prstGeom prst="rect">
            <a:avLst/>
          </a:prstGeom>
          <a:noFill/>
          <a:ln>
            <a:noFill/>
          </a:ln>
        </p:spPr>
        <p:txBody>
          <a:bodyPr spcFirstLastPara="1" wrap="square" lIns="93921" tIns="46948" rIns="93921" bIns="46948" anchor="t" anchorCtr="0">
            <a:noAutofit/>
          </a:bodyPr>
          <a:lstStyle/>
          <a:p>
            <a:pPr marL="0" indent="0"/>
            <a:endParaRPr/>
          </a:p>
        </p:txBody>
      </p:sp>
      <p:sp>
        <p:nvSpPr>
          <p:cNvPr id="213" name="Google Shape;213;p12:notes"/>
          <p:cNvSpPr>
            <a:spLocks noGrp="1" noRot="1" noChangeAspect="1"/>
          </p:cNvSpPr>
          <p:nvPr>
            <p:ph type="sldImg" idx="2"/>
          </p:nvPr>
        </p:nvSpPr>
        <p:spPr>
          <a:xfrm>
            <a:off x="419100" y="701675"/>
            <a:ext cx="6238875" cy="35115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3:notes"/>
          <p:cNvSpPr txBox="1">
            <a:spLocks noGrp="1"/>
          </p:cNvSpPr>
          <p:nvPr>
            <p:ph type="body" idx="1"/>
          </p:nvPr>
        </p:nvSpPr>
        <p:spPr>
          <a:xfrm>
            <a:off x="943610" y="4447461"/>
            <a:ext cx="5189855" cy="4213384"/>
          </a:xfrm>
          <a:prstGeom prst="rect">
            <a:avLst/>
          </a:prstGeom>
          <a:noFill/>
          <a:ln>
            <a:noFill/>
          </a:ln>
        </p:spPr>
        <p:txBody>
          <a:bodyPr spcFirstLastPara="1" wrap="square" lIns="93921" tIns="46948" rIns="93921" bIns="46948" anchor="t" anchorCtr="0">
            <a:noAutofit/>
          </a:bodyPr>
          <a:lstStyle/>
          <a:p>
            <a:pPr marL="0" indent="0"/>
            <a:endParaRPr/>
          </a:p>
        </p:txBody>
      </p:sp>
      <p:sp>
        <p:nvSpPr>
          <p:cNvPr id="221" name="Google Shape;221;p13:notes"/>
          <p:cNvSpPr>
            <a:spLocks noGrp="1" noRot="1" noChangeAspect="1"/>
          </p:cNvSpPr>
          <p:nvPr>
            <p:ph type="sldImg" idx="2"/>
          </p:nvPr>
        </p:nvSpPr>
        <p:spPr>
          <a:xfrm>
            <a:off x="419100" y="701675"/>
            <a:ext cx="6238875" cy="35115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4:notes"/>
          <p:cNvSpPr txBox="1">
            <a:spLocks noGrp="1"/>
          </p:cNvSpPr>
          <p:nvPr>
            <p:ph type="body" idx="1"/>
          </p:nvPr>
        </p:nvSpPr>
        <p:spPr>
          <a:xfrm>
            <a:off x="943610" y="4447461"/>
            <a:ext cx="5189855" cy="4213384"/>
          </a:xfrm>
          <a:prstGeom prst="rect">
            <a:avLst/>
          </a:prstGeom>
          <a:noFill/>
          <a:ln>
            <a:noFill/>
          </a:ln>
        </p:spPr>
        <p:txBody>
          <a:bodyPr spcFirstLastPara="1" wrap="square" lIns="93921" tIns="46948" rIns="93921" bIns="46948" anchor="t" anchorCtr="0">
            <a:noAutofit/>
          </a:bodyPr>
          <a:lstStyle/>
          <a:p>
            <a:pPr marL="0" indent="0"/>
            <a:endParaRPr/>
          </a:p>
        </p:txBody>
      </p:sp>
      <p:sp>
        <p:nvSpPr>
          <p:cNvPr id="226" name="Google Shape;226;p14:notes"/>
          <p:cNvSpPr>
            <a:spLocks noGrp="1" noRot="1" noChangeAspect="1"/>
          </p:cNvSpPr>
          <p:nvPr>
            <p:ph type="sldImg" idx="2"/>
          </p:nvPr>
        </p:nvSpPr>
        <p:spPr>
          <a:xfrm>
            <a:off x="419100" y="701675"/>
            <a:ext cx="6238875" cy="35115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5:notes"/>
          <p:cNvSpPr txBox="1">
            <a:spLocks noGrp="1"/>
          </p:cNvSpPr>
          <p:nvPr>
            <p:ph type="body" idx="1"/>
          </p:nvPr>
        </p:nvSpPr>
        <p:spPr>
          <a:xfrm>
            <a:off x="943610" y="4447461"/>
            <a:ext cx="5189855" cy="4213384"/>
          </a:xfrm>
          <a:prstGeom prst="rect">
            <a:avLst/>
          </a:prstGeom>
          <a:noFill/>
          <a:ln>
            <a:noFill/>
          </a:ln>
        </p:spPr>
        <p:txBody>
          <a:bodyPr spcFirstLastPara="1" wrap="square" lIns="93921" tIns="46948" rIns="93921" bIns="46948" anchor="t" anchorCtr="0">
            <a:noAutofit/>
          </a:bodyPr>
          <a:lstStyle/>
          <a:p>
            <a:pPr marL="0" indent="0"/>
            <a:endParaRPr/>
          </a:p>
        </p:txBody>
      </p:sp>
      <p:sp>
        <p:nvSpPr>
          <p:cNvPr id="232" name="Google Shape;232;p15:notes"/>
          <p:cNvSpPr>
            <a:spLocks noGrp="1" noRot="1" noChangeAspect="1"/>
          </p:cNvSpPr>
          <p:nvPr>
            <p:ph type="sldImg" idx="2"/>
          </p:nvPr>
        </p:nvSpPr>
        <p:spPr>
          <a:xfrm>
            <a:off x="419100" y="701675"/>
            <a:ext cx="6238875" cy="35115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6:notes"/>
          <p:cNvSpPr txBox="1">
            <a:spLocks noGrp="1"/>
          </p:cNvSpPr>
          <p:nvPr>
            <p:ph type="body" idx="1"/>
          </p:nvPr>
        </p:nvSpPr>
        <p:spPr>
          <a:xfrm>
            <a:off x="943610" y="4447461"/>
            <a:ext cx="5189855" cy="4213384"/>
          </a:xfrm>
          <a:prstGeom prst="rect">
            <a:avLst/>
          </a:prstGeom>
          <a:noFill/>
          <a:ln>
            <a:noFill/>
          </a:ln>
        </p:spPr>
        <p:txBody>
          <a:bodyPr spcFirstLastPara="1" wrap="square" lIns="93921" tIns="46948" rIns="93921" bIns="46948" anchor="t" anchorCtr="0">
            <a:noAutofit/>
          </a:bodyPr>
          <a:lstStyle/>
          <a:p>
            <a:pPr marL="0" indent="0"/>
            <a:endParaRPr/>
          </a:p>
        </p:txBody>
      </p:sp>
      <p:sp>
        <p:nvSpPr>
          <p:cNvPr id="239" name="Google Shape;239;p16:notes"/>
          <p:cNvSpPr>
            <a:spLocks noGrp="1" noRot="1" noChangeAspect="1"/>
          </p:cNvSpPr>
          <p:nvPr>
            <p:ph type="sldImg" idx="2"/>
          </p:nvPr>
        </p:nvSpPr>
        <p:spPr>
          <a:xfrm>
            <a:off x="420688" y="701675"/>
            <a:ext cx="6235700" cy="35115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7:notes"/>
          <p:cNvSpPr txBox="1">
            <a:spLocks noGrp="1"/>
          </p:cNvSpPr>
          <p:nvPr>
            <p:ph type="body" idx="1"/>
          </p:nvPr>
        </p:nvSpPr>
        <p:spPr>
          <a:xfrm>
            <a:off x="943610" y="4447461"/>
            <a:ext cx="5189855" cy="4213384"/>
          </a:xfrm>
          <a:prstGeom prst="rect">
            <a:avLst/>
          </a:prstGeom>
          <a:noFill/>
          <a:ln>
            <a:noFill/>
          </a:ln>
        </p:spPr>
        <p:txBody>
          <a:bodyPr spcFirstLastPara="1" wrap="square" lIns="93921" tIns="46948" rIns="93921" bIns="46948" anchor="t" anchorCtr="0">
            <a:noAutofit/>
          </a:bodyPr>
          <a:lstStyle/>
          <a:p>
            <a:pPr marL="0" indent="0"/>
            <a:endParaRPr/>
          </a:p>
        </p:txBody>
      </p:sp>
      <p:sp>
        <p:nvSpPr>
          <p:cNvPr id="244" name="Google Shape;244;p17:notes"/>
          <p:cNvSpPr>
            <a:spLocks noGrp="1" noRot="1" noChangeAspect="1"/>
          </p:cNvSpPr>
          <p:nvPr>
            <p:ph type="sldImg" idx="2"/>
          </p:nvPr>
        </p:nvSpPr>
        <p:spPr>
          <a:xfrm>
            <a:off x="419100" y="701675"/>
            <a:ext cx="6238875" cy="35115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8:notes"/>
          <p:cNvSpPr txBox="1">
            <a:spLocks noGrp="1"/>
          </p:cNvSpPr>
          <p:nvPr>
            <p:ph type="body" idx="1"/>
          </p:nvPr>
        </p:nvSpPr>
        <p:spPr>
          <a:xfrm>
            <a:off x="943610" y="4447461"/>
            <a:ext cx="5189855" cy="4213384"/>
          </a:xfrm>
          <a:prstGeom prst="rect">
            <a:avLst/>
          </a:prstGeom>
          <a:noFill/>
          <a:ln>
            <a:noFill/>
          </a:ln>
        </p:spPr>
        <p:txBody>
          <a:bodyPr spcFirstLastPara="1" wrap="square" lIns="93921" tIns="46948" rIns="93921" bIns="46948" anchor="t" anchorCtr="0">
            <a:noAutofit/>
          </a:bodyPr>
          <a:lstStyle/>
          <a:p>
            <a:pPr marL="0" indent="0"/>
            <a:endParaRPr/>
          </a:p>
        </p:txBody>
      </p:sp>
      <p:sp>
        <p:nvSpPr>
          <p:cNvPr id="251" name="Google Shape;251;p18:notes"/>
          <p:cNvSpPr>
            <a:spLocks noGrp="1" noRot="1" noChangeAspect="1"/>
          </p:cNvSpPr>
          <p:nvPr>
            <p:ph type="sldImg" idx="2"/>
          </p:nvPr>
        </p:nvSpPr>
        <p:spPr>
          <a:xfrm>
            <a:off x="419100" y="701675"/>
            <a:ext cx="6238875" cy="35115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0:notes"/>
          <p:cNvSpPr txBox="1">
            <a:spLocks noGrp="1"/>
          </p:cNvSpPr>
          <p:nvPr>
            <p:ph type="body" idx="1"/>
          </p:nvPr>
        </p:nvSpPr>
        <p:spPr>
          <a:xfrm>
            <a:off x="943610" y="4447461"/>
            <a:ext cx="5189855" cy="4213384"/>
          </a:xfrm>
          <a:prstGeom prst="rect">
            <a:avLst/>
          </a:prstGeom>
          <a:noFill/>
          <a:ln>
            <a:noFill/>
          </a:ln>
        </p:spPr>
        <p:txBody>
          <a:bodyPr spcFirstLastPara="1" wrap="square" lIns="93921" tIns="46948" rIns="93921" bIns="46948" anchor="t" anchorCtr="0">
            <a:noAutofit/>
          </a:bodyPr>
          <a:lstStyle/>
          <a:p>
            <a:pPr marL="0" indent="0"/>
            <a:endParaRPr/>
          </a:p>
        </p:txBody>
      </p:sp>
      <p:sp>
        <p:nvSpPr>
          <p:cNvPr id="263" name="Google Shape;263;p20:notes"/>
          <p:cNvSpPr>
            <a:spLocks noGrp="1" noRot="1" noChangeAspect="1"/>
          </p:cNvSpPr>
          <p:nvPr>
            <p:ph type="sldImg" idx="2"/>
          </p:nvPr>
        </p:nvSpPr>
        <p:spPr>
          <a:xfrm>
            <a:off x="420688" y="701675"/>
            <a:ext cx="6235700" cy="35115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body" idx="1"/>
          </p:nvPr>
        </p:nvSpPr>
        <p:spPr>
          <a:xfrm>
            <a:off x="943610" y="4447461"/>
            <a:ext cx="5189855" cy="4213384"/>
          </a:xfrm>
          <a:prstGeom prst="rect">
            <a:avLst/>
          </a:prstGeom>
          <a:noFill/>
          <a:ln>
            <a:noFill/>
          </a:ln>
        </p:spPr>
        <p:txBody>
          <a:bodyPr spcFirstLastPara="1" wrap="square" lIns="93921" tIns="46948" rIns="93921" bIns="46948" anchor="t" anchorCtr="0">
            <a:noAutofit/>
          </a:bodyPr>
          <a:lstStyle/>
          <a:p>
            <a:pPr marL="0" indent="0"/>
            <a:endParaRPr/>
          </a:p>
        </p:txBody>
      </p:sp>
      <p:sp>
        <p:nvSpPr>
          <p:cNvPr id="108" name="Google Shape;108;p2:notes"/>
          <p:cNvSpPr>
            <a:spLocks noGrp="1" noRot="1" noChangeAspect="1"/>
          </p:cNvSpPr>
          <p:nvPr>
            <p:ph type="sldImg" idx="2"/>
          </p:nvPr>
        </p:nvSpPr>
        <p:spPr>
          <a:xfrm>
            <a:off x="420688" y="701675"/>
            <a:ext cx="6235700" cy="35115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1:notes"/>
          <p:cNvSpPr txBox="1">
            <a:spLocks noGrp="1"/>
          </p:cNvSpPr>
          <p:nvPr>
            <p:ph type="body" idx="1"/>
          </p:nvPr>
        </p:nvSpPr>
        <p:spPr>
          <a:xfrm>
            <a:off x="943610" y="4447461"/>
            <a:ext cx="5189855" cy="4213384"/>
          </a:xfrm>
          <a:prstGeom prst="rect">
            <a:avLst/>
          </a:prstGeom>
          <a:noFill/>
          <a:ln>
            <a:noFill/>
          </a:ln>
        </p:spPr>
        <p:txBody>
          <a:bodyPr spcFirstLastPara="1" wrap="square" lIns="93921" tIns="46948" rIns="93921" bIns="46948" anchor="t" anchorCtr="0">
            <a:noAutofit/>
          </a:bodyPr>
          <a:lstStyle/>
          <a:p>
            <a:pPr marL="0" indent="0"/>
            <a:endParaRPr/>
          </a:p>
        </p:txBody>
      </p:sp>
      <p:sp>
        <p:nvSpPr>
          <p:cNvPr id="282" name="Google Shape;282;p21:notes"/>
          <p:cNvSpPr>
            <a:spLocks noGrp="1" noRot="1" noChangeAspect="1"/>
          </p:cNvSpPr>
          <p:nvPr>
            <p:ph type="sldImg" idx="2"/>
          </p:nvPr>
        </p:nvSpPr>
        <p:spPr>
          <a:xfrm>
            <a:off x="420688" y="701675"/>
            <a:ext cx="6235700" cy="35115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2:notes"/>
          <p:cNvSpPr txBox="1">
            <a:spLocks noGrp="1"/>
          </p:cNvSpPr>
          <p:nvPr>
            <p:ph type="body" idx="1"/>
          </p:nvPr>
        </p:nvSpPr>
        <p:spPr>
          <a:xfrm>
            <a:off x="943610" y="4447461"/>
            <a:ext cx="5189855" cy="4213384"/>
          </a:xfrm>
          <a:prstGeom prst="rect">
            <a:avLst/>
          </a:prstGeom>
          <a:noFill/>
          <a:ln>
            <a:noFill/>
          </a:ln>
        </p:spPr>
        <p:txBody>
          <a:bodyPr spcFirstLastPara="1" wrap="square" lIns="93921" tIns="46948" rIns="93921" bIns="46948" anchor="t" anchorCtr="0">
            <a:noAutofit/>
          </a:bodyPr>
          <a:lstStyle/>
          <a:p>
            <a:pPr marL="0" indent="0"/>
            <a:endParaRPr/>
          </a:p>
        </p:txBody>
      </p:sp>
      <p:sp>
        <p:nvSpPr>
          <p:cNvPr id="307" name="Google Shape;307;p22:notes"/>
          <p:cNvSpPr>
            <a:spLocks noGrp="1" noRot="1" noChangeAspect="1"/>
          </p:cNvSpPr>
          <p:nvPr>
            <p:ph type="sldImg" idx="2"/>
          </p:nvPr>
        </p:nvSpPr>
        <p:spPr>
          <a:xfrm>
            <a:off x="419100" y="701675"/>
            <a:ext cx="6238875" cy="35115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3:notes"/>
          <p:cNvSpPr txBox="1">
            <a:spLocks noGrp="1"/>
          </p:cNvSpPr>
          <p:nvPr>
            <p:ph type="body" idx="1"/>
          </p:nvPr>
        </p:nvSpPr>
        <p:spPr>
          <a:xfrm>
            <a:off x="943610" y="4447461"/>
            <a:ext cx="5189855" cy="4213384"/>
          </a:xfrm>
          <a:prstGeom prst="rect">
            <a:avLst/>
          </a:prstGeom>
          <a:noFill/>
          <a:ln>
            <a:noFill/>
          </a:ln>
        </p:spPr>
        <p:txBody>
          <a:bodyPr spcFirstLastPara="1" wrap="square" lIns="93921" tIns="46948" rIns="93921" bIns="46948" anchor="t" anchorCtr="0">
            <a:noAutofit/>
          </a:bodyPr>
          <a:lstStyle/>
          <a:p>
            <a:pPr marL="0" indent="0"/>
            <a:endParaRPr/>
          </a:p>
        </p:txBody>
      </p:sp>
      <p:sp>
        <p:nvSpPr>
          <p:cNvPr id="314" name="Google Shape;314;p23:notes"/>
          <p:cNvSpPr>
            <a:spLocks noGrp="1" noRot="1" noChangeAspect="1"/>
          </p:cNvSpPr>
          <p:nvPr>
            <p:ph type="sldImg" idx="2"/>
          </p:nvPr>
        </p:nvSpPr>
        <p:spPr>
          <a:xfrm>
            <a:off x="419100" y="701675"/>
            <a:ext cx="6238875" cy="35115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4:notes"/>
          <p:cNvSpPr txBox="1">
            <a:spLocks noGrp="1"/>
          </p:cNvSpPr>
          <p:nvPr>
            <p:ph type="body" idx="1"/>
          </p:nvPr>
        </p:nvSpPr>
        <p:spPr>
          <a:xfrm>
            <a:off x="943610" y="4447461"/>
            <a:ext cx="5189855" cy="4213384"/>
          </a:xfrm>
          <a:prstGeom prst="rect">
            <a:avLst/>
          </a:prstGeom>
          <a:noFill/>
          <a:ln>
            <a:noFill/>
          </a:ln>
        </p:spPr>
        <p:txBody>
          <a:bodyPr spcFirstLastPara="1" wrap="square" lIns="93921" tIns="46948" rIns="93921" bIns="46948" anchor="t" anchorCtr="0">
            <a:noAutofit/>
          </a:bodyPr>
          <a:lstStyle/>
          <a:p>
            <a:pPr marL="0" indent="0"/>
            <a:endParaRPr/>
          </a:p>
        </p:txBody>
      </p:sp>
      <p:sp>
        <p:nvSpPr>
          <p:cNvPr id="322" name="Google Shape;322;p24:notes"/>
          <p:cNvSpPr>
            <a:spLocks noGrp="1" noRot="1" noChangeAspect="1"/>
          </p:cNvSpPr>
          <p:nvPr>
            <p:ph type="sldImg" idx="2"/>
          </p:nvPr>
        </p:nvSpPr>
        <p:spPr>
          <a:xfrm>
            <a:off x="419100" y="701675"/>
            <a:ext cx="6238875" cy="35115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5:notes"/>
          <p:cNvSpPr txBox="1">
            <a:spLocks noGrp="1"/>
          </p:cNvSpPr>
          <p:nvPr>
            <p:ph type="body" idx="1"/>
          </p:nvPr>
        </p:nvSpPr>
        <p:spPr>
          <a:xfrm>
            <a:off x="943610" y="4447461"/>
            <a:ext cx="5189855" cy="4213384"/>
          </a:xfrm>
          <a:prstGeom prst="rect">
            <a:avLst/>
          </a:prstGeom>
          <a:noFill/>
          <a:ln>
            <a:noFill/>
          </a:ln>
        </p:spPr>
        <p:txBody>
          <a:bodyPr spcFirstLastPara="1" wrap="square" lIns="93921" tIns="46948" rIns="93921" bIns="46948" anchor="t" anchorCtr="0">
            <a:noAutofit/>
          </a:bodyPr>
          <a:lstStyle/>
          <a:p>
            <a:pPr marL="0" indent="0"/>
            <a:endParaRPr/>
          </a:p>
        </p:txBody>
      </p:sp>
      <p:sp>
        <p:nvSpPr>
          <p:cNvPr id="329" name="Google Shape;329;p25:notes"/>
          <p:cNvSpPr>
            <a:spLocks noGrp="1" noRot="1" noChangeAspect="1"/>
          </p:cNvSpPr>
          <p:nvPr>
            <p:ph type="sldImg" idx="2"/>
          </p:nvPr>
        </p:nvSpPr>
        <p:spPr>
          <a:xfrm>
            <a:off x="419100" y="701675"/>
            <a:ext cx="6238875" cy="35115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6:notes"/>
          <p:cNvSpPr txBox="1">
            <a:spLocks noGrp="1"/>
          </p:cNvSpPr>
          <p:nvPr>
            <p:ph type="body" idx="1"/>
          </p:nvPr>
        </p:nvSpPr>
        <p:spPr>
          <a:xfrm>
            <a:off x="943610" y="4447461"/>
            <a:ext cx="5189855" cy="4213384"/>
          </a:xfrm>
          <a:prstGeom prst="rect">
            <a:avLst/>
          </a:prstGeom>
          <a:noFill/>
          <a:ln>
            <a:noFill/>
          </a:ln>
        </p:spPr>
        <p:txBody>
          <a:bodyPr spcFirstLastPara="1" wrap="square" lIns="93921" tIns="46948" rIns="93921" bIns="46948" anchor="t" anchorCtr="0">
            <a:noAutofit/>
          </a:bodyPr>
          <a:lstStyle/>
          <a:p>
            <a:pPr marL="0" indent="0"/>
            <a:endParaRPr/>
          </a:p>
        </p:txBody>
      </p:sp>
      <p:sp>
        <p:nvSpPr>
          <p:cNvPr id="337" name="Google Shape;337;p26:notes"/>
          <p:cNvSpPr>
            <a:spLocks noGrp="1" noRot="1" noChangeAspect="1"/>
          </p:cNvSpPr>
          <p:nvPr>
            <p:ph type="sldImg" idx="2"/>
          </p:nvPr>
        </p:nvSpPr>
        <p:spPr>
          <a:xfrm>
            <a:off x="420688" y="701675"/>
            <a:ext cx="6235700" cy="35115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f8f86123c2_0_148:notes"/>
          <p:cNvSpPr txBox="1">
            <a:spLocks noGrp="1"/>
          </p:cNvSpPr>
          <p:nvPr>
            <p:ph type="body" idx="1"/>
          </p:nvPr>
        </p:nvSpPr>
        <p:spPr>
          <a:xfrm>
            <a:off x="707708" y="4505980"/>
            <a:ext cx="5661660" cy="3686557"/>
          </a:xfrm>
          <a:prstGeom prst="rect">
            <a:avLst/>
          </a:prstGeom>
          <a:noFill/>
          <a:ln>
            <a:noFill/>
          </a:ln>
        </p:spPr>
        <p:txBody>
          <a:bodyPr spcFirstLastPara="1" wrap="square" lIns="93921" tIns="46948" rIns="93921" bIns="46948" anchor="t" anchorCtr="0">
            <a:noAutofit/>
          </a:bodyPr>
          <a:lstStyle/>
          <a:p>
            <a:pPr marL="0" indent="0"/>
            <a:endParaRPr/>
          </a:p>
        </p:txBody>
      </p:sp>
      <p:sp>
        <p:nvSpPr>
          <p:cNvPr id="350" name="Google Shape;350;gf8f86123c2_0_148:notes"/>
          <p:cNvSpPr>
            <a:spLocks noGrp="1" noRot="1" noChangeAspect="1"/>
          </p:cNvSpPr>
          <p:nvPr>
            <p:ph type="sldImg" idx="2"/>
          </p:nvPr>
        </p:nvSpPr>
        <p:spPr>
          <a:xfrm>
            <a:off x="730250" y="1169988"/>
            <a:ext cx="5616575" cy="316071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f8f86123c2_0_170:notes"/>
          <p:cNvSpPr txBox="1">
            <a:spLocks noGrp="1"/>
          </p:cNvSpPr>
          <p:nvPr>
            <p:ph type="body" idx="1"/>
          </p:nvPr>
        </p:nvSpPr>
        <p:spPr>
          <a:xfrm>
            <a:off x="707708" y="4505980"/>
            <a:ext cx="5661660" cy="3686557"/>
          </a:xfrm>
          <a:prstGeom prst="rect">
            <a:avLst/>
          </a:prstGeom>
          <a:noFill/>
          <a:ln>
            <a:noFill/>
          </a:ln>
        </p:spPr>
        <p:txBody>
          <a:bodyPr spcFirstLastPara="1" wrap="square" lIns="93921" tIns="46948" rIns="93921" bIns="46948" anchor="t" anchorCtr="0">
            <a:noAutofit/>
          </a:bodyPr>
          <a:lstStyle/>
          <a:p>
            <a:pPr marL="0" indent="0"/>
            <a:endParaRPr/>
          </a:p>
        </p:txBody>
      </p:sp>
      <p:sp>
        <p:nvSpPr>
          <p:cNvPr id="367" name="Google Shape;367;gf8f86123c2_0_170:notes"/>
          <p:cNvSpPr>
            <a:spLocks noGrp="1" noRot="1" noChangeAspect="1"/>
          </p:cNvSpPr>
          <p:nvPr>
            <p:ph type="sldImg" idx="2"/>
          </p:nvPr>
        </p:nvSpPr>
        <p:spPr>
          <a:xfrm>
            <a:off x="730250" y="1169988"/>
            <a:ext cx="5616575" cy="316071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f8f86123c2_0_175:notes"/>
          <p:cNvSpPr txBox="1">
            <a:spLocks noGrp="1"/>
          </p:cNvSpPr>
          <p:nvPr>
            <p:ph type="body" idx="1"/>
          </p:nvPr>
        </p:nvSpPr>
        <p:spPr>
          <a:xfrm>
            <a:off x="707708" y="4505980"/>
            <a:ext cx="5661660" cy="3686557"/>
          </a:xfrm>
          <a:prstGeom prst="rect">
            <a:avLst/>
          </a:prstGeom>
          <a:noFill/>
          <a:ln>
            <a:noFill/>
          </a:ln>
        </p:spPr>
        <p:txBody>
          <a:bodyPr spcFirstLastPara="1" wrap="square" lIns="93921" tIns="46948" rIns="93921" bIns="46948" anchor="t" anchorCtr="0">
            <a:noAutofit/>
          </a:bodyPr>
          <a:lstStyle/>
          <a:p>
            <a:pPr marL="0" indent="0"/>
            <a:endParaRPr/>
          </a:p>
        </p:txBody>
      </p:sp>
      <p:sp>
        <p:nvSpPr>
          <p:cNvPr id="373" name="Google Shape;373;gf8f86123c2_0_175:notes"/>
          <p:cNvSpPr>
            <a:spLocks noGrp="1" noRot="1" noChangeAspect="1"/>
          </p:cNvSpPr>
          <p:nvPr>
            <p:ph type="sldImg" idx="2"/>
          </p:nvPr>
        </p:nvSpPr>
        <p:spPr>
          <a:xfrm>
            <a:off x="730250" y="1169988"/>
            <a:ext cx="5616575" cy="316071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f8f86123c2_0_183:notes"/>
          <p:cNvSpPr txBox="1">
            <a:spLocks noGrp="1"/>
          </p:cNvSpPr>
          <p:nvPr>
            <p:ph type="body" idx="1"/>
          </p:nvPr>
        </p:nvSpPr>
        <p:spPr>
          <a:xfrm>
            <a:off x="707708" y="4505980"/>
            <a:ext cx="5661660" cy="3686557"/>
          </a:xfrm>
          <a:prstGeom prst="rect">
            <a:avLst/>
          </a:prstGeom>
          <a:noFill/>
          <a:ln>
            <a:noFill/>
          </a:ln>
        </p:spPr>
        <p:txBody>
          <a:bodyPr spcFirstLastPara="1" wrap="square" lIns="93921" tIns="46948" rIns="93921" bIns="46948" anchor="t" anchorCtr="0">
            <a:noAutofit/>
          </a:bodyPr>
          <a:lstStyle/>
          <a:p>
            <a:pPr marL="0" indent="0"/>
            <a:endParaRPr/>
          </a:p>
        </p:txBody>
      </p:sp>
      <p:sp>
        <p:nvSpPr>
          <p:cNvPr id="382" name="Google Shape;382;gf8f86123c2_0_183:notes"/>
          <p:cNvSpPr>
            <a:spLocks noGrp="1" noRot="1" noChangeAspect="1"/>
          </p:cNvSpPr>
          <p:nvPr>
            <p:ph type="sldImg" idx="2"/>
          </p:nvPr>
        </p:nvSpPr>
        <p:spPr>
          <a:xfrm>
            <a:off x="730250" y="1169988"/>
            <a:ext cx="5616575" cy="316071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txBox="1">
            <a:spLocks noGrp="1"/>
          </p:cNvSpPr>
          <p:nvPr>
            <p:ph type="body" idx="1"/>
          </p:nvPr>
        </p:nvSpPr>
        <p:spPr>
          <a:xfrm>
            <a:off x="943610" y="4447461"/>
            <a:ext cx="5189855" cy="4213384"/>
          </a:xfrm>
          <a:prstGeom prst="rect">
            <a:avLst/>
          </a:prstGeom>
          <a:noFill/>
          <a:ln>
            <a:noFill/>
          </a:ln>
        </p:spPr>
        <p:txBody>
          <a:bodyPr spcFirstLastPara="1" wrap="square" lIns="93921" tIns="46948" rIns="93921" bIns="46948" anchor="t" anchorCtr="0">
            <a:noAutofit/>
          </a:bodyPr>
          <a:lstStyle/>
          <a:p>
            <a:pPr marL="0" indent="0"/>
            <a:endParaRPr/>
          </a:p>
        </p:txBody>
      </p:sp>
      <p:sp>
        <p:nvSpPr>
          <p:cNvPr id="116" name="Google Shape;116;p3:notes"/>
          <p:cNvSpPr>
            <a:spLocks noGrp="1" noRot="1" noChangeAspect="1"/>
          </p:cNvSpPr>
          <p:nvPr>
            <p:ph type="sldImg" idx="2"/>
          </p:nvPr>
        </p:nvSpPr>
        <p:spPr>
          <a:xfrm>
            <a:off x="419100" y="701675"/>
            <a:ext cx="6238875" cy="35115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f8f86123c2_0_193:notes"/>
          <p:cNvSpPr txBox="1">
            <a:spLocks noGrp="1"/>
          </p:cNvSpPr>
          <p:nvPr>
            <p:ph type="body" idx="1"/>
          </p:nvPr>
        </p:nvSpPr>
        <p:spPr>
          <a:xfrm>
            <a:off x="707708" y="4505980"/>
            <a:ext cx="5661660" cy="3686557"/>
          </a:xfrm>
          <a:prstGeom prst="rect">
            <a:avLst/>
          </a:prstGeom>
          <a:noFill/>
          <a:ln>
            <a:noFill/>
          </a:ln>
        </p:spPr>
        <p:txBody>
          <a:bodyPr spcFirstLastPara="1" wrap="square" lIns="93921" tIns="46948" rIns="93921" bIns="46948" anchor="t" anchorCtr="0">
            <a:noAutofit/>
          </a:bodyPr>
          <a:lstStyle/>
          <a:p>
            <a:pPr marL="0" indent="0"/>
            <a:endParaRPr/>
          </a:p>
        </p:txBody>
      </p:sp>
      <p:sp>
        <p:nvSpPr>
          <p:cNvPr id="394" name="Google Shape;394;gf8f86123c2_0_193:notes"/>
          <p:cNvSpPr>
            <a:spLocks noGrp="1" noRot="1" noChangeAspect="1"/>
          </p:cNvSpPr>
          <p:nvPr>
            <p:ph type="sldImg" idx="2"/>
          </p:nvPr>
        </p:nvSpPr>
        <p:spPr>
          <a:xfrm>
            <a:off x="730250" y="1169988"/>
            <a:ext cx="5616575" cy="316071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f8f86123c2_0_203:notes"/>
          <p:cNvSpPr txBox="1">
            <a:spLocks noGrp="1"/>
          </p:cNvSpPr>
          <p:nvPr>
            <p:ph type="body" idx="1"/>
          </p:nvPr>
        </p:nvSpPr>
        <p:spPr>
          <a:xfrm>
            <a:off x="707708" y="4505980"/>
            <a:ext cx="5661660" cy="3686557"/>
          </a:xfrm>
          <a:prstGeom prst="rect">
            <a:avLst/>
          </a:prstGeom>
          <a:noFill/>
          <a:ln>
            <a:noFill/>
          </a:ln>
        </p:spPr>
        <p:txBody>
          <a:bodyPr spcFirstLastPara="1" wrap="square" lIns="93921" tIns="46948" rIns="93921" bIns="46948" anchor="t" anchorCtr="0">
            <a:noAutofit/>
          </a:bodyPr>
          <a:lstStyle/>
          <a:p>
            <a:pPr marL="0" indent="0"/>
            <a:endParaRPr/>
          </a:p>
        </p:txBody>
      </p:sp>
      <p:sp>
        <p:nvSpPr>
          <p:cNvPr id="405" name="Google Shape;405;gf8f86123c2_0_203:notes"/>
          <p:cNvSpPr>
            <a:spLocks noGrp="1" noRot="1" noChangeAspect="1"/>
          </p:cNvSpPr>
          <p:nvPr>
            <p:ph type="sldImg" idx="2"/>
          </p:nvPr>
        </p:nvSpPr>
        <p:spPr>
          <a:xfrm>
            <a:off x="730250" y="1169988"/>
            <a:ext cx="5616575" cy="316071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f8f86123c2_0_213:notes"/>
          <p:cNvSpPr txBox="1">
            <a:spLocks noGrp="1"/>
          </p:cNvSpPr>
          <p:nvPr>
            <p:ph type="body" idx="1"/>
          </p:nvPr>
        </p:nvSpPr>
        <p:spPr>
          <a:xfrm>
            <a:off x="707708" y="4505980"/>
            <a:ext cx="5661660" cy="3686557"/>
          </a:xfrm>
          <a:prstGeom prst="rect">
            <a:avLst/>
          </a:prstGeom>
          <a:noFill/>
          <a:ln>
            <a:noFill/>
          </a:ln>
        </p:spPr>
        <p:txBody>
          <a:bodyPr spcFirstLastPara="1" wrap="square" lIns="93921" tIns="46948" rIns="93921" bIns="46948" anchor="t" anchorCtr="0">
            <a:noAutofit/>
          </a:bodyPr>
          <a:lstStyle/>
          <a:p>
            <a:pPr marL="0" indent="0"/>
            <a:endParaRPr/>
          </a:p>
        </p:txBody>
      </p:sp>
      <p:sp>
        <p:nvSpPr>
          <p:cNvPr id="416" name="Google Shape;416;gf8f86123c2_0_213:notes"/>
          <p:cNvSpPr>
            <a:spLocks noGrp="1" noRot="1" noChangeAspect="1"/>
          </p:cNvSpPr>
          <p:nvPr>
            <p:ph type="sldImg" idx="2"/>
          </p:nvPr>
        </p:nvSpPr>
        <p:spPr>
          <a:xfrm>
            <a:off x="730250" y="1169988"/>
            <a:ext cx="5616575" cy="316071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f8f86123c2_0_222:notes"/>
          <p:cNvSpPr txBox="1">
            <a:spLocks noGrp="1"/>
          </p:cNvSpPr>
          <p:nvPr>
            <p:ph type="body" idx="1"/>
          </p:nvPr>
        </p:nvSpPr>
        <p:spPr>
          <a:xfrm>
            <a:off x="707708" y="4505980"/>
            <a:ext cx="5661660" cy="3686557"/>
          </a:xfrm>
          <a:prstGeom prst="rect">
            <a:avLst/>
          </a:prstGeom>
          <a:noFill/>
          <a:ln>
            <a:noFill/>
          </a:ln>
        </p:spPr>
        <p:txBody>
          <a:bodyPr spcFirstLastPara="1" wrap="square" lIns="93921" tIns="46948" rIns="93921" bIns="46948" anchor="t" anchorCtr="0">
            <a:noAutofit/>
          </a:bodyPr>
          <a:lstStyle/>
          <a:p>
            <a:pPr marL="0" indent="0"/>
            <a:endParaRPr/>
          </a:p>
        </p:txBody>
      </p:sp>
      <p:sp>
        <p:nvSpPr>
          <p:cNvPr id="427" name="Google Shape;427;gf8f86123c2_0_222:notes"/>
          <p:cNvSpPr>
            <a:spLocks noGrp="1" noRot="1" noChangeAspect="1"/>
          </p:cNvSpPr>
          <p:nvPr>
            <p:ph type="sldImg" idx="2"/>
          </p:nvPr>
        </p:nvSpPr>
        <p:spPr>
          <a:xfrm>
            <a:off x="730250" y="1169988"/>
            <a:ext cx="5616575" cy="316071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f8f86123c2_0_229:notes"/>
          <p:cNvSpPr>
            <a:spLocks noGrp="1" noRot="1" noChangeAspect="1"/>
          </p:cNvSpPr>
          <p:nvPr>
            <p:ph type="sldImg" idx="2"/>
          </p:nvPr>
        </p:nvSpPr>
        <p:spPr>
          <a:xfrm>
            <a:off x="730250" y="1169988"/>
            <a:ext cx="5616575"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5" name="Google Shape;435;gf8f86123c2_0_229:notes"/>
          <p:cNvSpPr txBox="1">
            <a:spLocks noGrp="1"/>
          </p:cNvSpPr>
          <p:nvPr>
            <p:ph type="body" idx="1"/>
          </p:nvPr>
        </p:nvSpPr>
        <p:spPr>
          <a:xfrm>
            <a:off x="707708" y="4505980"/>
            <a:ext cx="5661660" cy="3686557"/>
          </a:xfrm>
          <a:prstGeom prst="rect">
            <a:avLst/>
          </a:prstGeom>
          <a:noFill/>
          <a:ln>
            <a:noFill/>
          </a:ln>
        </p:spPr>
        <p:txBody>
          <a:bodyPr spcFirstLastPara="1" wrap="square" lIns="93741" tIns="46871" rIns="93741" bIns="46871" anchor="t" anchorCtr="0">
            <a:noAutofit/>
          </a:bodyPr>
          <a:lstStyle/>
          <a:p>
            <a:pPr marL="0" indent="0"/>
            <a:endParaRPr/>
          </a:p>
        </p:txBody>
      </p:sp>
      <p:sp>
        <p:nvSpPr>
          <p:cNvPr id="436" name="Google Shape;436;gf8f86123c2_0_229:notes"/>
          <p:cNvSpPr txBox="1">
            <a:spLocks noGrp="1"/>
          </p:cNvSpPr>
          <p:nvPr>
            <p:ph type="sldNum" idx="12"/>
          </p:nvPr>
        </p:nvSpPr>
        <p:spPr>
          <a:xfrm>
            <a:off x="4008705" y="8893297"/>
            <a:ext cx="3066733" cy="469690"/>
          </a:xfrm>
          <a:prstGeom prst="rect">
            <a:avLst/>
          </a:prstGeom>
          <a:noFill/>
          <a:ln>
            <a:noFill/>
          </a:ln>
        </p:spPr>
        <p:txBody>
          <a:bodyPr spcFirstLastPara="1" wrap="square" lIns="93741" tIns="46871" rIns="93741" bIns="46871" anchor="b" anchorCtr="0">
            <a:noAutofit/>
          </a:bodyPr>
          <a:lstStyle/>
          <a:p>
            <a:pPr algn="r">
              <a:buSzPts val="1400"/>
            </a:pPr>
            <a:fld id="{00000000-1234-1234-1234-123412341234}" type="slidenum">
              <a:rPr lang="en-US"/>
              <a:pPr algn="r">
                <a:buSzPts val="1400"/>
              </a:pPr>
              <a:t>36</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4:notes"/>
          <p:cNvSpPr txBox="1">
            <a:spLocks noGrp="1"/>
          </p:cNvSpPr>
          <p:nvPr>
            <p:ph type="body" idx="1"/>
          </p:nvPr>
        </p:nvSpPr>
        <p:spPr>
          <a:xfrm>
            <a:off x="943610" y="4447461"/>
            <a:ext cx="5189855" cy="4213384"/>
          </a:xfrm>
          <a:prstGeom prst="rect">
            <a:avLst/>
          </a:prstGeom>
          <a:noFill/>
          <a:ln>
            <a:noFill/>
          </a:ln>
        </p:spPr>
        <p:txBody>
          <a:bodyPr spcFirstLastPara="1" wrap="square" lIns="93921" tIns="46948" rIns="93921" bIns="46948" anchor="t" anchorCtr="0">
            <a:noAutofit/>
          </a:bodyPr>
          <a:lstStyle/>
          <a:p>
            <a:pPr marL="0" indent="0"/>
            <a:endParaRPr/>
          </a:p>
        </p:txBody>
      </p:sp>
      <p:sp>
        <p:nvSpPr>
          <p:cNvPr id="131" name="Google Shape;131;p4:notes"/>
          <p:cNvSpPr>
            <a:spLocks noGrp="1" noRot="1" noChangeAspect="1"/>
          </p:cNvSpPr>
          <p:nvPr>
            <p:ph type="sldImg" idx="2"/>
          </p:nvPr>
        </p:nvSpPr>
        <p:spPr>
          <a:xfrm>
            <a:off x="420688" y="701675"/>
            <a:ext cx="6235700" cy="35115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5:notes"/>
          <p:cNvSpPr txBox="1">
            <a:spLocks noGrp="1"/>
          </p:cNvSpPr>
          <p:nvPr>
            <p:ph type="body" idx="1"/>
          </p:nvPr>
        </p:nvSpPr>
        <p:spPr>
          <a:xfrm>
            <a:off x="943610" y="4447461"/>
            <a:ext cx="5189855" cy="4213384"/>
          </a:xfrm>
          <a:prstGeom prst="rect">
            <a:avLst/>
          </a:prstGeom>
          <a:noFill/>
          <a:ln>
            <a:noFill/>
          </a:ln>
        </p:spPr>
        <p:txBody>
          <a:bodyPr spcFirstLastPara="1" wrap="square" lIns="93921" tIns="46948" rIns="93921" bIns="46948" anchor="t" anchorCtr="0">
            <a:noAutofit/>
          </a:bodyPr>
          <a:lstStyle/>
          <a:p>
            <a:pPr marL="0" indent="0"/>
            <a:endParaRPr/>
          </a:p>
        </p:txBody>
      </p:sp>
      <p:sp>
        <p:nvSpPr>
          <p:cNvPr id="143" name="Google Shape;143;p5:notes"/>
          <p:cNvSpPr>
            <a:spLocks noGrp="1" noRot="1" noChangeAspect="1"/>
          </p:cNvSpPr>
          <p:nvPr>
            <p:ph type="sldImg" idx="2"/>
          </p:nvPr>
        </p:nvSpPr>
        <p:spPr>
          <a:xfrm>
            <a:off x="420688" y="701675"/>
            <a:ext cx="6235700" cy="35115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txBox="1">
            <a:spLocks noGrp="1"/>
          </p:cNvSpPr>
          <p:nvPr>
            <p:ph type="body" idx="1"/>
          </p:nvPr>
        </p:nvSpPr>
        <p:spPr>
          <a:xfrm>
            <a:off x="943610" y="4447461"/>
            <a:ext cx="5189855" cy="4213384"/>
          </a:xfrm>
          <a:prstGeom prst="rect">
            <a:avLst/>
          </a:prstGeom>
          <a:noFill/>
          <a:ln>
            <a:noFill/>
          </a:ln>
        </p:spPr>
        <p:txBody>
          <a:bodyPr spcFirstLastPara="1" wrap="square" lIns="93921" tIns="46948" rIns="93921" bIns="46948" anchor="t" anchorCtr="0">
            <a:noAutofit/>
          </a:bodyPr>
          <a:lstStyle/>
          <a:p>
            <a:pPr marL="0" indent="0"/>
            <a:endParaRPr/>
          </a:p>
        </p:txBody>
      </p:sp>
      <p:sp>
        <p:nvSpPr>
          <p:cNvPr id="150" name="Google Shape;150;p6:notes"/>
          <p:cNvSpPr>
            <a:spLocks noGrp="1" noRot="1" noChangeAspect="1"/>
          </p:cNvSpPr>
          <p:nvPr>
            <p:ph type="sldImg" idx="2"/>
          </p:nvPr>
        </p:nvSpPr>
        <p:spPr>
          <a:xfrm>
            <a:off x="419100" y="701675"/>
            <a:ext cx="6238875" cy="35115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7:notes"/>
          <p:cNvSpPr txBox="1">
            <a:spLocks noGrp="1"/>
          </p:cNvSpPr>
          <p:nvPr>
            <p:ph type="body" idx="1"/>
          </p:nvPr>
        </p:nvSpPr>
        <p:spPr>
          <a:xfrm>
            <a:off x="943610" y="4447461"/>
            <a:ext cx="5189855" cy="4213384"/>
          </a:xfrm>
          <a:prstGeom prst="rect">
            <a:avLst/>
          </a:prstGeom>
          <a:noFill/>
          <a:ln>
            <a:noFill/>
          </a:ln>
        </p:spPr>
        <p:txBody>
          <a:bodyPr spcFirstLastPara="1" wrap="square" lIns="93921" tIns="46948" rIns="93921" bIns="46948" anchor="t" anchorCtr="0">
            <a:noAutofit/>
          </a:bodyPr>
          <a:lstStyle/>
          <a:p>
            <a:pPr marL="0" indent="0"/>
            <a:endParaRPr/>
          </a:p>
        </p:txBody>
      </p:sp>
      <p:sp>
        <p:nvSpPr>
          <p:cNvPr id="155" name="Google Shape;155;p7:notes"/>
          <p:cNvSpPr>
            <a:spLocks noGrp="1" noRot="1" noChangeAspect="1"/>
          </p:cNvSpPr>
          <p:nvPr>
            <p:ph type="sldImg" idx="2"/>
          </p:nvPr>
        </p:nvSpPr>
        <p:spPr>
          <a:xfrm>
            <a:off x="420688" y="701675"/>
            <a:ext cx="6235700" cy="35115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8:notes"/>
          <p:cNvSpPr txBox="1">
            <a:spLocks noGrp="1"/>
          </p:cNvSpPr>
          <p:nvPr>
            <p:ph type="body" idx="1"/>
          </p:nvPr>
        </p:nvSpPr>
        <p:spPr>
          <a:xfrm>
            <a:off x="943610" y="4447461"/>
            <a:ext cx="5189855" cy="4213384"/>
          </a:xfrm>
          <a:prstGeom prst="rect">
            <a:avLst/>
          </a:prstGeom>
          <a:noFill/>
          <a:ln>
            <a:noFill/>
          </a:ln>
        </p:spPr>
        <p:txBody>
          <a:bodyPr spcFirstLastPara="1" wrap="square" lIns="93921" tIns="46948" rIns="93921" bIns="46948" anchor="t" anchorCtr="0">
            <a:noAutofit/>
          </a:bodyPr>
          <a:lstStyle/>
          <a:p>
            <a:pPr marL="0" indent="0"/>
            <a:endParaRPr/>
          </a:p>
        </p:txBody>
      </p:sp>
      <p:sp>
        <p:nvSpPr>
          <p:cNvPr id="169" name="Google Shape;169;p8:notes"/>
          <p:cNvSpPr>
            <a:spLocks noGrp="1" noRot="1" noChangeAspect="1"/>
          </p:cNvSpPr>
          <p:nvPr>
            <p:ph type="sldImg" idx="2"/>
          </p:nvPr>
        </p:nvSpPr>
        <p:spPr>
          <a:xfrm>
            <a:off x="419100" y="701675"/>
            <a:ext cx="6238875" cy="35115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9:notes"/>
          <p:cNvSpPr txBox="1">
            <a:spLocks noGrp="1"/>
          </p:cNvSpPr>
          <p:nvPr>
            <p:ph type="body" idx="1"/>
          </p:nvPr>
        </p:nvSpPr>
        <p:spPr>
          <a:xfrm>
            <a:off x="943610" y="4447461"/>
            <a:ext cx="5189855" cy="4213384"/>
          </a:xfrm>
          <a:prstGeom prst="rect">
            <a:avLst/>
          </a:prstGeom>
          <a:noFill/>
          <a:ln>
            <a:noFill/>
          </a:ln>
        </p:spPr>
        <p:txBody>
          <a:bodyPr spcFirstLastPara="1" wrap="square" lIns="93921" tIns="46948" rIns="93921" bIns="46948" anchor="t" anchorCtr="0">
            <a:noAutofit/>
          </a:bodyPr>
          <a:lstStyle/>
          <a:p>
            <a:pPr marL="0" indent="0"/>
            <a:endParaRPr/>
          </a:p>
        </p:txBody>
      </p:sp>
      <p:sp>
        <p:nvSpPr>
          <p:cNvPr id="180" name="Google Shape;180;p9:notes"/>
          <p:cNvSpPr>
            <a:spLocks noGrp="1" noRot="1" noChangeAspect="1"/>
          </p:cNvSpPr>
          <p:nvPr>
            <p:ph type="sldImg" idx="2"/>
          </p:nvPr>
        </p:nvSpPr>
        <p:spPr>
          <a:xfrm>
            <a:off x="420688" y="701675"/>
            <a:ext cx="6235700" cy="35115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front cover" type="tx">
  <p:cSld name="TITLE_AND_BODY">
    <p:bg>
      <p:bgPr>
        <a:solidFill>
          <a:srgbClr val="374856"/>
        </a:solidFill>
        <a:effectLst/>
      </p:bgPr>
    </p:bg>
    <p:spTree>
      <p:nvGrpSpPr>
        <p:cNvPr id="1" name="Shape 9"/>
        <p:cNvGrpSpPr/>
        <p:nvPr/>
      </p:nvGrpSpPr>
      <p:grpSpPr>
        <a:xfrm>
          <a:off x="0" y="0"/>
          <a:ext cx="0" cy="0"/>
          <a:chOff x="0" y="0"/>
          <a:chExt cx="0" cy="0"/>
        </a:xfrm>
      </p:grpSpPr>
      <p:sp>
        <p:nvSpPr>
          <p:cNvPr id="10" name="Google Shape;10;p38"/>
          <p:cNvSpPr/>
          <p:nvPr/>
        </p:nvSpPr>
        <p:spPr>
          <a:xfrm>
            <a:off x="-67969" y="-254000"/>
            <a:ext cx="13691033" cy="7759700"/>
          </a:xfrm>
          <a:prstGeom prst="rect">
            <a:avLst/>
          </a:prstGeom>
          <a:solidFill>
            <a:srgbClr val="FFFFFF"/>
          </a:solidFill>
          <a:ln w="12700" cap="flat" cmpd="sng">
            <a:solidFill>
              <a:srgbClr val="FFFFFF"/>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11" name="Google Shape;11;p38"/>
          <p:cNvSpPr txBox="1">
            <a:spLocks noGrp="1"/>
          </p:cNvSpPr>
          <p:nvPr>
            <p:ph type="title"/>
          </p:nvPr>
        </p:nvSpPr>
        <p:spPr>
          <a:xfrm>
            <a:off x="310399" y="2955189"/>
            <a:ext cx="6107072" cy="978636"/>
          </a:xfrm>
          <a:prstGeom prst="rect">
            <a:avLst/>
          </a:prstGeom>
          <a:noFill/>
          <a:ln>
            <a:noFill/>
          </a:ln>
        </p:spPr>
        <p:txBody>
          <a:bodyPr spcFirstLastPara="1" wrap="square" lIns="45700" tIns="45700" rIns="45700" bIns="45700" anchor="t" anchorCtr="0">
            <a:normAutofit/>
          </a:bodyPr>
          <a:lstStyle>
            <a:lvl1pPr lvl="0" algn="l">
              <a:lnSpc>
                <a:spcPct val="90000"/>
              </a:lnSpc>
              <a:spcBef>
                <a:spcPts val="0"/>
              </a:spcBef>
              <a:spcAft>
                <a:spcPts val="0"/>
              </a:spcAft>
              <a:buClr>
                <a:srgbClr val="44546A"/>
              </a:buClr>
              <a:buSzPts val="2800"/>
              <a:buFont typeface="Helvetica Neue"/>
              <a:buNone/>
              <a:defRPr>
                <a:solidFill>
                  <a:srgbClr val="44546A"/>
                </a:solidFill>
                <a:latin typeface="Helvetica Neue"/>
                <a:ea typeface="Helvetica Neue"/>
                <a:cs typeface="Helvetica Neue"/>
                <a:sym typeface="Helvetica Neue"/>
              </a:defRPr>
            </a:lvl1pPr>
            <a:lvl2pPr lvl="1" algn="l">
              <a:lnSpc>
                <a:spcPct val="90000"/>
              </a:lnSpc>
              <a:spcBef>
                <a:spcPts val="0"/>
              </a:spcBef>
              <a:spcAft>
                <a:spcPts val="0"/>
              </a:spcAft>
              <a:buClr>
                <a:schemeClr val="accent2"/>
              </a:buClr>
              <a:buSzPts val="1800"/>
              <a:buNone/>
              <a:defRPr/>
            </a:lvl2pPr>
            <a:lvl3pPr lvl="2" algn="l">
              <a:lnSpc>
                <a:spcPct val="90000"/>
              </a:lnSpc>
              <a:spcBef>
                <a:spcPts val="0"/>
              </a:spcBef>
              <a:spcAft>
                <a:spcPts val="0"/>
              </a:spcAft>
              <a:buClr>
                <a:schemeClr val="accent2"/>
              </a:buClr>
              <a:buSzPts val="1800"/>
              <a:buNone/>
              <a:defRPr/>
            </a:lvl3pPr>
            <a:lvl4pPr lvl="3" algn="l">
              <a:lnSpc>
                <a:spcPct val="90000"/>
              </a:lnSpc>
              <a:spcBef>
                <a:spcPts val="0"/>
              </a:spcBef>
              <a:spcAft>
                <a:spcPts val="0"/>
              </a:spcAft>
              <a:buClr>
                <a:schemeClr val="accent2"/>
              </a:buClr>
              <a:buSzPts val="1800"/>
              <a:buNone/>
              <a:defRPr/>
            </a:lvl4pPr>
            <a:lvl5pPr lvl="4" algn="l">
              <a:lnSpc>
                <a:spcPct val="90000"/>
              </a:lnSpc>
              <a:spcBef>
                <a:spcPts val="0"/>
              </a:spcBef>
              <a:spcAft>
                <a:spcPts val="0"/>
              </a:spcAft>
              <a:buClr>
                <a:schemeClr val="accent2"/>
              </a:buClr>
              <a:buSzPts val="1800"/>
              <a:buNone/>
              <a:defRPr/>
            </a:lvl5pPr>
            <a:lvl6pPr lvl="5" algn="l">
              <a:lnSpc>
                <a:spcPct val="90000"/>
              </a:lnSpc>
              <a:spcBef>
                <a:spcPts val="0"/>
              </a:spcBef>
              <a:spcAft>
                <a:spcPts val="0"/>
              </a:spcAft>
              <a:buClr>
                <a:schemeClr val="accent2"/>
              </a:buClr>
              <a:buSzPts val="1800"/>
              <a:buNone/>
              <a:defRPr/>
            </a:lvl6pPr>
            <a:lvl7pPr lvl="6" algn="l">
              <a:lnSpc>
                <a:spcPct val="90000"/>
              </a:lnSpc>
              <a:spcBef>
                <a:spcPts val="0"/>
              </a:spcBef>
              <a:spcAft>
                <a:spcPts val="0"/>
              </a:spcAft>
              <a:buClr>
                <a:schemeClr val="accent2"/>
              </a:buClr>
              <a:buSzPts val="1800"/>
              <a:buNone/>
              <a:defRPr/>
            </a:lvl7pPr>
            <a:lvl8pPr lvl="7" algn="l">
              <a:lnSpc>
                <a:spcPct val="90000"/>
              </a:lnSpc>
              <a:spcBef>
                <a:spcPts val="0"/>
              </a:spcBef>
              <a:spcAft>
                <a:spcPts val="0"/>
              </a:spcAft>
              <a:buClr>
                <a:schemeClr val="accent2"/>
              </a:buClr>
              <a:buSzPts val="1800"/>
              <a:buNone/>
              <a:defRPr/>
            </a:lvl8pPr>
            <a:lvl9pPr lvl="8" algn="l">
              <a:lnSpc>
                <a:spcPct val="90000"/>
              </a:lnSpc>
              <a:spcBef>
                <a:spcPts val="0"/>
              </a:spcBef>
              <a:spcAft>
                <a:spcPts val="0"/>
              </a:spcAft>
              <a:buClr>
                <a:schemeClr val="accent2"/>
              </a:buClr>
              <a:buSzPts val="1800"/>
              <a:buNone/>
              <a:defRPr/>
            </a:lvl9pPr>
          </a:lstStyle>
          <a:p>
            <a:endParaRPr/>
          </a:p>
        </p:txBody>
      </p:sp>
      <p:sp>
        <p:nvSpPr>
          <p:cNvPr id="12" name="Google Shape;12;p38"/>
          <p:cNvSpPr txBox="1">
            <a:spLocks noGrp="1"/>
          </p:cNvSpPr>
          <p:nvPr>
            <p:ph type="body" idx="1"/>
          </p:nvPr>
        </p:nvSpPr>
        <p:spPr>
          <a:xfrm>
            <a:off x="310399" y="4233090"/>
            <a:ext cx="6107072" cy="936477"/>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chemeClr val="accent2"/>
              </a:buClr>
              <a:buSzPts val="2400"/>
              <a:buFont typeface="Helvetica Neue"/>
              <a:buNone/>
              <a:defRPr sz="2400" b="1">
                <a:solidFill>
                  <a:schemeClr val="accent2"/>
                </a:solidFill>
                <a:latin typeface="Helvetica Neue"/>
                <a:ea typeface="Helvetica Neue"/>
                <a:cs typeface="Helvetica Neue"/>
                <a:sym typeface="Helvetica Neue"/>
              </a:defRPr>
            </a:lvl1pPr>
            <a:lvl2pPr marL="914400" lvl="1" indent="-228600" algn="l">
              <a:lnSpc>
                <a:spcPct val="90000"/>
              </a:lnSpc>
              <a:spcBef>
                <a:spcPts val="1000"/>
              </a:spcBef>
              <a:spcAft>
                <a:spcPts val="0"/>
              </a:spcAft>
              <a:buClr>
                <a:schemeClr val="accent2"/>
              </a:buClr>
              <a:buSzPts val="2400"/>
              <a:buFont typeface="Helvetica Neue"/>
              <a:buNone/>
              <a:defRPr sz="2400" b="1">
                <a:solidFill>
                  <a:schemeClr val="accent2"/>
                </a:solidFill>
                <a:latin typeface="Helvetica Neue"/>
                <a:ea typeface="Helvetica Neue"/>
                <a:cs typeface="Helvetica Neue"/>
                <a:sym typeface="Helvetica Neue"/>
              </a:defRPr>
            </a:lvl2pPr>
            <a:lvl3pPr marL="1371600" lvl="2" indent="-228600" algn="l">
              <a:lnSpc>
                <a:spcPct val="90000"/>
              </a:lnSpc>
              <a:spcBef>
                <a:spcPts val="1000"/>
              </a:spcBef>
              <a:spcAft>
                <a:spcPts val="0"/>
              </a:spcAft>
              <a:buClr>
                <a:schemeClr val="accent2"/>
              </a:buClr>
              <a:buSzPts val="2400"/>
              <a:buFont typeface="Helvetica Neue"/>
              <a:buNone/>
              <a:defRPr sz="2400" b="1">
                <a:solidFill>
                  <a:schemeClr val="accent2"/>
                </a:solidFill>
                <a:latin typeface="Helvetica Neue"/>
                <a:ea typeface="Helvetica Neue"/>
                <a:cs typeface="Helvetica Neue"/>
                <a:sym typeface="Helvetica Neue"/>
              </a:defRPr>
            </a:lvl3pPr>
            <a:lvl4pPr marL="1828800" lvl="3" indent="-228600" algn="l">
              <a:lnSpc>
                <a:spcPct val="90000"/>
              </a:lnSpc>
              <a:spcBef>
                <a:spcPts val="1000"/>
              </a:spcBef>
              <a:spcAft>
                <a:spcPts val="0"/>
              </a:spcAft>
              <a:buClr>
                <a:schemeClr val="accent2"/>
              </a:buClr>
              <a:buSzPts val="2400"/>
              <a:buFont typeface="Helvetica Neue"/>
              <a:buNone/>
              <a:defRPr sz="2400" b="1">
                <a:solidFill>
                  <a:schemeClr val="accent2"/>
                </a:solidFill>
                <a:latin typeface="Helvetica Neue"/>
                <a:ea typeface="Helvetica Neue"/>
                <a:cs typeface="Helvetica Neue"/>
                <a:sym typeface="Helvetica Neue"/>
              </a:defRPr>
            </a:lvl4pPr>
            <a:lvl5pPr marL="2286000" lvl="4" indent="-228600" algn="l">
              <a:lnSpc>
                <a:spcPct val="90000"/>
              </a:lnSpc>
              <a:spcBef>
                <a:spcPts val="1000"/>
              </a:spcBef>
              <a:spcAft>
                <a:spcPts val="0"/>
              </a:spcAft>
              <a:buClr>
                <a:schemeClr val="accent2"/>
              </a:buClr>
              <a:buSzPts val="2400"/>
              <a:buFont typeface="Helvetica Neue"/>
              <a:buNone/>
              <a:defRPr sz="2400" b="1">
                <a:solidFill>
                  <a:schemeClr val="accent2"/>
                </a:solidFill>
                <a:latin typeface="Helvetica Neue"/>
                <a:ea typeface="Helvetica Neue"/>
                <a:cs typeface="Helvetica Neue"/>
                <a:sym typeface="Helvetica Neue"/>
              </a:defRPr>
            </a:lvl5pPr>
            <a:lvl6pPr marL="2743200" lvl="5" indent="-342900" algn="just">
              <a:lnSpc>
                <a:spcPct val="166666"/>
              </a:lnSpc>
              <a:spcBef>
                <a:spcPts val="600"/>
              </a:spcBef>
              <a:spcAft>
                <a:spcPts val="0"/>
              </a:spcAft>
              <a:buClr>
                <a:srgbClr val="44546A"/>
              </a:buClr>
              <a:buSzPts val="1800"/>
              <a:buChar char="•"/>
              <a:defRPr/>
            </a:lvl6pPr>
            <a:lvl7pPr marL="3200400" lvl="6" indent="-342900" algn="just">
              <a:lnSpc>
                <a:spcPct val="166666"/>
              </a:lnSpc>
              <a:spcBef>
                <a:spcPts val="600"/>
              </a:spcBef>
              <a:spcAft>
                <a:spcPts val="0"/>
              </a:spcAft>
              <a:buClr>
                <a:srgbClr val="44546A"/>
              </a:buClr>
              <a:buSzPts val="1800"/>
              <a:buChar char="•"/>
              <a:defRPr/>
            </a:lvl7pPr>
            <a:lvl8pPr marL="3657600" lvl="7" indent="-342900" algn="just">
              <a:lnSpc>
                <a:spcPct val="166666"/>
              </a:lnSpc>
              <a:spcBef>
                <a:spcPts val="600"/>
              </a:spcBef>
              <a:spcAft>
                <a:spcPts val="0"/>
              </a:spcAft>
              <a:buClr>
                <a:srgbClr val="44546A"/>
              </a:buClr>
              <a:buSzPts val="1800"/>
              <a:buChar char="•"/>
              <a:defRPr/>
            </a:lvl8pPr>
            <a:lvl9pPr marL="4114800" lvl="8" indent="-342900" algn="just">
              <a:lnSpc>
                <a:spcPct val="166666"/>
              </a:lnSpc>
              <a:spcBef>
                <a:spcPts val="600"/>
              </a:spcBef>
              <a:spcAft>
                <a:spcPts val="0"/>
              </a:spcAft>
              <a:buClr>
                <a:srgbClr val="44546A"/>
              </a:buClr>
              <a:buSzPts val="1800"/>
              <a:buChar char="•"/>
              <a:defRPr/>
            </a:lvl9pPr>
          </a:lstStyle>
          <a:p>
            <a:endParaRPr/>
          </a:p>
        </p:txBody>
      </p:sp>
      <p:pic>
        <p:nvPicPr>
          <p:cNvPr id="13" name="Google Shape;13;p38" descr="Picture 4"/>
          <p:cNvPicPr preferRelativeResize="0"/>
          <p:nvPr/>
        </p:nvPicPr>
        <p:blipFill rotWithShape="1">
          <a:blip r:embed="rId2">
            <a:alphaModFix/>
          </a:blip>
          <a:srcRect/>
          <a:stretch/>
        </p:blipFill>
        <p:spPr>
          <a:xfrm>
            <a:off x="465786" y="637418"/>
            <a:ext cx="2782952" cy="1259537"/>
          </a:xfrm>
          <a:prstGeom prst="rect">
            <a:avLst/>
          </a:prstGeom>
          <a:noFill/>
          <a:ln>
            <a:noFill/>
          </a:ln>
        </p:spPr>
      </p:pic>
      <p:grpSp>
        <p:nvGrpSpPr>
          <p:cNvPr id="14" name="Google Shape;14;p38"/>
          <p:cNvGrpSpPr/>
          <p:nvPr/>
        </p:nvGrpSpPr>
        <p:grpSpPr>
          <a:xfrm>
            <a:off x="309366" y="6511100"/>
            <a:ext cx="6399444" cy="889001"/>
            <a:chOff x="0" y="0"/>
            <a:chExt cx="6399442" cy="889000"/>
          </a:xfrm>
        </p:grpSpPr>
        <p:sp>
          <p:nvSpPr>
            <p:cNvPr id="15" name="Google Shape;15;p38"/>
            <p:cNvSpPr txBox="1"/>
            <p:nvPr/>
          </p:nvSpPr>
          <p:spPr>
            <a:xfrm>
              <a:off x="1760733" y="0"/>
              <a:ext cx="4638709" cy="88900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374856"/>
                </a:buClr>
                <a:buSzPts val="1200"/>
                <a:buFont typeface="Calibri"/>
                <a:buNone/>
              </a:pPr>
              <a:r>
                <a:rPr lang="en-US" sz="1200" b="0" i="0" u="none" strike="noStrike" cap="none">
                  <a:solidFill>
                    <a:srgbClr val="374856"/>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KA204-EADDB377]</a:t>
              </a:r>
              <a:endParaRPr sz="1400" b="0" i="0" u="none" strike="noStrike" cap="none">
                <a:solidFill>
                  <a:srgbClr val="000000"/>
                </a:solidFill>
                <a:latin typeface="Arial"/>
                <a:ea typeface="Arial"/>
                <a:cs typeface="Arial"/>
                <a:sym typeface="Arial"/>
              </a:endParaRPr>
            </a:p>
          </p:txBody>
        </p:sp>
        <p:pic>
          <p:nvPicPr>
            <p:cNvPr id="16" name="Google Shape;16;p38" descr="Picture 7"/>
            <p:cNvPicPr preferRelativeResize="0"/>
            <p:nvPr/>
          </p:nvPicPr>
          <p:blipFill rotWithShape="1">
            <a:blip r:embed="rId3">
              <a:alphaModFix/>
            </a:blip>
            <a:srcRect/>
            <a:stretch/>
          </p:blipFill>
          <p:spPr>
            <a:xfrm>
              <a:off x="0" y="267744"/>
              <a:ext cx="1471307" cy="304545"/>
            </a:xfrm>
            <a:prstGeom prst="rect">
              <a:avLst/>
            </a:prstGeom>
            <a:noFill/>
            <a:ln>
              <a:noFill/>
            </a:ln>
          </p:spPr>
        </p:pic>
      </p:grpSp>
      <p:pic>
        <p:nvPicPr>
          <p:cNvPr id="17" name="Google Shape;17;p38" descr="Picture 3"/>
          <p:cNvPicPr preferRelativeResize="0"/>
          <p:nvPr/>
        </p:nvPicPr>
        <p:blipFill rotWithShape="1">
          <a:blip r:embed="rId4">
            <a:alphaModFix/>
          </a:blip>
          <a:srcRect/>
          <a:stretch/>
        </p:blipFill>
        <p:spPr>
          <a:xfrm>
            <a:off x="6998234" y="2675313"/>
            <a:ext cx="6624830" cy="4830387"/>
          </a:xfrm>
          <a:prstGeom prst="rect">
            <a:avLst/>
          </a:prstGeom>
          <a:noFill/>
          <a:ln>
            <a:noFill/>
          </a:ln>
        </p:spPr>
      </p:pic>
      <p:sp>
        <p:nvSpPr>
          <p:cNvPr id="18" name="Google Shape;18;p38"/>
          <p:cNvSpPr txBox="1">
            <a:spLocks noGrp="1"/>
          </p:cNvSpPr>
          <p:nvPr>
            <p:ph type="sldNum" idx="12"/>
          </p:nvPr>
        </p:nvSpPr>
        <p:spPr>
          <a:xfrm>
            <a:off x="6445250" y="6756867"/>
            <a:ext cx="3111500" cy="399610"/>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1pPr>
            <a:lvl2pPr marL="0" marR="0" lvl="1"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2pPr>
            <a:lvl3pPr marL="0" marR="0" lvl="2"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3pPr>
            <a:lvl4pPr marL="0" marR="0" lvl="3"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4pPr>
            <a:lvl5pPr marL="0" marR="0" lvl="4"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5pPr>
            <a:lvl6pPr marL="0" marR="0" lvl="5"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6pPr>
            <a:lvl7pPr marL="0" marR="0" lvl="6"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7pPr>
            <a:lvl8pPr marL="0" marR="0" lvl="7"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8pPr>
            <a:lvl9pPr marL="0" marR="0" lvl="8"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59"/>
        <p:cNvGrpSpPr/>
        <p:nvPr/>
      </p:nvGrpSpPr>
      <p:grpSpPr>
        <a:xfrm>
          <a:off x="0" y="0"/>
          <a:ext cx="0" cy="0"/>
          <a:chOff x="0" y="0"/>
          <a:chExt cx="0" cy="0"/>
        </a:xfrm>
      </p:grpSpPr>
      <p:sp>
        <p:nvSpPr>
          <p:cNvPr id="60" name="Google Shape;60;gf8f86123c2_0_247"/>
          <p:cNvSpPr txBox="1">
            <a:spLocks noGrp="1"/>
          </p:cNvSpPr>
          <p:nvPr>
            <p:ph type="body" idx="1"/>
          </p:nvPr>
        </p:nvSpPr>
        <p:spPr>
          <a:xfrm>
            <a:off x="500064" y="1981200"/>
            <a:ext cx="6042300" cy="5121300"/>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90000"/>
              </a:lnSpc>
              <a:spcBef>
                <a:spcPts val="1094"/>
              </a:spcBef>
              <a:spcAft>
                <a:spcPts val="0"/>
              </a:spcAft>
              <a:buClr>
                <a:schemeClr val="dk2"/>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61" name="Google Shape;61;gf8f86123c2_0_247"/>
          <p:cNvSpPr txBox="1">
            <a:spLocks noGrp="1"/>
          </p:cNvSpPr>
          <p:nvPr>
            <p:ph type="body" idx="2"/>
          </p:nvPr>
        </p:nvSpPr>
        <p:spPr>
          <a:xfrm>
            <a:off x="6789183" y="1981200"/>
            <a:ext cx="6042300" cy="5121300"/>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90000"/>
              </a:lnSpc>
              <a:spcBef>
                <a:spcPts val="1094"/>
              </a:spcBef>
              <a:spcAft>
                <a:spcPts val="0"/>
              </a:spcAft>
              <a:buClr>
                <a:schemeClr val="dk2"/>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62" name="Google Shape;62;gf8f86123c2_0_247"/>
          <p:cNvSpPr txBox="1">
            <a:spLocks noGrp="1"/>
          </p:cNvSpPr>
          <p:nvPr>
            <p:ph type="body" idx="3"/>
          </p:nvPr>
        </p:nvSpPr>
        <p:spPr>
          <a:xfrm>
            <a:off x="500064" y="1260554"/>
            <a:ext cx="12331500" cy="603000"/>
          </a:xfrm>
          <a:prstGeom prst="rect">
            <a:avLst/>
          </a:prstGeom>
          <a:solidFill>
            <a:schemeClr val="dk1"/>
          </a:solidFill>
          <a:ln>
            <a:noFill/>
          </a:ln>
        </p:spPr>
        <p:txBody>
          <a:bodyPr spcFirstLastPara="1" wrap="square" lIns="72000" tIns="45700" rIns="72000" bIns="45700" anchor="ctr" anchorCtr="0">
            <a:noAutofit/>
          </a:bodyPr>
          <a:lstStyle>
            <a:lvl1pPr marL="457200" marR="0" lvl="0" indent="-228600" algn="just" rtl="0">
              <a:lnSpc>
                <a:spcPct val="90000"/>
              </a:lnSpc>
              <a:spcBef>
                <a:spcPts val="1094"/>
              </a:spcBef>
              <a:spcAft>
                <a:spcPts val="0"/>
              </a:spcAft>
              <a:buClr>
                <a:schemeClr val="lt2"/>
              </a:buClr>
              <a:buSzPts val="2400"/>
              <a:buFont typeface="Arial"/>
              <a:buNone/>
              <a:defRPr sz="2400" b="1" i="1" u="none" strike="noStrike" cap="none">
                <a:solidFill>
                  <a:schemeClr val="lt2"/>
                </a:solidFill>
                <a:latin typeface="Calibri"/>
                <a:ea typeface="Calibri"/>
                <a:cs typeface="Calibri"/>
                <a:sym typeface="Calibri"/>
              </a:defRPr>
            </a:lvl1pPr>
            <a:lvl2pPr marL="914400" marR="0" lvl="1" indent="-395287" algn="l" rtl="0">
              <a:lnSpc>
                <a:spcPct val="90000"/>
              </a:lnSpc>
              <a:spcBef>
                <a:spcPts val="547"/>
              </a:spcBef>
              <a:spcAft>
                <a:spcPts val="0"/>
              </a:spcAft>
              <a:buClr>
                <a:schemeClr val="dk1"/>
              </a:buClr>
              <a:buSzPts val="2625"/>
              <a:buFont typeface="Arial"/>
              <a:buChar char="•"/>
              <a:defRPr sz="2625" b="0" i="0" u="none" strike="noStrike" cap="none">
                <a:solidFill>
                  <a:schemeClr val="dk1"/>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1"/>
              </a:buClr>
              <a:buSzPts val="2188"/>
              <a:buFont typeface="Arial"/>
              <a:buChar char="•"/>
              <a:defRPr sz="2188" b="0" i="0" u="none" strike="noStrike" cap="none">
                <a:solidFill>
                  <a:schemeClr val="dk1"/>
                </a:solidFill>
                <a:latin typeface="Calibri"/>
                <a:ea typeface="Calibri"/>
                <a:cs typeface="Calibri"/>
                <a:sym typeface="Calibri"/>
              </a:defRPr>
            </a:lvl3pPr>
            <a:lvl4pPr marL="1828800" marR="0" lvl="3"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4pPr>
            <a:lvl5pPr marL="2286000" marR="0" lvl="4"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63" name="Google Shape;63;gf8f86123c2_0_247"/>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front cover" type="title">
  <p:cSld name="TITLE">
    <p:spTree>
      <p:nvGrpSpPr>
        <p:cNvPr id="1" name="Shape 64"/>
        <p:cNvGrpSpPr/>
        <p:nvPr/>
      </p:nvGrpSpPr>
      <p:grpSpPr>
        <a:xfrm>
          <a:off x="0" y="0"/>
          <a:ext cx="0" cy="0"/>
          <a:chOff x="0" y="0"/>
          <a:chExt cx="0" cy="0"/>
        </a:xfrm>
      </p:grpSpPr>
      <p:sp>
        <p:nvSpPr>
          <p:cNvPr id="65" name="Google Shape;65;gf8f86123c2_0_252"/>
          <p:cNvSpPr/>
          <p:nvPr/>
        </p:nvSpPr>
        <p:spPr>
          <a:xfrm>
            <a:off x="-67969" y="-254000"/>
            <a:ext cx="13691100" cy="77598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100000" tIns="50000" rIns="100000" bIns="50000" anchor="ctr" anchorCtr="0">
            <a:noAutofit/>
          </a:bodyPr>
          <a:lstStyle/>
          <a:p>
            <a:pPr marL="0" marR="0" lvl="0" indent="0" algn="ctr" rtl="0">
              <a:lnSpc>
                <a:spcPct val="100000"/>
              </a:lnSpc>
              <a:spcBef>
                <a:spcPts val="0"/>
              </a:spcBef>
              <a:spcAft>
                <a:spcPts val="0"/>
              </a:spcAft>
              <a:buClr>
                <a:srgbClr val="000000"/>
              </a:buClr>
              <a:buSzPts val="1478"/>
              <a:buFont typeface="Arial"/>
              <a:buNone/>
            </a:pPr>
            <a:endParaRPr sz="1478" b="0" i="0" u="none" strike="noStrike" cap="none">
              <a:solidFill>
                <a:schemeClr val="lt1"/>
              </a:solidFill>
              <a:latin typeface="Calibri"/>
              <a:ea typeface="Calibri"/>
              <a:cs typeface="Calibri"/>
              <a:sym typeface="Calibri"/>
            </a:endParaRPr>
          </a:p>
        </p:txBody>
      </p:sp>
      <p:sp>
        <p:nvSpPr>
          <p:cNvPr id="66" name="Google Shape;66;gf8f86123c2_0_252"/>
          <p:cNvSpPr txBox="1">
            <a:spLocks noGrp="1"/>
          </p:cNvSpPr>
          <p:nvPr>
            <p:ph type="ctrTitle"/>
          </p:nvPr>
        </p:nvSpPr>
        <p:spPr>
          <a:xfrm>
            <a:off x="310399" y="2955190"/>
            <a:ext cx="6107100" cy="978600"/>
          </a:xfrm>
          <a:prstGeom prst="rect">
            <a:avLst/>
          </a:prstGeom>
          <a:noFill/>
          <a:ln>
            <a:noFill/>
          </a:ln>
        </p:spPr>
        <p:txBody>
          <a:bodyPr spcFirstLastPara="1" wrap="square" lIns="72000" tIns="45700" rIns="72000" bIns="45700" anchor="t" anchorCtr="0">
            <a:noAutofit/>
          </a:bodyPr>
          <a:lstStyle>
            <a:lvl1pPr lvl="0" algn="l">
              <a:lnSpc>
                <a:spcPct val="90000"/>
              </a:lnSpc>
              <a:spcBef>
                <a:spcPts val="0"/>
              </a:spcBef>
              <a:spcAft>
                <a:spcPts val="0"/>
              </a:spcAft>
              <a:buClr>
                <a:schemeClr val="dk2"/>
              </a:buClr>
              <a:buSzPts val="2800"/>
              <a:buFont typeface="Open Sans"/>
              <a:buNone/>
              <a:defRPr sz="2800" b="1">
                <a:solidFill>
                  <a:schemeClr val="dk2"/>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gf8f86123c2_0_252"/>
          <p:cNvSpPr txBox="1">
            <a:spLocks noGrp="1"/>
          </p:cNvSpPr>
          <p:nvPr>
            <p:ph type="subTitle" idx="1"/>
          </p:nvPr>
        </p:nvSpPr>
        <p:spPr>
          <a:xfrm>
            <a:off x="310399" y="4233090"/>
            <a:ext cx="6107100" cy="9366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94"/>
              </a:spcBef>
              <a:spcAft>
                <a:spcPts val="0"/>
              </a:spcAft>
              <a:buClr>
                <a:schemeClr val="accent2"/>
              </a:buClr>
              <a:buSzPts val="2400"/>
              <a:buFont typeface="Arial"/>
              <a:buNone/>
              <a:defRPr sz="2400" b="1" i="0" u="none" strike="noStrike" cap="none">
                <a:solidFill>
                  <a:schemeClr val="accent2"/>
                </a:solidFill>
                <a:latin typeface="Open Sans"/>
                <a:ea typeface="Open Sans"/>
                <a:cs typeface="Open Sans"/>
                <a:sym typeface="Open Sans"/>
              </a:defRPr>
            </a:lvl1pPr>
            <a:lvl2pPr marR="0" lvl="1" algn="ctr" rtl="0">
              <a:lnSpc>
                <a:spcPct val="90000"/>
              </a:lnSpc>
              <a:spcBef>
                <a:spcPts val="547"/>
              </a:spcBef>
              <a:spcAft>
                <a:spcPts val="0"/>
              </a:spcAft>
              <a:buClr>
                <a:schemeClr val="lt1"/>
              </a:buClr>
              <a:buSzPts val="2188"/>
              <a:buFont typeface="Arial"/>
              <a:buNone/>
              <a:defRPr sz="2188" b="0" i="0" u="none" strike="noStrike" cap="none">
                <a:solidFill>
                  <a:schemeClr val="lt1"/>
                </a:solidFill>
                <a:latin typeface="Calibri"/>
                <a:ea typeface="Calibri"/>
                <a:cs typeface="Calibri"/>
                <a:sym typeface="Calibri"/>
              </a:defRPr>
            </a:lvl2pPr>
            <a:lvl3pPr marR="0" lvl="2" algn="ctr" rtl="0">
              <a:lnSpc>
                <a:spcPct val="90000"/>
              </a:lnSpc>
              <a:spcBef>
                <a:spcPts val="547"/>
              </a:spcBef>
              <a:spcAft>
                <a:spcPts val="0"/>
              </a:spcAft>
              <a:buClr>
                <a:schemeClr val="lt1"/>
              </a:buClr>
              <a:buSzPts val="1969"/>
              <a:buFont typeface="Arial"/>
              <a:buNone/>
              <a:defRPr sz="1969" b="0" i="0" u="none" strike="noStrike" cap="none">
                <a:solidFill>
                  <a:schemeClr val="lt1"/>
                </a:solidFill>
                <a:latin typeface="Calibri"/>
                <a:ea typeface="Calibri"/>
                <a:cs typeface="Calibri"/>
                <a:sym typeface="Calibri"/>
              </a:defRPr>
            </a:lvl3pPr>
            <a:lvl4pPr marR="0" lvl="3" algn="ctr" rtl="0">
              <a:lnSpc>
                <a:spcPct val="90000"/>
              </a:lnSpc>
              <a:spcBef>
                <a:spcPts val="547"/>
              </a:spcBef>
              <a:spcAft>
                <a:spcPts val="0"/>
              </a:spcAft>
              <a:buClr>
                <a:schemeClr val="lt1"/>
              </a:buClr>
              <a:buSzPts val="1750"/>
              <a:buFont typeface="Arial"/>
              <a:buNone/>
              <a:defRPr sz="1750" b="0" i="0" u="none" strike="noStrike" cap="none">
                <a:solidFill>
                  <a:schemeClr val="lt1"/>
                </a:solidFill>
                <a:latin typeface="Calibri"/>
                <a:ea typeface="Calibri"/>
                <a:cs typeface="Calibri"/>
                <a:sym typeface="Calibri"/>
              </a:defRPr>
            </a:lvl4pPr>
            <a:lvl5pPr marR="0" lvl="4" algn="ctr" rtl="0">
              <a:lnSpc>
                <a:spcPct val="90000"/>
              </a:lnSpc>
              <a:spcBef>
                <a:spcPts val="547"/>
              </a:spcBef>
              <a:spcAft>
                <a:spcPts val="0"/>
              </a:spcAft>
              <a:buClr>
                <a:schemeClr val="lt1"/>
              </a:buClr>
              <a:buSzPts val="1750"/>
              <a:buFont typeface="Arial"/>
              <a:buNone/>
              <a:defRPr sz="1750" b="0" i="0" u="none" strike="noStrike" cap="none">
                <a:solidFill>
                  <a:schemeClr val="lt1"/>
                </a:solidFill>
                <a:latin typeface="Calibri"/>
                <a:ea typeface="Calibri"/>
                <a:cs typeface="Calibri"/>
                <a:sym typeface="Calibri"/>
              </a:defRPr>
            </a:lvl5pPr>
            <a:lvl6pPr marR="0" lvl="5" algn="ctr" rtl="0">
              <a:lnSpc>
                <a:spcPct val="90000"/>
              </a:lnSpc>
              <a:spcBef>
                <a:spcPts val="547"/>
              </a:spcBef>
              <a:spcAft>
                <a:spcPts val="0"/>
              </a:spcAft>
              <a:buClr>
                <a:schemeClr val="lt1"/>
              </a:buClr>
              <a:buSzPts val="1750"/>
              <a:buFont typeface="Arial"/>
              <a:buNone/>
              <a:defRPr sz="1750" b="0" i="0" u="none" strike="noStrike" cap="none">
                <a:solidFill>
                  <a:schemeClr val="lt1"/>
                </a:solidFill>
                <a:latin typeface="Calibri"/>
                <a:ea typeface="Calibri"/>
                <a:cs typeface="Calibri"/>
                <a:sym typeface="Calibri"/>
              </a:defRPr>
            </a:lvl6pPr>
            <a:lvl7pPr marR="0" lvl="6" algn="ctr" rtl="0">
              <a:lnSpc>
                <a:spcPct val="90000"/>
              </a:lnSpc>
              <a:spcBef>
                <a:spcPts val="547"/>
              </a:spcBef>
              <a:spcAft>
                <a:spcPts val="0"/>
              </a:spcAft>
              <a:buClr>
                <a:schemeClr val="lt1"/>
              </a:buClr>
              <a:buSzPts val="1750"/>
              <a:buFont typeface="Arial"/>
              <a:buNone/>
              <a:defRPr sz="1750" b="0" i="0" u="none" strike="noStrike" cap="none">
                <a:solidFill>
                  <a:schemeClr val="lt1"/>
                </a:solidFill>
                <a:latin typeface="Calibri"/>
                <a:ea typeface="Calibri"/>
                <a:cs typeface="Calibri"/>
                <a:sym typeface="Calibri"/>
              </a:defRPr>
            </a:lvl7pPr>
            <a:lvl8pPr marR="0" lvl="7" algn="ctr" rtl="0">
              <a:lnSpc>
                <a:spcPct val="90000"/>
              </a:lnSpc>
              <a:spcBef>
                <a:spcPts val="547"/>
              </a:spcBef>
              <a:spcAft>
                <a:spcPts val="0"/>
              </a:spcAft>
              <a:buClr>
                <a:schemeClr val="lt1"/>
              </a:buClr>
              <a:buSzPts val="1750"/>
              <a:buFont typeface="Arial"/>
              <a:buNone/>
              <a:defRPr sz="1750" b="0" i="0" u="none" strike="noStrike" cap="none">
                <a:solidFill>
                  <a:schemeClr val="lt1"/>
                </a:solidFill>
                <a:latin typeface="Calibri"/>
                <a:ea typeface="Calibri"/>
                <a:cs typeface="Calibri"/>
                <a:sym typeface="Calibri"/>
              </a:defRPr>
            </a:lvl8pPr>
            <a:lvl9pPr marR="0" lvl="8" algn="ctr" rtl="0">
              <a:lnSpc>
                <a:spcPct val="90000"/>
              </a:lnSpc>
              <a:spcBef>
                <a:spcPts val="547"/>
              </a:spcBef>
              <a:spcAft>
                <a:spcPts val="0"/>
              </a:spcAft>
              <a:buClr>
                <a:schemeClr val="lt1"/>
              </a:buClr>
              <a:buSzPts val="1750"/>
              <a:buFont typeface="Arial"/>
              <a:buNone/>
              <a:defRPr sz="1750" b="0" i="0" u="none" strike="noStrike" cap="none">
                <a:solidFill>
                  <a:schemeClr val="lt1"/>
                </a:solidFill>
                <a:latin typeface="Calibri"/>
                <a:ea typeface="Calibri"/>
                <a:cs typeface="Calibri"/>
                <a:sym typeface="Calibri"/>
              </a:defRPr>
            </a:lvl9pPr>
          </a:lstStyle>
          <a:p>
            <a:endParaRPr/>
          </a:p>
        </p:txBody>
      </p:sp>
      <p:pic>
        <p:nvPicPr>
          <p:cNvPr id="68" name="Google Shape;68;gf8f86123c2_0_252"/>
          <p:cNvPicPr preferRelativeResize="0"/>
          <p:nvPr/>
        </p:nvPicPr>
        <p:blipFill rotWithShape="1">
          <a:blip r:embed="rId2">
            <a:alphaModFix/>
          </a:blip>
          <a:srcRect/>
          <a:stretch/>
        </p:blipFill>
        <p:spPr>
          <a:xfrm>
            <a:off x="465786" y="637418"/>
            <a:ext cx="2782951" cy="1259537"/>
          </a:xfrm>
          <a:prstGeom prst="rect">
            <a:avLst/>
          </a:prstGeom>
          <a:noFill/>
          <a:ln>
            <a:noFill/>
          </a:ln>
        </p:spPr>
      </p:pic>
      <p:grpSp>
        <p:nvGrpSpPr>
          <p:cNvPr id="69" name="Google Shape;69;gf8f86123c2_0_252"/>
          <p:cNvGrpSpPr/>
          <p:nvPr/>
        </p:nvGrpSpPr>
        <p:grpSpPr>
          <a:xfrm>
            <a:off x="309367" y="6493935"/>
            <a:ext cx="6399333" cy="923400"/>
            <a:chOff x="309367" y="6493935"/>
            <a:chExt cx="6399333" cy="923400"/>
          </a:xfrm>
        </p:grpSpPr>
        <p:sp>
          <p:nvSpPr>
            <p:cNvPr id="70" name="Google Shape;70;gf8f86123c2_0_252"/>
            <p:cNvSpPr txBox="1"/>
            <p:nvPr/>
          </p:nvSpPr>
          <p:spPr>
            <a:xfrm>
              <a:off x="2070100" y="6493935"/>
              <a:ext cx="4638600" cy="92340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KA204-EADDB377]</a:t>
              </a:r>
              <a:endParaRPr sz="1200" b="0" i="0" u="none" strike="noStrike" cap="none">
                <a:solidFill>
                  <a:schemeClr val="dk1"/>
                </a:solidFill>
                <a:latin typeface="Calibri"/>
                <a:ea typeface="Calibri"/>
                <a:cs typeface="Calibri"/>
                <a:sym typeface="Calibri"/>
              </a:endParaRPr>
            </a:p>
          </p:txBody>
        </p:sp>
        <p:pic>
          <p:nvPicPr>
            <p:cNvPr id="71" name="Google Shape;71;gf8f86123c2_0_252"/>
            <p:cNvPicPr preferRelativeResize="0"/>
            <p:nvPr/>
          </p:nvPicPr>
          <p:blipFill rotWithShape="1">
            <a:blip r:embed="rId3">
              <a:alphaModFix/>
            </a:blip>
            <a:srcRect/>
            <a:stretch/>
          </p:blipFill>
          <p:spPr>
            <a:xfrm>
              <a:off x="309367" y="6778845"/>
              <a:ext cx="1471307" cy="304544"/>
            </a:xfrm>
            <a:prstGeom prst="rect">
              <a:avLst/>
            </a:prstGeom>
            <a:noFill/>
            <a:ln>
              <a:noFill/>
            </a:ln>
          </p:spPr>
        </p:pic>
      </p:grpSp>
      <p:pic>
        <p:nvPicPr>
          <p:cNvPr id="72" name="Google Shape;72;gf8f86123c2_0_252"/>
          <p:cNvPicPr preferRelativeResize="0"/>
          <p:nvPr/>
        </p:nvPicPr>
        <p:blipFill rotWithShape="1">
          <a:blip r:embed="rId4">
            <a:alphaModFix/>
          </a:blip>
          <a:srcRect/>
          <a:stretch/>
        </p:blipFill>
        <p:spPr>
          <a:xfrm>
            <a:off x="6998234" y="2675313"/>
            <a:ext cx="6624830" cy="4830386"/>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nd cover">
  <p:cSld name="End cover">
    <p:spTree>
      <p:nvGrpSpPr>
        <p:cNvPr id="1" name="Shape 73"/>
        <p:cNvGrpSpPr/>
        <p:nvPr/>
      </p:nvGrpSpPr>
      <p:grpSpPr>
        <a:xfrm>
          <a:off x="0" y="0"/>
          <a:ext cx="0" cy="0"/>
          <a:chOff x="0" y="0"/>
          <a:chExt cx="0" cy="0"/>
        </a:xfrm>
      </p:grpSpPr>
      <p:sp>
        <p:nvSpPr>
          <p:cNvPr id="74" name="Google Shape;74;gf8f86123c2_0_261"/>
          <p:cNvSpPr/>
          <p:nvPr/>
        </p:nvSpPr>
        <p:spPr>
          <a:xfrm>
            <a:off x="-67969" y="-254000"/>
            <a:ext cx="13691100" cy="77598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100000" tIns="50000" rIns="100000" bIns="50000" anchor="ctr" anchorCtr="0">
            <a:noAutofit/>
          </a:bodyPr>
          <a:lstStyle/>
          <a:p>
            <a:pPr marL="0" marR="0" lvl="0" indent="0" algn="ctr" rtl="0">
              <a:lnSpc>
                <a:spcPct val="100000"/>
              </a:lnSpc>
              <a:spcBef>
                <a:spcPts val="0"/>
              </a:spcBef>
              <a:spcAft>
                <a:spcPts val="0"/>
              </a:spcAft>
              <a:buClr>
                <a:srgbClr val="000000"/>
              </a:buClr>
              <a:buSzPts val="1478"/>
              <a:buFont typeface="Arial"/>
              <a:buNone/>
            </a:pPr>
            <a:endParaRPr sz="1478" b="0" i="0" u="none" strike="noStrike" cap="none">
              <a:solidFill>
                <a:schemeClr val="lt1"/>
              </a:solidFill>
              <a:latin typeface="Calibri"/>
              <a:ea typeface="Calibri"/>
              <a:cs typeface="Calibri"/>
              <a:sym typeface="Calibri"/>
            </a:endParaRPr>
          </a:p>
        </p:txBody>
      </p:sp>
      <p:sp>
        <p:nvSpPr>
          <p:cNvPr id="75" name="Google Shape;75;gf8f86123c2_0_261"/>
          <p:cNvSpPr txBox="1">
            <a:spLocks noGrp="1"/>
          </p:cNvSpPr>
          <p:nvPr>
            <p:ph type="ctrTitle"/>
          </p:nvPr>
        </p:nvSpPr>
        <p:spPr>
          <a:xfrm>
            <a:off x="310399" y="2955190"/>
            <a:ext cx="6107100" cy="1060800"/>
          </a:xfrm>
          <a:prstGeom prst="rect">
            <a:avLst/>
          </a:prstGeom>
          <a:noFill/>
          <a:ln>
            <a:noFill/>
          </a:ln>
        </p:spPr>
        <p:txBody>
          <a:bodyPr spcFirstLastPara="1" wrap="square" lIns="72000" tIns="45700" rIns="72000" bIns="45700" anchor="t" anchorCtr="0">
            <a:noAutofit/>
          </a:bodyPr>
          <a:lstStyle>
            <a:lvl1pPr lvl="0" algn="l">
              <a:lnSpc>
                <a:spcPct val="90000"/>
              </a:lnSpc>
              <a:spcBef>
                <a:spcPts val="0"/>
              </a:spcBef>
              <a:spcAft>
                <a:spcPts val="0"/>
              </a:spcAft>
              <a:buClr>
                <a:schemeClr val="dk2"/>
              </a:buClr>
              <a:buSzPts val="2800"/>
              <a:buFont typeface="Open Sans"/>
              <a:buNone/>
              <a:defRPr sz="2800" b="1">
                <a:solidFill>
                  <a:schemeClr val="dk2"/>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76" name="Google Shape;76;gf8f86123c2_0_261"/>
          <p:cNvGrpSpPr/>
          <p:nvPr/>
        </p:nvGrpSpPr>
        <p:grpSpPr>
          <a:xfrm>
            <a:off x="309367" y="6586268"/>
            <a:ext cx="6399333" cy="738900"/>
            <a:chOff x="309367" y="6586268"/>
            <a:chExt cx="6399333" cy="738900"/>
          </a:xfrm>
        </p:grpSpPr>
        <p:sp>
          <p:nvSpPr>
            <p:cNvPr id="77" name="Google Shape;77;gf8f86123c2_0_261"/>
            <p:cNvSpPr txBox="1"/>
            <p:nvPr/>
          </p:nvSpPr>
          <p:spPr>
            <a:xfrm>
              <a:off x="2070100" y="6586268"/>
              <a:ext cx="4638600" cy="73890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1200" b="0" i="0" u="none" strike="noStrike" cap="none">
                <a:solidFill>
                  <a:schemeClr val="dk1"/>
                </a:solidFill>
                <a:latin typeface="Calibri"/>
                <a:ea typeface="Calibri"/>
                <a:cs typeface="Calibri"/>
                <a:sym typeface="Calibri"/>
              </a:endParaRPr>
            </a:p>
          </p:txBody>
        </p:sp>
        <p:pic>
          <p:nvPicPr>
            <p:cNvPr id="78" name="Google Shape;78;gf8f86123c2_0_261"/>
            <p:cNvPicPr preferRelativeResize="0"/>
            <p:nvPr/>
          </p:nvPicPr>
          <p:blipFill rotWithShape="1">
            <a:blip r:embed="rId2">
              <a:alphaModFix/>
            </a:blip>
            <a:srcRect/>
            <a:stretch/>
          </p:blipFill>
          <p:spPr>
            <a:xfrm>
              <a:off x="309367" y="6778845"/>
              <a:ext cx="1471307" cy="304544"/>
            </a:xfrm>
            <a:prstGeom prst="rect">
              <a:avLst/>
            </a:prstGeom>
            <a:noFill/>
            <a:ln>
              <a:noFill/>
            </a:ln>
          </p:spPr>
        </p:pic>
      </p:grpSp>
      <p:pic>
        <p:nvPicPr>
          <p:cNvPr id="79" name="Google Shape;79;gf8f86123c2_0_261"/>
          <p:cNvPicPr preferRelativeResize="0"/>
          <p:nvPr/>
        </p:nvPicPr>
        <p:blipFill rotWithShape="1">
          <a:blip r:embed="rId3">
            <a:alphaModFix/>
          </a:blip>
          <a:srcRect/>
          <a:stretch/>
        </p:blipFill>
        <p:spPr>
          <a:xfrm>
            <a:off x="465786" y="637418"/>
            <a:ext cx="2782951" cy="1259537"/>
          </a:xfrm>
          <a:prstGeom prst="rect">
            <a:avLst/>
          </a:prstGeom>
          <a:noFill/>
          <a:ln>
            <a:noFill/>
          </a:ln>
        </p:spPr>
      </p:pic>
      <p:pic>
        <p:nvPicPr>
          <p:cNvPr id="80" name="Google Shape;80;gf8f86123c2_0_261"/>
          <p:cNvPicPr preferRelativeResize="0"/>
          <p:nvPr/>
        </p:nvPicPr>
        <p:blipFill rotWithShape="1">
          <a:blip r:embed="rId4">
            <a:alphaModFix/>
          </a:blip>
          <a:srcRect/>
          <a:stretch/>
        </p:blipFill>
        <p:spPr>
          <a:xfrm>
            <a:off x="6998234" y="2675313"/>
            <a:ext cx="6624830" cy="4830386"/>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End cover">
  <p:cSld name="End cover">
    <p:spTree>
      <p:nvGrpSpPr>
        <p:cNvPr id="1" name="Shape 83"/>
        <p:cNvGrpSpPr/>
        <p:nvPr/>
      </p:nvGrpSpPr>
      <p:grpSpPr>
        <a:xfrm>
          <a:off x="0" y="0"/>
          <a:ext cx="0" cy="0"/>
          <a:chOff x="0" y="0"/>
          <a:chExt cx="0" cy="0"/>
        </a:xfrm>
      </p:grpSpPr>
      <p:sp>
        <p:nvSpPr>
          <p:cNvPr id="84" name="Google Shape;84;gf8f86123c2_0_280"/>
          <p:cNvSpPr/>
          <p:nvPr/>
        </p:nvSpPr>
        <p:spPr>
          <a:xfrm>
            <a:off x="-67969" y="-254000"/>
            <a:ext cx="13691100" cy="77598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100000" tIns="50000" rIns="100000" bIns="50000" anchor="ctr" anchorCtr="0">
            <a:noAutofit/>
          </a:bodyPr>
          <a:lstStyle/>
          <a:p>
            <a:pPr marL="0" marR="0" lvl="0" indent="0" algn="ctr" rtl="0">
              <a:lnSpc>
                <a:spcPct val="100000"/>
              </a:lnSpc>
              <a:spcBef>
                <a:spcPts val="0"/>
              </a:spcBef>
              <a:spcAft>
                <a:spcPts val="0"/>
              </a:spcAft>
              <a:buClr>
                <a:srgbClr val="000000"/>
              </a:buClr>
              <a:buSzPts val="1478"/>
              <a:buFont typeface="Arial"/>
              <a:buNone/>
            </a:pPr>
            <a:endParaRPr sz="1478" b="0" i="0" u="none" strike="noStrike" cap="none">
              <a:solidFill>
                <a:schemeClr val="lt1"/>
              </a:solidFill>
              <a:latin typeface="Calibri"/>
              <a:ea typeface="Calibri"/>
              <a:cs typeface="Calibri"/>
              <a:sym typeface="Calibri"/>
            </a:endParaRPr>
          </a:p>
        </p:txBody>
      </p:sp>
      <p:sp>
        <p:nvSpPr>
          <p:cNvPr id="85" name="Google Shape;85;gf8f86123c2_0_280"/>
          <p:cNvSpPr txBox="1">
            <a:spLocks noGrp="1"/>
          </p:cNvSpPr>
          <p:nvPr>
            <p:ph type="ctrTitle"/>
          </p:nvPr>
        </p:nvSpPr>
        <p:spPr>
          <a:xfrm>
            <a:off x="310399" y="2955190"/>
            <a:ext cx="6107100" cy="1060800"/>
          </a:xfrm>
          <a:prstGeom prst="rect">
            <a:avLst/>
          </a:prstGeom>
          <a:noFill/>
          <a:ln>
            <a:noFill/>
          </a:ln>
        </p:spPr>
        <p:txBody>
          <a:bodyPr spcFirstLastPara="1" wrap="square" lIns="72000" tIns="45700" rIns="72000" bIns="45700" anchor="t" anchorCtr="0">
            <a:noAutofit/>
          </a:bodyPr>
          <a:lstStyle>
            <a:lvl1pPr lvl="0" algn="l">
              <a:lnSpc>
                <a:spcPct val="90000"/>
              </a:lnSpc>
              <a:spcBef>
                <a:spcPts val="0"/>
              </a:spcBef>
              <a:spcAft>
                <a:spcPts val="0"/>
              </a:spcAft>
              <a:buClr>
                <a:schemeClr val="dk2"/>
              </a:buClr>
              <a:buSzPts val="2800"/>
              <a:buFont typeface="Open Sans"/>
              <a:buNone/>
              <a:defRPr sz="2800" b="1">
                <a:solidFill>
                  <a:schemeClr val="dk2"/>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86" name="Google Shape;86;gf8f86123c2_0_280"/>
          <p:cNvGrpSpPr/>
          <p:nvPr/>
        </p:nvGrpSpPr>
        <p:grpSpPr>
          <a:xfrm>
            <a:off x="309367" y="6586268"/>
            <a:ext cx="6399333" cy="738900"/>
            <a:chOff x="309367" y="6586268"/>
            <a:chExt cx="6399333" cy="738900"/>
          </a:xfrm>
        </p:grpSpPr>
        <p:sp>
          <p:nvSpPr>
            <p:cNvPr id="87" name="Google Shape;87;gf8f86123c2_0_280"/>
            <p:cNvSpPr txBox="1"/>
            <p:nvPr/>
          </p:nvSpPr>
          <p:spPr>
            <a:xfrm>
              <a:off x="2070100" y="6586268"/>
              <a:ext cx="4638600" cy="73890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1200" b="0" i="0" u="none" strike="noStrike" cap="none">
                <a:solidFill>
                  <a:schemeClr val="dk1"/>
                </a:solidFill>
                <a:latin typeface="Calibri"/>
                <a:ea typeface="Calibri"/>
                <a:cs typeface="Calibri"/>
                <a:sym typeface="Calibri"/>
              </a:endParaRPr>
            </a:p>
          </p:txBody>
        </p:sp>
        <p:pic>
          <p:nvPicPr>
            <p:cNvPr id="88" name="Google Shape;88;gf8f86123c2_0_280"/>
            <p:cNvPicPr preferRelativeResize="0"/>
            <p:nvPr/>
          </p:nvPicPr>
          <p:blipFill rotWithShape="1">
            <a:blip r:embed="rId2">
              <a:alphaModFix/>
            </a:blip>
            <a:srcRect/>
            <a:stretch/>
          </p:blipFill>
          <p:spPr>
            <a:xfrm>
              <a:off x="309367" y="6778845"/>
              <a:ext cx="1471307" cy="304544"/>
            </a:xfrm>
            <a:prstGeom prst="rect">
              <a:avLst/>
            </a:prstGeom>
            <a:noFill/>
            <a:ln>
              <a:noFill/>
            </a:ln>
          </p:spPr>
        </p:pic>
      </p:grpSp>
      <p:pic>
        <p:nvPicPr>
          <p:cNvPr id="89" name="Google Shape;89;gf8f86123c2_0_280"/>
          <p:cNvPicPr preferRelativeResize="0"/>
          <p:nvPr/>
        </p:nvPicPr>
        <p:blipFill rotWithShape="1">
          <a:blip r:embed="rId3">
            <a:alphaModFix/>
          </a:blip>
          <a:srcRect/>
          <a:stretch/>
        </p:blipFill>
        <p:spPr>
          <a:xfrm>
            <a:off x="465786" y="637418"/>
            <a:ext cx="2782951" cy="1259537"/>
          </a:xfrm>
          <a:prstGeom prst="rect">
            <a:avLst/>
          </a:prstGeom>
          <a:noFill/>
          <a:ln>
            <a:noFill/>
          </a:ln>
        </p:spPr>
      </p:pic>
      <p:pic>
        <p:nvPicPr>
          <p:cNvPr id="90" name="Google Shape;90;gf8f86123c2_0_280"/>
          <p:cNvPicPr preferRelativeResize="0"/>
          <p:nvPr/>
        </p:nvPicPr>
        <p:blipFill rotWithShape="1">
          <a:blip r:embed="rId4">
            <a:alphaModFix/>
          </a:blip>
          <a:srcRect/>
          <a:stretch/>
        </p:blipFill>
        <p:spPr>
          <a:xfrm>
            <a:off x="6998234" y="2675313"/>
            <a:ext cx="6624830" cy="483038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19"/>
        <p:cNvGrpSpPr/>
        <p:nvPr/>
      </p:nvGrpSpPr>
      <p:grpSpPr>
        <a:xfrm>
          <a:off x="0" y="0"/>
          <a:ext cx="0" cy="0"/>
          <a:chOff x="0" y="0"/>
          <a:chExt cx="0" cy="0"/>
        </a:xfrm>
      </p:grpSpPr>
      <p:sp>
        <p:nvSpPr>
          <p:cNvPr id="20" name="Google Shape;20;p39"/>
          <p:cNvSpPr txBox="1">
            <a:spLocks noGrp="1"/>
          </p:cNvSpPr>
          <p:nvPr>
            <p:ph type="body" idx="1"/>
          </p:nvPr>
        </p:nvSpPr>
        <p:spPr>
          <a:xfrm>
            <a:off x="500062" y="1466850"/>
            <a:ext cx="12331542" cy="5538476"/>
          </a:xfrm>
          <a:prstGeom prst="rect">
            <a:avLst/>
          </a:prstGeom>
          <a:noFill/>
          <a:ln>
            <a:noFill/>
          </a:ln>
        </p:spPr>
        <p:txBody>
          <a:bodyPr spcFirstLastPara="1" wrap="square" lIns="45700" tIns="45700" rIns="45700" bIns="45700" anchor="t" anchorCtr="0">
            <a:normAutofit/>
          </a:bodyPr>
          <a:lstStyle>
            <a:lvl1pPr marL="457200" lvl="0" indent="-228600" algn="just">
              <a:lnSpc>
                <a:spcPct val="166666"/>
              </a:lnSpc>
              <a:spcBef>
                <a:spcPts val="600"/>
              </a:spcBef>
              <a:spcAft>
                <a:spcPts val="0"/>
              </a:spcAft>
              <a:buClr>
                <a:srgbClr val="44546A"/>
              </a:buClr>
              <a:buSzPts val="1800"/>
              <a:buNone/>
              <a:defRPr/>
            </a:lvl1pPr>
            <a:lvl2pPr marL="914400" lvl="1" indent="-342900" algn="just">
              <a:lnSpc>
                <a:spcPct val="166666"/>
              </a:lnSpc>
              <a:spcBef>
                <a:spcPts val="600"/>
              </a:spcBef>
              <a:spcAft>
                <a:spcPts val="0"/>
              </a:spcAft>
              <a:buClr>
                <a:srgbClr val="44546A"/>
              </a:buClr>
              <a:buSzPts val="1800"/>
              <a:buChar char="•"/>
              <a:defRPr/>
            </a:lvl2pPr>
            <a:lvl3pPr marL="1371600" lvl="2" indent="-342900" algn="just">
              <a:lnSpc>
                <a:spcPct val="166666"/>
              </a:lnSpc>
              <a:spcBef>
                <a:spcPts val="600"/>
              </a:spcBef>
              <a:spcAft>
                <a:spcPts val="0"/>
              </a:spcAft>
              <a:buClr>
                <a:srgbClr val="44546A"/>
              </a:buClr>
              <a:buSzPts val="1800"/>
              <a:buChar char="•"/>
              <a:defRPr/>
            </a:lvl3pPr>
            <a:lvl4pPr marL="1828800" lvl="3" indent="-342900" algn="just">
              <a:lnSpc>
                <a:spcPct val="166666"/>
              </a:lnSpc>
              <a:spcBef>
                <a:spcPts val="600"/>
              </a:spcBef>
              <a:spcAft>
                <a:spcPts val="0"/>
              </a:spcAft>
              <a:buClr>
                <a:srgbClr val="44546A"/>
              </a:buClr>
              <a:buSzPts val="1800"/>
              <a:buChar char="•"/>
              <a:defRPr/>
            </a:lvl4pPr>
            <a:lvl5pPr marL="2286000" lvl="4" indent="-342900" algn="just">
              <a:lnSpc>
                <a:spcPct val="166666"/>
              </a:lnSpc>
              <a:spcBef>
                <a:spcPts val="600"/>
              </a:spcBef>
              <a:spcAft>
                <a:spcPts val="0"/>
              </a:spcAft>
              <a:buClr>
                <a:srgbClr val="44546A"/>
              </a:buClr>
              <a:buSzPts val="1800"/>
              <a:buChar char="•"/>
              <a:defRPr/>
            </a:lvl5pPr>
            <a:lvl6pPr marL="2743200" lvl="5" indent="-342900" algn="just">
              <a:lnSpc>
                <a:spcPct val="166666"/>
              </a:lnSpc>
              <a:spcBef>
                <a:spcPts val="600"/>
              </a:spcBef>
              <a:spcAft>
                <a:spcPts val="0"/>
              </a:spcAft>
              <a:buClr>
                <a:srgbClr val="44546A"/>
              </a:buClr>
              <a:buSzPts val="1800"/>
              <a:buChar char="•"/>
              <a:defRPr/>
            </a:lvl6pPr>
            <a:lvl7pPr marL="3200400" lvl="6" indent="-342900" algn="just">
              <a:lnSpc>
                <a:spcPct val="166666"/>
              </a:lnSpc>
              <a:spcBef>
                <a:spcPts val="600"/>
              </a:spcBef>
              <a:spcAft>
                <a:spcPts val="0"/>
              </a:spcAft>
              <a:buClr>
                <a:srgbClr val="44546A"/>
              </a:buClr>
              <a:buSzPts val="1800"/>
              <a:buChar char="•"/>
              <a:defRPr/>
            </a:lvl7pPr>
            <a:lvl8pPr marL="3657600" lvl="7" indent="-342900" algn="just">
              <a:lnSpc>
                <a:spcPct val="166666"/>
              </a:lnSpc>
              <a:spcBef>
                <a:spcPts val="600"/>
              </a:spcBef>
              <a:spcAft>
                <a:spcPts val="0"/>
              </a:spcAft>
              <a:buClr>
                <a:srgbClr val="44546A"/>
              </a:buClr>
              <a:buSzPts val="1800"/>
              <a:buChar char="•"/>
              <a:defRPr/>
            </a:lvl8pPr>
            <a:lvl9pPr marL="4114800" lvl="8" indent="-342900" algn="just">
              <a:lnSpc>
                <a:spcPct val="166666"/>
              </a:lnSpc>
              <a:spcBef>
                <a:spcPts val="600"/>
              </a:spcBef>
              <a:spcAft>
                <a:spcPts val="0"/>
              </a:spcAft>
              <a:buClr>
                <a:srgbClr val="44546A"/>
              </a:buClr>
              <a:buSzPts val="1800"/>
              <a:buChar char="•"/>
              <a:defRPr/>
            </a:lvl9pPr>
          </a:lstStyle>
          <a:p>
            <a:endParaRPr/>
          </a:p>
        </p:txBody>
      </p:sp>
      <p:sp>
        <p:nvSpPr>
          <p:cNvPr id="21" name="Google Shape;21;p39"/>
          <p:cNvSpPr txBox="1">
            <a:spLocks noGrp="1"/>
          </p:cNvSpPr>
          <p:nvPr>
            <p:ph type="title"/>
          </p:nvPr>
        </p:nvSpPr>
        <p:spPr>
          <a:xfrm>
            <a:off x="502499" y="432158"/>
            <a:ext cx="12330002" cy="720001"/>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90000"/>
              </a:lnSpc>
              <a:spcBef>
                <a:spcPts val="0"/>
              </a:spcBef>
              <a:spcAft>
                <a:spcPts val="0"/>
              </a:spcAft>
              <a:buClr>
                <a:schemeClr val="accent2"/>
              </a:buClr>
              <a:buSzPts val="1800"/>
              <a:buNone/>
              <a:defRPr/>
            </a:lvl2pPr>
            <a:lvl3pPr lvl="2" algn="l">
              <a:lnSpc>
                <a:spcPct val="90000"/>
              </a:lnSpc>
              <a:spcBef>
                <a:spcPts val="0"/>
              </a:spcBef>
              <a:spcAft>
                <a:spcPts val="0"/>
              </a:spcAft>
              <a:buClr>
                <a:schemeClr val="accent2"/>
              </a:buClr>
              <a:buSzPts val="1800"/>
              <a:buNone/>
              <a:defRPr/>
            </a:lvl3pPr>
            <a:lvl4pPr lvl="3" algn="l">
              <a:lnSpc>
                <a:spcPct val="90000"/>
              </a:lnSpc>
              <a:spcBef>
                <a:spcPts val="0"/>
              </a:spcBef>
              <a:spcAft>
                <a:spcPts val="0"/>
              </a:spcAft>
              <a:buClr>
                <a:schemeClr val="accent2"/>
              </a:buClr>
              <a:buSzPts val="1800"/>
              <a:buNone/>
              <a:defRPr/>
            </a:lvl4pPr>
            <a:lvl5pPr lvl="4" algn="l">
              <a:lnSpc>
                <a:spcPct val="90000"/>
              </a:lnSpc>
              <a:spcBef>
                <a:spcPts val="0"/>
              </a:spcBef>
              <a:spcAft>
                <a:spcPts val="0"/>
              </a:spcAft>
              <a:buClr>
                <a:schemeClr val="accent2"/>
              </a:buClr>
              <a:buSzPts val="1800"/>
              <a:buNone/>
              <a:defRPr/>
            </a:lvl5pPr>
            <a:lvl6pPr lvl="5" algn="l">
              <a:lnSpc>
                <a:spcPct val="90000"/>
              </a:lnSpc>
              <a:spcBef>
                <a:spcPts val="0"/>
              </a:spcBef>
              <a:spcAft>
                <a:spcPts val="0"/>
              </a:spcAft>
              <a:buClr>
                <a:schemeClr val="accent2"/>
              </a:buClr>
              <a:buSzPts val="1800"/>
              <a:buNone/>
              <a:defRPr/>
            </a:lvl6pPr>
            <a:lvl7pPr lvl="6" algn="l">
              <a:lnSpc>
                <a:spcPct val="90000"/>
              </a:lnSpc>
              <a:spcBef>
                <a:spcPts val="0"/>
              </a:spcBef>
              <a:spcAft>
                <a:spcPts val="0"/>
              </a:spcAft>
              <a:buClr>
                <a:schemeClr val="accent2"/>
              </a:buClr>
              <a:buSzPts val="1800"/>
              <a:buNone/>
              <a:defRPr/>
            </a:lvl7pPr>
            <a:lvl8pPr lvl="7" algn="l">
              <a:lnSpc>
                <a:spcPct val="90000"/>
              </a:lnSpc>
              <a:spcBef>
                <a:spcPts val="0"/>
              </a:spcBef>
              <a:spcAft>
                <a:spcPts val="0"/>
              </a:spcAft>
              <a:buClr>
                <a:schemeClr val="accent2"/>
              </a:buClr>
              <a:buSzPts val="1800"/>
              <a:buNone/>
              <a:defRPr/>
            </a:lvl8pPr>
            <a:lvl9pPr lvl="8" algn="l">
              <a:lnSpc>
                <a:spcPct val="90000"/>
              </a:lnSpc>
              <a:spcBef>
                <a:spcPts val="0"/>
              </a:spcBef>
              <a:spcAft>
                <a:spcPts val="0"/>
              </a:spcAft>
              <a:buClr>
                <a:schemeClr val="accent2"/>
              </a:buClr>
              <a:buSzPts val="1800"/>
              <a:buNone/>
              <a:defRPr/>
            </a:lvl9pPr>
          </a:lstStyle>
          <a:p>
            <a:endParaRPr/>
          </a:p>
        </p:txBody>
      </p:sp>
      <p:sp>
        <p:nvSpPr>
          <p:cNvPr id="22" name="Google Shape;22;p39"/>
          <p:cNvSpPr txBox="1">
            <a:spLocks noGrp="1"/>
          </p:cNvSpPr>
          <p:nvPr>
            <p:ph type="sldNum" idx="12"/>
          </p:nvPr>
        </p:nvSpPr>
        <p:spPr>
          <a:xfrm>
            <a:off x="6445250" y="6756867"/>
            <a:ext cx="3111500" cy="399610"/>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1pPr>
            <a:lvl2pPr marL="0" marR="0" lvl="1"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2pPr>
            <a:lvl3pPr marL="0" marR="0" lvl="2"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3pPr>
            <a:lvl4pPr marL="0" marR="0" lvl="3"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4pPr>
            <a:lvl5pPr marL="0" marR="0" lvl="4"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5pPr>
            <a:lvl6pPr marL="0" marR="0" lvl="5"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6pPr>
            <a:lvl7pPr marL="0" marR="0" lvl="6"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7pPr>
            <a:lvl8pPr marL="0" marR="0" lvl="7"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8pPr>
            <a:lvl9pPr marL="0" marR="0" lvl="8"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d cover">
  <p:cSld name="End cover">
    <p:bg>
      <p:bgPr>
        <a:solidFill>
          <a:srgbClr val="374856"/>
        </a:solidFill>
        <a:effectLst/>
      </p:bgPr>
    </p:bg>
    <p:spTree>
      <p:nvGrpSpPr>
        <p:cNvPr id="1" name="Shape 23"/>
        <p:cNvGrpSpPr/>
        <p:nvPr/>
      </p:nvGrpSpPr>
      <p:grpSpPr>
        <a:xfrm>
          <a:off x="0" y="0"/>
          <a:ext cx="0" cy="0"/>
          <a:chOff x="0" y="0"/>
          <a:chExt cx="0" cy="0"/>
        </a:xfrm>
      </p:grpSpPr>
      <p:sp>
        <p:nvSpPr>
          <p:cNvPr id="24" name="Google Shape;24;p40"/>
          <p:cNvSpPr/>
          <p:nvPr/>
        </p:nvSpPr>
        <p:spPr>
          <a:xfrm>
            <a:off x="-67969" y="-254000"/>
            <a:ext cx="13691033" cy="7759700"/>
          </a:xfrm>
          <a:prstGeom prst="rect">
            <a:avLst/>
          </a:prstGeom>
          <a:solidFill>
            <a:srgbClr val="FFFFFF"/>
          </a:solidFill>
          <a:ln w="12700" cap="flat" cmpd="sng">
            <a:solidFill>
              <a:srgbClr val="FFFFFF"/>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25" name="Google Shape;25;p40"/>
          <p:cNvSpPr txBox="1">
            <a:spLocks noGrp="1"/>
          </p:cNvSpPr>
          <p:nvPr>
            <p:ph type="title"/>
          </p:nvPr>
        </p:nvSpPr>
        <p:spPr>
          <a:xfrm>
            <a:off x="310399" y="2955189"/>
            <a:ext cx="6107072" cy="1060950"/>
          </a:xfrm>
          <a:prstGeom prst="rect">
            <a:avLst/>
          </a:prstGeom>
          <a:noFill/>
          <a:ln>
            <a:noFill/>
          </a:ln>
        </p:spPr>
        <p:txBody>
          <a:bodyPr spcFirstLastPara="1" wrap="square" lIns="45700" tIns="45700" rIns="45700" bIns="45700" anchor="t" anchorCtr="0">
            <a:normAutofit/>
          </a:bodyPr>
          <a:lstStyle>
            <a:lvl1pPr lvl="0" algn="l">
              <a:lnSpc>
                <a:spcPct val="90000"/>
              </a:lnSpc>
              <a:spcBef>
                <a:spcPts val="0"/>
              </a:spcBef>
              <a:spcAft>
                <a:spcPts val="0"/>
              </a:spcAft>
              <a:buClr>
                <a:srgbClr val="44546A"/>
              </a:buClr>
              <a:buSzPts val="2800"/>
              <a:buFont typeface="Helvetica Neue"/>
              <a:buNone/>
              <a:defRPr>
                <a:solidFill>
                  <a:srgbClr val="44546A"/>
                </a:solidFill>
                <a:latin typeface="Helvetica Neue"/>
                <a:ea typeface="Helvetica Neue"/>
                <a:cs typeface="Helvetica Neue"/>
                <a:sym typeface="Helvetica Neue"/>
              </a:defRPr>
            </a:lvl1pPr>
            <a:lvl2pPr lvl="1" algn="l">
              <a:lnSpc>
                <a:spcPct val="90000"/>
              </a:lnSpc>
              <a:spcBef>
                <a:spcPts val="0"/>
              </a:spcBef>
              <a:spcAft>
                <a:spcPts val="0"/>
              </a:spcAft>
              <a:buClr>
                <a:schemeClr val="accent2"/>
              </a:buClr>
              <a:buSzPts val="1800"/>
              <a:buNone/>
              <a:defRPr/>
            </a:lvl2pPr>
            <a:lvl3pPr lvl="2" algn="l">
              <a:lnSpc>
                <a:spcPct val="90000"/>
              </a:lnSpc>
              <a:spcBef>
                <a:spcPts val="0"/>
              </a:spcBef>
              <a:spcAft>
                <a:spcPts val="0"/>
              </a:spcAft>
              <a:buClr>
                <a:schemeClr val="accent2"/>
              </a:buClr>
              <a:buSzPts val="1800"/>
              <a:buNone/>
              <a:defRPr/>
            </a:lvl3pPr>
            <a:lvl4pPr lvl="3" algn="l">
              <a:lnSpc>
                <a:spcPct val="90000"/>
              </a:lnSpc>
              <a:spcBef>
                <a:spcPts val="0"/>
              </a:spcBef>
              <a:spcAft>
                <a:spcPts val="0"/>
              </a:spcAft>
              <a:buClr>
                <a:schemeClr val="accent2"/>
              </a:buClr>
              <a:buSzPts val="1800"/>
              <a:buNone/>
              <a:defRPr/>
            </a:lvl4pPr>
            <a:lvl5pPr lvl="4" algn="l">
              <a:lnSpc>
                <a:spcPct val="90000"/>
              </a:lnSpc>
              <a:spcBef>
                <a:spcPts val="0"/>
              </a:spcBef>
              <a:spcAft>
                <a:spcPts val="0"/>
              </a:spcAft>
              <a:buClr>
                <a:schemeClr val="accent2"/>
              </a:buClr>
              <a:buSzPts val="1800"/>
              <a:buNone/>
              <a:defRPr/>
            </a:lvl5pPr>
            <a:lvl6pPr lvl="5" algn="l">
              <a:lnSpc>
                <a:spcPct val="90000"/>
              </a:lnSpc>
              <a:spcBef>
                <a:spcPts val="0"/>
              </a:spcBef>
              <a:spcAft>
                <a:spcPts val="0"/>
              </a:spcAft>
              <a:buClr>
                <a:schemeClr val="accent2"/>
              </a:buClr>
              <a:buSzPts val="1800"/>
              <a:buNone/>
              <a:defRPr/>
            </a:lvl6pPr>
            <a:lvl7pPr lvl="6" algn="l">
              <a:lnSpc>
                <a:spcPct val="90000"/>
              </a:lnSpc>
              <a:spcBef>
                <a:spcPts val="0"/>
              </a:spcBef>
              <a:spcAft>
                <a:spcPts val="0"/>
              </a:spcAft>
              <a:buClr>
                <a:schemeClr val="accent2"/>
              </a:buClr>
              <a:buSzPts val="1800"/>
              <a:buNone/>
              <a:defRPr/>
            </a:lvl7pPr>
            <a:lvl8pPr lvl="7" algn="l">
              <a:lnSpc>
                <a:spcPct val="90000"/>
              </a:lnSpc>
              <a:spcBef>
                <a:spcPts val="0"/>
              </a:spcBef>
              <a:spcAft>
                <a:spcPts val="0"/>
              </a:spcAft>
              <a:buClr>
                <a:schemeClr val="accent2"/>
              </a:buClr>
              <a:buSzPts val="1800"/>
              <a:buNone/>
              <a:defRPr/>
            </a:lvl8pPr>
            <a:lvl9pPr lvl="8" algn="l">
              <a:lnSpc>
                <a:spcPct val="90000"/>
              </a:lnSpc>
              <a:spcBef>
                <a:spcPts val="0"/>
              </a:spcBef>
              <a:spcAft>
                <a:spcPts val="0"/>
              </a:spcAft>
              <a:buClr>
                <a:schemeClr val="accent2"/>
              </a:buClr>
              <a:buSzPts val="1800"/>
              <a:buNone/>
              <a:defRPr/>
            </a:lvl9pPr>
          </a:lstStyle>
          <a:p>
            <a:endParaRPr/>
          </a:p>
        </p:txBody>
      </p:sp>
      <p:grpSp>
        <p:nvGrpSpPr>
          <p:cNvPr id="26" name="Google Shape;26;p40"/>
          <p:cNvGrpSpPr/>
          <p:nvPr/>
        </p:nvGrpSpPr>
        <p:grpSpPr>
          <a:xfrm>
            <a:off x="309366" y="6599999"/>
            <a:ext cx="6399444" cy="711201"/>
            <a:chOff x="0" y="0"/>
            <a:chExt cx="6399442" cy="711200"/>
          </a:xfrm>
        </p:grpSpPr>
        <p:sp>
          <p:nvSpPr>
            <p:cNvPr id="27" name="Google Shape;27;p40"/>
            <p:cNvSpPr txBox="1"/>
            <p:nvPr/>
          </p:nvSpPr>
          <p:spPr>
            <a:xfrm>
              <a:off x="1760733" y="0"/>
              <a:ext cx="4638709" cy="71120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374856"/>
                </a:buClr>
                <a:buSzPts val="1200"/>
                <a:buFont typeface="Calibri"/>
                <a:buNone/>
              </a:pPr>
              <a:r>
                <a:rPr lang="en-US" sz="1200" b="0" i="0" u="none" strike="noStrike" cap="none">
                  <a:solidFill>
                    <a:srgbClr val="374856"/>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1400" b="0" i="0" u="none" strike="noStrike" cap="none">
                <a:solidFill>
                  <a:srgbClr val="000000"/>
                </a:solidFill>
                <a:latin typeface="Arial"/>
                <a:ea typeface="Arial"/>
                <a:cs typeface="Arial"/>
                <a:sym typeface="Arial"/>
              </a:endParaRPr>
            </a:p>
          </p:txBody>
        </p:sp>
        <p:pic>
          <p:nvPicPr>
            <p:cNvPr id="28" name="Google Shape;28;p40" descr="Picture 10"/>
            <p:cNvPicPr preferRelativeResize="0"/>
            <p:nvPr/>
          </p:nvPicPr>
          <p:blipFill rotWithShape="1">
            <a:blip r:embed="rId2">
              <a:alphaModFix/>
            </a:blip>
            <a:srcRect/>
            <a:stretch/>
          </p:blipFill>
          <p:spPr>
            <a:xfrm>
              <a:off x="0" y="178845"/>
              <a:ext cx="1471307" cy="304545"/>
            </a:xfrm>
            <a:prstGeom prst="rect">
              <a:avLst/>
            </a:prstGeom>
            <a:noFill/>
            <a:ln>
              <a:noFill/>
            </a:ln>
          </p:spPr>
        </p:pic>
      </p:grpSp>
      <p:pic>
        <p:nvPicPr>
          <p:cNvPr id="29" name="Google Shape;29;p40" descr="Picture 16"/>
          <p:cNvPicPr preferRelativeResize="0"/>
          <p:nvPr/>
        </p:nvPicPr>
        <p:blipFill rotWithShape="1">
          <a:blip r:embed="rId3">
            <a:alphaModFix/>
          </a:blip>
          <a:srcRect/>
          <a:stretch/>
        </p:blipFill>
        <p:spPr>
          <a:xfrm>
            <a:off x="465786" y="637418"/>
            <a:ext cx="2782952" cy="1259537"/>
          </a:xfrm>
          <a:prstGeom prst="rect">
            <a:avLst/>
          </a:prstGeom>
          <a:noFill/>
          <a:ln>
            <a:noFill/>
          </a:ln>
        </p:spPr>
      </p:pic>
      <p:pic>
        <p:nvPicPr>
          <p:cNvPr id="30" name="Google Shape;30;p40" descr="Picture 11"/>
          <p:cNvPicPr preferRelativeResize="0"/>
          <p:nvPr/>
        </p:nvPicPr>
        <p:blipFill rotWithShape="1">
          <a:blip r:embed="rId4">
            <a:alphaModFix/>
          </a:blip>
          <a:srcRect/>
          <a:stretch/>
        </p:blipFill>
        <p:spPr>
          <a:xfrm>
            <a:off x="6998234" y="2675313"/>
            <a:ext cx="6624830" cy="4830387"/>
          </a:xfrm>
          <a:prstGeom prst="rect">
            <a:avLst/>
          </a:prstGeom>
          <a:noFill/>
          <a:ln>
            <a:noFill/>
          </a:ln>
        </p:spPr>
      </p:pic>
      <p:sp>
        <p:nvSpPr>
          <p:cNvPr id="31" name="Google Shape;31;p40"/>
          <p:cNvSpPr txBox="1">
            <a:spLocks noGrp="1"/>
          </p:cNvSpPr>
          <p:nvPr>
            <p:ph type="sldNum" idx="12"/>
          </p:nvPr>
        </p:nvSpPr>
        <p:spPr>
          <a:xfrm>
            <a:off x="6445250" y="6756867"/>
            <a:ext cx="3111500" cy="399610"/>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1pPr>
            <a:lvl2pPr marL="0" marR="0" lvl="1"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2pPr>
            <a:lvl3pPr marL="0" marR="0" lvl="2"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3pPr>
            <a:lvl4pPr marL="0" marR="0" lvl="3"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4pPr>
            <a:lvl5pPr marL="0" marR="0" lvl="4"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5pPr>
            <a:lvl6pPr marL="0" marR="0" lvl="5"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6pPr>
            <a:lvl7pPr marL="0" marR="0" lvl="6"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7pPr>
            <a:lvl8pPr marL="0" marR="0" lvl="7"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8pPr>
            <a:lvl9pPr marL="0" marR="0" lvl="8"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ubtitle Content - 2col">
  <p:cSld name="1_Title Subtitle Content - 2col">
    <p:spTree>
      <p:nvGrpSpPr>
        <p:cNvPr id="1" name="Shape 32"/>
        <p:cNvGrpSpPr/>
        <p:nvPr/>
      </p:nvGrpSpPr>
      <p:grpSpPr>
        <a:xfrm>
          <a:off x="0" y="0"/>
          <a:ext cx="0" cy="0"/>
          <a:chOff x="0" y="0"/>
          <a:chExt cx="0" cy="0"/>
        </a:xfrm>
      </p:grpSpPr>
      <p:sp>
        <p:nvSpPr>
          <p:cNvPr id="33" name="Google Shape;33;p41"/>
          <p:cNvSpPr txBox="1">
            <a:spLocks noGrp="1"/>
          </p:cNvSpPr>
          <p:nvPr>
            <p:ph type="body" idx="1"/>
          </p:nvPr>
        </p:nvSpPr>
        <p:spPr>
          <a:xfrm>
            <a:off x="500064" y="1984375"/>
            <a:ext cx="12331402" cy="5129444"/>
          </a:xfrm>
          <a:prstGeom prst="rect">
            <a:avLst/>
          </a:prstGeom>
          <a:noFill/>
          <a:ln>
            <a:noFill/>
          </a:ln>
        </p:spPr>
        <p:txBody>
          <a:bodyPr spcFirstLastPara="1" wrap="square" lIns="45700" tIns="45700" rIns="45700" bIns="45700" anchor="t" anchorCtr="0">
            <a:normAutofit/>
          </a:bodyPr>
          <a:lstStyle>
            <a:lvl1pPr marL="457200" lvl="0" indent="-228600" algn="just">
              <a:lnSpc>
                <a:spcPct val="100000"/>
              </a:lnSpc>
              <a:spcBef>
                <a:spcPts val="600"/>
              </a:spcBef>
              <a:spcAft>
                <a:spcPts val="0"/>
              </a:spcAft>
              <a:buClr>
                <a:srgbClr val="44546A"/>
              </a:buClr>
              <a:buSzPts val="1800"/>
              <a:buNone/>
              <a:defRPr/>
            </a:lvl1pPr>
            <a:lvl2pPr marL="914400" lvl="1" indent="-342900" algn="just">
              <a:lnSpc>
                <a:spcPct val="100000"/>
              </a:lnSpc>
              <a:spcBef>
                <a:spcPts val="600"/>
              </a:spcBef>
              <a:spcAft>
                <a:spcPts val="0"/>
              </a:spcAft>
              <a:buClr>
                <a:srgbClr val="44546A"/>
              </a:buClr>
              <a:buSzPts val="1800"/>
              <a:buChar char="•"/>
              <a:defRPr/>
            </a:lvl2pPr>
            <a:lvl3pPr marL="1371600" lvl="2" indent="-342900" algn="just">
              <a:lnSpc>
                <a:spcPct val="100000"/>
              </a:lnSpc>
              <a:spcBef>
                <a:spcPts val="600"/>
              </a:spcBef>
              <a:spcAft>
                <a:spcPts val="0"/>
              </a:spcAft>
              <a:buClr>
                <a:srgbClr val="44546A"/>
              </a:buClr>
              <a:buSzPts val="1800"/>
              <a:buChar char="•"/>
              <a:defRPr/>
            </a:lvl3pPr>
            <a:lvl4pPr marL="1828800" lvl="3" indent="-342900" algn="just">
              <a:lnSpc>
                <a:spcPct val="100000"/>
              </a:lnSpc>
              <a:spcBef>
                <a:spcPts val="600"/>
              </a:spcBef>
              <a:spcAft>
                <a:spcPts val="0"/>
              </a:spcAft>
              <a:buClr>
                <a:srgbClr val="44546A"/>
              </a:buClr>
              <a:buSzPts val="1800"/>
              <a:buChar char="•"/>
              <a:defRPr/>
            </a:lvl4pPr>
            <a:lvl5pPr marL="2286000" lvl="4" indent="-342900" algn="just">
              <a:lnSpc>
                <a:spcPct val="100000"/>
              </a:lnSpc>
              <a:spcBef>
                <a:spcPts val="600"/>
              </a:spcBef>
              <a:spcAft>
                <a:spcPts val="0"/>
              </a:spcAft>
              <a:buClr>
                <a:srgbClr val="44546A"/>
              </a:buClr>
              <a:buSzPts val="1800"/>
              <a:buChar char="•"/>
              <a:defRPr/>
            </a:lvl5pPr>
            <a:lvl6pPr marL="2743200" lvl="5" indent="-342900" algn="just">
              <a:lnSpc>
                <a:spcPct val="166666"/>
              </a:lnSpc>
              <a:spcBef>
                <a:spcPts val="600"/>
              </a:spcBef>
              <a:spcAft>
                <a:spcPts val="0"/>
              </a:spcAft>
              <a:buClr>
                <a:srgbClr val="44546A"/>
              </a:buClr>
              <a:buSzPts val="1800"/>
              <a:buChar char="•"/>
              <a:defRPr/>
            </a:lvl6pPr>
            <a:lvl7pPr marL="3200400" lvl="6" indent="-342900" algn="just">
              <a:lnSpc>
                <a:spcPct val="166666"/>
              </a:lnSpc>
              <a:spcBef>
                <a:spcPts val="600"/>
              </a:spcBef>
              <a:spcAft>
                <a:spcPts val="0"/>
              </a:spcAft>
              <a:buClr>
                <a:srgbClr val="44546A"/>
              </a:buClr>
              <a:buSzPts val="1800"/>
              <a:buChar char="•"/>
              <a:defRPr/>
            </a:lvl7pPr>
            <a:lvl8pPr marL="3657600" lvl="7" indent="-342900" algn="just">
              <a:lnSpc>
                <a:spcPct val="166666"/>
              </a:lnSpc>
              <a:spcBef>
                <a:spcPts val="600"/>
              </a:spcBef>
              <a:spcAft>
                <a:spcPts val="0"/>
              </a:spcAft>
              <a:buClr>
                <a:srgbClr val="44546A"/>
              </a:buClr>
              <a:buSzPts val="1800"/>
              <a:buChar char="•"/>
              <a:defRPr/>
            </a:lvl8pPr>
            <a:lvl9pPr marL="4114800" lvl="8" indent="-342900" algn="just">
              <a:lnSpc>
                <a:spcPct val="166666"/>
              </a:lnSpc>
              <a:spcBef>
                <a:spcPts val="600"/>
              </a:spcBef>
              <a:spcAft>
                <a:spcPts val="0"/>
              </a:spcAft>
              <a:buClr>
                <a:srgbClr val="44546A"/>
              </a:buClr>
              <a:buSzPts val="1800"/>
              <a:buChar char="•"/>
              <a:defRPr/>
            </a:lvl9pPr>
          </a:lstStyle>
          <a:p>
            <a:endParaRPr/>
          </a:p>
        </p:txBody>
      </p:sp>
      <p:sp>
        <p:nvSpPr>
          <p:cNvPr id="34" name="Google Shape;34;p41"/>
          <p:cNvSpPr txBox="1">
            <a:spLocks noGrp="1"/>
          </p:cNvSpPr>
          <p:nvPr>
            <p:ph type="title"/>
          </p:nvPr>
        </p:nvSpPr>
        <p:spPr>
          <a:xfrm>
            <a:off x="502499" y="432158"/>
            <a:ext cx="12330002" cy="720001"/>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90000"/>
              </a:lnSpc>
              <a:spcBef>
                <a:spcPts val="0"/>
              </a:spcBef>
              <a:spcAft>
                <a:spcPts val="0"/>
              </a:spcAft>
              <a:buClr>
                <a:schemeClr val="accent2"/>
              </a:buClr>
              <a:buSzPts val="1800"/>
              <a:buNone/>
              <a:defRPr/>
            </a:lvl2pPr>
            <a:lvl3pPr lvl="2" algn="l">
              <a:lnSpc>
                <a:spcPct val="90000"/>
              </a:lnSpc>
              <a:spcBef>
                <a:spcPts val="0"/>
              </a:spcBef>
              <a:spcAft>
                <a:spcPts val="0"/>
              </a:spcAft>
              <a:buClr>
                <a:schemeClr val="accent2"/>
              </a:buClr>
              <a:buSzPts val="1800"/>
              <a:buNone/>
              <a:defRPr/>
            </a:lvl3pPr>
            <a:lvl4pPr lvl="3" algn="l">
              <a:lnSpc>
                <a:spcPct val="90000"/>
              </a:lnSpc>
              <a:spcBef>
                <a:spcPts val="0"/>
              </a:spcBef>
              <a:spcAft>
                <a:spcPts val="0"/>
              </a:spcAft>
              <a:buClr>
                <a:schemeClr val="accent2"/>
              </a:buClr>
              <a:buSzPts val="1800"/>
              <a:buNone/>
              <a:defRPr/>
            </a:lvl4pPr>
            <a:lvl5pPr lvl="4" algn="l">
              <a:lnSpc>
                <a:spcPct val="90000"/>
              </a:lnSpc>
              <a:spcBef>
                <a:spcPts val="0"/>
              </a:spcBef>
              <a:spcAft>
                <a:spcPts val="0"/>
              </a:spcAft>
              <a:buClr>
                <a:schemeClr val="accent2"/>
              </a:buClr>
              <a:buSzPts val="1800"/>
              <a:buNone/>
              <a:defRPr/>
            </a:lvl5pPr>
            <a:lvl6pPr lvl="5" algn="l">
              <a:lnSpc>
                <a:spcPct val="90000"/>
              </a:lnSpc>
              <a:spcBef>
                <a:spcPts val="0"/>
              </a:spcBef>
              <a:spcAft>
                <a:spcPts val="0"/>
              </a:spcAft>
              <a:buClr>
                <a:schemeClr val="accent2"/>
              </a:buClr>
              <a:buSzPts val="1800"/>
              <a:buNone/>
              <a:defRPr/>
            </a:lvl6pPr>
            <a:lvl7pPr lvl="6" algn="l">
              <a:lnSpc>
                <a:spcPct val="90000"/>
              </a:lnSpc>
              <a:spcBef>
                <a:spcPts val="0"/>
              </a:spcBef>
              <a:spcAft>
                <a:spcPts val="0"/>
              </a:spcAft>
              <a:buClr>
                <a:schemeClr val="accent2"/>
              </a:buClr>
              <a:buSzPts val="1800"/>
              <a:buNone/>
              <a:defRPr/>
            </a:lvl7pPr>
            <a:lvl8pPr lvl="7" algn="l">
              <a:lnSpc>
                <a:spcPct val="90000"/>
              </a:lnSpc>
              <a:spcBef>
                <a:spcPts val="0"/>
              </a:spcBef>
              <a:spcAft>
                <a:spcPts val="0"/>
              </a:spcAft>
              <a:buClr>
                <a:schemeClr val="accent2"/>
              </a:buClr>
              <a:buSzPts val="1800"/>
              <a:buNone/>
              <a:defRPr/>
            </a:lvl8pPr>
            <a:lvl9pPr lvl="8" algn="l">
              <a:lnSpc>
                <a:spcPct val="90000"/>
              </a:lnSpc>
              <a:spcBef>
                <a:spcPts val="0"/>
              </a:spcBef>
              <a:spcAft>
                <a:spcPts val="0"/>
              </a:spcAft>
              <a:buClr>
                <a:schemeClr val="accent2"/>
              </a:buClr>
              <a:buSzPts val="1800"/>
              <a:buNone/>
              <a:defRPr/>
            </a:lvl9pPr>
          </a:lstStyle>
          <a:p>
            <a:endParaRPr/>
          </a:p>
        </p:txBody>
      </p:sp>
      <p:sp>
        <p:nvSpPr>
          <p:cNvPr id="35" name="Google Shape;35;p41"/>
          <p:cNvSpPr txBox="1">
            <a:spLocks noGrp="1"/>
          </p:cNvSpPr>
          <p:nvPr>
            <p:ph type="body" idx="2"/>
          </p:nvPr>
        </p:nvSpPr>
        <p:spPr>
          <a:xfrm>
            <a:off x="500063" y="1260553"/>
            <a:ext cx="12331542" cy="602890"/>
          </a:xfrm>
          <a:prstGeom prst="rect">
            <a:avLst/>
          </a:prstGeom>
          <a:solidFill>
            <a:srgbClr val="374856"/>
          </a:solidFill>
          <a:ln>
            <a:noFill/>
          </a:ln>
        </p:spPr>
        <p:txBody>
          <a:bodyPr spcFirstLastPara="1" wrap="square" lIns="45700" tIns="45700" rIns="45700" bIns="45700" anchor="ctr" anchorCtr="0">
            <a:normAutofit/>
          </a:bodyPr>
          <a:lstStyle>
            <a:lvl1pPr marL="457200" lvl="0" indent="-228600" algn="just">
              <a:lnSpc>
                <a:spcPct val="90000"/>
              </a:lnSpc>
              <a:spcBef>
                <a:spcPts val="1000"/>
              </a:spcBef>
              <a:spcAft>
                <a:spcPts val="0"/>
              </a:spcAft>
              <a:buClr>
                <a:srgbClr val="FFFFFF"/>
              </a:buClr>
              <a:buSzPts val="2400"/>
              <a:buFont typeface="Calibri"/>
              <a:buNone/>
              <a:defRPr sz="2400" b="1" i="1">
                <a:solidFill>
                  <a:srgbClr val="FFFFFF"/>
                </a:solidFill>
              </a:defRPr>
            </a:lvl1pPr>
            <a:lvl2pPr marL="914400" lvl="1" indent="-342900" algn="just">
              <a:lnSpc>
                <a:spcPct val="166666"/>
              </a:lnSpc>
              <a:spcBef>
                <a:spcPts val="600"/>
              </a:spcBef>
              <a:spcAft>
                <a:spcPts val="0"/>
              </a:spcAft>
              <a:buClr>
                <a:srgbClr val="44546A"/>
              </a:buClr>
              <a:buSzPts val="1800"/>
              <a:buChar char="•"/>
              <a:defRPr/>
            </a:lvl2pPr>
            <a:lvl3pPr marL="1371600" lvl="2" indent="-342900" algn="just">
              <a:lnSpc>
                <a:spcPct val="166666"/>
              </a:lnSpc>
              <a:spcBef>
                <a:spcPts val="600"/>
              </a:spcBef>
              <a:spcAft>
                <a:spcPts val="0"/>
              </a:spcAft>
              <a:buClr>
                <a:srgbClr val="44546A"/>
              </a:buClr>
              <a:buSzPts val="1800"/>
              <a:buChar char="•"/>
              <a:defRPr/>
            </a:lvl3pPr>
            <a:lvl4pPr marL="1828800" lvl="3" indent="-342900" algn="just">
              <a:lnSpc>
                <a:spcPct val="166666"/>
              </a:lnSpc>
              <a:spcBef>
                <a:spcPts val="600"/>
              </a:spcBef>
              <a:spcAft>
                <a:spcPts val="0"/>
              </a:spcAft>
              <a:buClr>
                <a:srgbClr val="44546A"/>
              </a:buClr>
              <a:buSzPts val="1800"/>
              <a:buChar char="•"/>
              <a:defRPr/>
            </a:lvl4pPr>
            <a:lvl5pPr marL="2286000" lvl="4" indent="-342900" algn="just">
              <a:lnSpc>
                <a:spcPct val="166666"/>
              </a:lnSpc>
              <a:spcBef>
                <a:spcPts val="600"/>
              </a:spcBef>
              <a:spcAft>
                <a:spcPts val="0"/>
              </a:spcAft>
              <a:buClr>
                <a:srgbClr val="44546A"/>
              </a:buClr>
              <a:buSzPts val="1800"/>
              <a:buChar char="•"/>
              <a:defRPr/>
            </a:lvl5pPr>
            <a:lvl6pPr marL="2743200" lvl="5" indent="-342900" algn="just">
              <a:lnSpc>
                <a:spcPct val="166666"/>
              </a:lnSpc>
              <a:spcBef>
                <a:spcPts val="600"/>
              </a:spcBef>
              <a:spcAft>
                <a:spcPts val="0"/>
              </a:spcAft>
              <a:buClr>
                <a:srgbClr val="44546A"/>
              </a:buClr>
              <a:buSzPts val="1800"/>
              <a:buChar char="•"/>
              <a:defRPr/>
            </a:lvl6pPr>
            <a:lvl7pPr marL="3200400" lvl="6" indent="-342900" algn="just">
              <a:lnSpc>
                <a:spcPct val="166666"/>
              </a:lnSpc>
              <a:spcBef>
                <a:spcPts val="600"/>
              </a:spcBef>
              <a:spcAft>
                <a:spcPts val="0"/>
              </a:spcAft>
              <a:buClr>
                <a:srgbClr val="44546A"/>
              </a:buClr>
              <a:buSzPts val="1800"/>
              <a:buChar char="•"/>
              <a:defRPr/>
            </a:lvl7pPr>
            <a:lvl8pPr marL="3657600" lvl="7" indent="-342900" algn="just">
              <a:lnSpc>
                <a:spcPct val="166666"/>
              </a:lnSpc>
              <a:spcBef>
                <a:spcPts val="600"/>
              </a:spcBef>
              <a:spcAft>
                <a:spcPts val="0"/>
              </a:spcAft>
              <a:buClr>
                <a:srgbClr val="44546A"/>
              </a:buClr>
              <a:buSzPts val="1800"/>
              <a:buChar char="•"/>
              <a:defRPr/>
            </a:lvl8pPr>
            <a:lvl9pPr marL="4114800" lvl="8" indent="-342900" algn="just">
              <a:lnSpc>
                <a:spcPct val="166666"/>
              </a:lnSpc>
              <a:spcBef>
                <a:spcPts val="600"/>
              </a:spcBef>
              <a:spcAft>
                <a:spcPts val="0"/>
              </a:spcAft>
              <a:buClr>
                <a:srgbClr val="44546A"/>
              </a:buClr>
              <a:buSzPts val="1800"/>
              <a:buChar char="•"/>
              <a:defRPr/>
            </a:lvl9pPr>
          </a:lstStyle>
          <a:p>
            <a:endParaRPr/>
          </a:p>
        </p:txBody>
      </p:sp>
      <p:sp>
        <p:nvSpPr>
          <p:cNvPr id="36" name="Google Shape;36;p41"/>
          <p:cNvSpPr txBox="1">
            <a:spLocks noGrp="1"/>
          </p:cNvSpPr>
          <p:nvPr>
            <p:ph type="sldNum" idx="12"/>
          </p:nvPr>
        </p:nvSpPr>
        <p:spPr>
          <a:xfrm>
            <a:off x="6445250" y="6756867"/>
            <a:ext cx="3111500" cy="399610"/>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1pPr>
            <a:lvl2pPr marL="0" marR="0" lvl="1"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2pPr>
            <a:lvl3pPr marL="0" marR="0" lvl="2"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3pPr>
            <a:lvl4pPr marL="0" marR="0" lvl="3"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4pPr>
            <a:lvl5pPr marL="0" marR="0" lvl="4"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5pPr>
            <a:lvl6pPr marL="0" marR="0" lvl="5"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6pPr>
            <a:lvl7pPr marL="0" marR="0" lvl="6"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7pPr>
            <a:lvl8pPr marL="0" marR="0" lvl="7"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8pPr>
            <a:lvl9pPr marL="0" marR="0" lvl="8"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37"/>
        <p:cNvGrpSpPr/>
        <p:nvPr/>
      </p:nvGrpSpPr>
      <p:grpSpPr>
        <a:xfrm>
          <a:off x="0" y="0"/>
          <a:ext cx="0" cy="0"/>
          <a:chOff x="0" y="0"/>
          <a:chExt cx="0" cy="0"/>
        </a:xfrm>
      </p:grpSpPr>
      <p:sp>
        <p:nvSpPr>
          <p:cNvPr id="38" name="Google Shape;38;p42"/>
          <p:cNvSpPr txBox="1">
            <a:spLocks noGrp="1"/>
          </p:cNvSpPr>
          <p:nvPr>
            <p:ph type="body" idx="1"/>
          </p:nvPr>
        </p:nvSpPr>
        <p:spPr>
          <a:xfrm>
            <a:off x="500064" y="1514474"/>
            <a:ext cx="6042422" cy="5588142"/>
          </a:xfrm>
          <a:prstGeom prst="rect">
            <a:avLst/>
          </a:prstGeom>
          <a:noFill/>
          <a:ln>
            <a:noFill/>
          </a:ln>
        </p:spPr>
        <p:txBody>
          <a:bodyPr spcFirstLastPara="1" wrap="square" lIns="45700" tIns="45700" rIns="45700" bIns="45700" anchor="t" anchorCtr="0">
            <a:normAutofit/>
          </a:bodyPr>
          <a:lstStyle>
            <a:lvl1pPr marL="457200" lvl="0" indent="-228600" algn="just">
              <a:lnSpc>
                <a:spcPct val="100000"/>
              </a:lnSpc>
              <a:spcBef>
                <a:spcPts val="600"/>
              </a:spcBef>
              <a:spcAft>
                <a:spcPts val="0"/>
              </a:spcAft>
              <a:buClr>
                <a:srgbClr val="44546A"/>
              </a:buClr>
              <a:buSzPts val="1800"/>
              <a:buNone/>
              <a:defRPr/>
            </a:lvl1pPr>
            <a:lvl2pPr marL="914400" lvl="1" indent="-342900" algn="just">
              <a:lnSpc>
                <a:spcPct val="100000"/>
              </a:lnSpc>
              <a:spcBef>
                <a:spcPts val="600"/>
              </a:spcBef>
              <a:spcAft>
                <a:spcPts val="0"/>
              </a:spcAft>
              <a:buClr>
                <a:srgbClr val="44546A"/>
              </a:buClr>
              <a:buSzPts val="1800"/>
              <a:buChar char="•"/>
              <a:defRPr/>
            </a:lvl2pPr>
            <a:lvl3pPr marL="1371600" lvl="2" indent="-342900" algn="just">
              <a:lnSpc>
                <a:spcPct val="100000"/>
              </a:lnSpc>
              <a:spcBef>
                <a:spcPts val="600"/>
              </a:spcBef>
              <a:spcAft>
                <a:spcPts val="0"/>
              </a:spcAft>
              <a:buClr>
                <a:srgbClr val="44546A"/>
              </a:buClr>
              <a:buSzPts val="1800"/>
              <a:buChar char="•"/>
              <a:defRPr/>
            </a:lvl3pPr>
            <a:lvl4pPr marL="1828800" lvl="3" indent="-342900" algn="just">
              <a:lnSpc>
                <a:spcPct val="100000"/>
              </a:lnSpc>
              <a:spcBef>
                <a:spcPts val="600"/>
              </a:spcBef>
              <a:spcAft>
                <a:spcPts val="0"/>
              </a:spcAft>
              <a:buClr>
                <a:srgbClr val="44546A"/>
              </a:buClr>
              <a:buSzPts val="1800"/>
              <a:buChar char="•"/>
              <a:defRPr/>
            </a:lvl4pPr>
            <a:lvl5pPr marL="2286000" lvl="4" indent="-342900" algn="just">
              <a:lnSpc>
                <a:spcPct val="100000"/>
              </a:lnSpc>
              <a:spcBef>
                <a:spcPts val="600"/>
              </a:spcBef>
              <a:spcAft>
                <a:spcPts val="0"/>
              </a:spcAft>
              <a:buClr>
                <a:srgbClr val="44546A"/>
              </a:buClr>
              <a:buSzPts val="1800"/>
              <a:buChar char="•"/>
              <a:defRPr/>
            </a:lvl5pPr>
            <a:lvl6pPr marL="2743200" lvl="5" indent="-342900" algn="just">
              <a:lnSpc>
                <a:spcPct val="166666"/>
              </a:lnSpc>
              <a:spcBef>
                <a:spcPts val="600"/>
              </a:spcBef>
              <a:spcAft>
                <a:spcPts val="0"/>
              </a:spcAft>
              <a:buClr>
                <a:srgbClr val="44546A"/>
              </a:buClr>
              <a:buSzPts val="1800"/>
              <a:buChar char="•"/>
              <a:defRPr/>
            </a:lvl6pPr>
            <a:lvl7pPr marL="3200400" lvl="6" indent="-342900" algn="just">
              <a:lnSpc>
                <a:spcPct val="166666"/>
              </a:lnSpc>
              <a:spcBef>
                <a:spcPts val="600"/>
              </a:spcBef>
              <a:spcAft>
                <a:spcPts val="0"/>
              </a:spcAft>
              <a:buClr>
                <a:srgbClr val="44546A"/>
              </a:buClr>
              <a:buSzPts val="1800"/>
              <a:buChar char="•"/>
              <a:defRPr/>
            </a:lvl7pPr>
            <a:lvl8pPr marL="3657600" lvl="7" indent="-342900" algn="just">
              <a:lnSpc>
                <a:spcPct val="166666"/>
              </a:lnSpc>
              <a:spcBef>
                <a:spcPts val="600"/>
              </a:spcBef>
              <a:spcAft>
                <a:spcPts val="0"/>
              </a:spcAft>
              <a:buClr>
                <a:srgbClr val="44546A"/>
              </a:buClr>
              <a:buSzPts val="1800"/>
              <a:buChar char="•"/>
              <a:defRPr/>
            </a:lvl8pPr>
            <a:lvl9pPr marL="4114800" lvl="8" indent="-342900" algn="just">
              <a:lnSpc>
                <a:spcPct val="166666"/>
              </a:lnSpc>
              <a:spcBef>
                <a:spcPts val="600"/>
              </a:spcBef>
              <a:spcAft>
                <a:spcPts val="0"/>
              </a:spcAft>
              <a:buClr>
                <a:srgbClr val="44546A"/>
              </a:buClr>
              <a:buSzPts val="1800"/>
              <a:buChar char="•"/>
              <a:defRPr/>
            </a:lvl9pPr>
          </a:lstStyle>
          <a:p>
            <a:endParaRPr/>
          </a:p>
        </p:txBody>
      </p:sp>
      <p:sp>
        <p:nvSpPr>
          <p:cNvPr id="39" name="Google Shape;39;p42"/>
          <p:cNvSpPr txBox="1">
            <a:spLocks noGrp="1"/>
          </p:cNvSpPr>
          <p:nvPr>
            <p:ph type="title"/>
          </p:nvPr>
        </p:nvSpPr>
        <p:spPr>
          <a:xfrm>
            <a:off x="502499" y="432158"/>
            <a:ext cx="12330002" cy="720001"/>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90000"/>
              </a:lnSpc>
              <a:spcBef>
                <a:spcPts val="0"/>
              </a:spcBef>
              <a:spcAft>
                <a:spcPts val="0"/>
              </a:spcAft>
              <a:buClr>
                <a:schemeClr val="accent2"/>
              </a:buClr>
              <a:buSzPts val="1800"/>
              <a:buNone/>
              <a:defRPr/>
            </a:lvl2pPr>
            <a:lvl3pPr lvl="2" algn="l">
              <a:lnSpc>
                <a:spcPct val="90000"/>
              </a:lnSpc>
              <a:spcBef>
                <a:spcPts val="0"/>
              </a:spcBef>
              <a:spcAft>
                <a:spcPts val="0"/>
              </a:spcAft>
              <a:buClr>
                <a:schemeClr val="accent2"/>
              </a:buClr>
              <a:buSzPts val="1800"/>
              <a:buNone/>
              <a:defRPr/>
            </a:lvl3pPr>
            <a:lvl4pPr lvl="3" algn="l">
              <a:lnSpc>
                <a:spcPct val="90000"/>
              </a:lnSpc>
              <a:spcBef>
                <a:spcPts val="0"/>
              </a:spcBef>
              <a:spcAft>
                <a:spcPts val="0"/>
              </a:spcAft>
              <a:buClr>
                <a:schemeClr val="accent2"/>
              </a:buClr>
              <a:buSzPts val="1800"/>
              <a:buNone/>
              <a:defRPr/>
            </a:lvl4pPr>
            <a:lvl5pPr lvl="4" algn="l">
              <a:lnSpc>
                <a:spcPct val="90000"/>
              </a:lnSpc>
              <a:spcBef>
                <a:spcPts val="0"/>
              </a:spcBef>
              <a:spcAft>
                <a:spcPts val="0"/>
              </a:spcAft>
              <a:buClr>
                <a:schemeClr val="accent2"/>
              </a:buClr>
              <a:buSzPts val="1800"/>
              <a:buNone/>
              <a:defRPr/>
            </a:lvl5pPr>
            <a:lvl6pPr lvl="5" algn="l">
              <a:lnSpc>
                <a:spcPct val="90000"/>
              </a:lnSpc>
              <a:spcBef>
                <a:spcPts val="0"/>
              </a:spcBef>
              <a:spcAft>
                <a:spcPts val="0"/>
              </a:spcAft>
              <a:buClr>
                <a:schemeClr val="accent2"/>
              </a:buClr>
              <a:buSzPts val="1800"/>
              <a:buNone/>
              <a:defRPr/>
            </a:lvl6pPr>
            <a:lvl7pPr lvl="6" algn="l">
              <a:lnSpc>
                <a:spcPct val="90000"/>
              </a:lnSpc>
              <a:spcBef>
                <a:spcPts val="0"/>
              </a:spcBef>
              <a:spcAft>
                <a:spcPts val="0"/>
              </a:spcAft>
              <a:buClr>
                <a:schemeClr val="accent2"/>
              </a:buClr>
              <a:buSzPts val="1800"/>
              <a:buNone/>
              <a:defRPr/>
            </a:lvl7pPr>
            <a:lvl8pPr lvl="7" algn="l">
              <a:lnSpc>
                <a:spcPct val="90000"/>
              </a:lnSpc>
              <a:spcBef>
                <a:spcPts val="0"/>
              </a:spcBef>
              <a:spcAft>
                <a:spcPts val="0"/>
              </a:spcAft>
              <a:buClr>
                <a:schemeClr val="accent2"/>
              </a:buClr>
              <a:buSzPts val="1800"/>
              <a:buNone/>
              <a:defRPr/>
            </a:lvl8pPr>
            <a:lvl9pPr lvl="8" algn="l">
              <a:lnSpc>
                <a:spcPct val="90000"/>
              </a:lnSpc>
              <a:spcBef>
                <a:spcPts val="0"/>
              </a:spcBef>
              <a:spcAft>
                <a:spcPts val="0"/>
              </a:spcAft>
              <a:buClr>
                <a:schemeClr val="accent2"/>
              </a:buClr>
              <a:buSzPts val="1800"/>
              <a:buNone/>
              <a:defRPr/>
            </a:lvl9pPr>
          </a:lstStyle>
          <a:p>
            <a:endParaRPr/>
          </a:p>
        </p:txBody>
      </p:sp>
      <p:sp>
        <p:nvSpPr>
          <p:cNvPr id="40" name="Google Shape;40;p42"/>
          <p:cNvSpPr txBox="1">
            <a:spLocks noGrp="1"/>
          </p:cNvSpPr>
          <p:nvPr>
            <p:ph type="sldNum" idx="12"/>
          </p:nvPr>
        </p:nvSpPr>
        <p:spPr>
          <a:xfrm>
            <a:off x="6445250" y="6756867"/>
            <a:ext cx="3111500" cy="399610"/>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1pPr>
            <a:lvl2pPr marL="0" marR="0" lvl="1"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2pPr>
            <a:lvl3pPr marL="0" marR="0" lvl="2"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3pPr>
            <a:lvl4pPr marL="0" marR="0" lvl="3"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4pPr>
            <a:lvl5pPr marL="0" marR="0" lvl="4"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5pPr>
            <a:lvl6pPr marL="0" marR="0" lvl="5"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6pPr>
            <a:lvl7pPr marL="0" marR="0" lvl="6"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7pPr>
            <a:lvl8pPr marL="0" marR="0" lvl="7"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8pPr>
            <a:lvl9pPr marL="0" marR="0" lvl="8"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41"/>
        <p:cNvGrpSpPr/>
        <p:nvPr/>
      </p:nvGrpSpPr>
      <p:grpSpPr>
        <a:xfrm>
          <a:off x="0" y="0"/>
          <a:ext cx="0" cy="0"/>
          <a:chOff x="0" y="0"/>
          <a:chExt cx="0" cy="0"/>
        </a:xfrm>
      </p:grpSpPr>
      <p:sp>
        <p:nvSpPr>
          <p:cNvPr id="42" name="Google Shape;42;p43"/>
          <p:cNvSpPr txBox="1">
            <a:spLocks noGrp="1"/>
          </p:cNvSpPr>
          <p:nvPr>
            <p:ph type="body" idx="1"/>
          </p:nvPr>
        </p:nvSpPr>
        <p:spPr>
          <a:xfrm>
            <a:off x="500064" y="1981200"/>
            <a:ext cx="6042422" cy="5121419"/>
          </a:xfrm>
          <a:prstGeom prst="rect">
            <a:avLst/>
          </a:prstGeom>
          <a:noFill/>
          <a:ln>
            <a:noFill/>
          </a:ln>
        </p:spPr>
        <p:txBody>
          <a:bodyPr spcFirstLastPara="1" wrap="square" lIns="45700" tIns="45700" rIns="45700" bIns="45700" anchor="t" anchorCtr="0">
            <a:normAutofit/>
          </a:bodyPr>
          <a:lstStyle>
            <a:lvl1pPr marL="457200" lvl="0" indent="-228600" algn="just">
              <a:lnSpc>
                <a:spcPct val="100000"/>
              </a:lnSpc>
              <a:spcBef>
                <a:spcPts val="600"/>
              </a:spcBef>
              <a:spcAft>
                <a:spcPts val="0"/>
              </a:spcAft>
              <a:buClr>
                <a:srgbClr val="44546A"/>
              </a:buClr>
              <a:buSzPts val="1800"/>
              <a:buNone/>
              <a:defRPr/>
            </a:lvl1pPr>
            <a:lvl2pPr marL="914400" lvl="1" indent="-342900" algn="just">
              <a:lnSpc>
                <a:spcPct val="100000"/>
              </a:lnSpc>
              <a:spcBef>
                <a:spcPts val="600"/>
              </a:spcBef>
              <a:spcAft>
                <a:spcPts val="0"/>
              </a:spcAft>
              <a:buClr>
                <a:srgbClr val="44546A"/>
              </a:buClr>
              <a:buSzPts val="1800"/>
              <a:buChar char="•"/>
              <a:defRPr/>
            </a:lvl2pPr>
            <a:lvl3pPr marL="1371600" lvl="2" indent="-342900" algn="just">
              <a:lnSpc>
                <a:spcPct val="100000"/>
              </a:lnSpc>
              <a:spcBef>
                <a:spcPts val="600"/>
              </a:spcBef>
              <a:spcAft>
                <a:spcPts val="0"/>
              </a:spcAft>
              <a:buClr>
                <a:srgbClr val="44546A"/>
              </a:buClr>
              <a:buSzPts val="1800"/>
              <a:buChar char="•"/>
              <a:defRPr/>
            </a:lvl3pPr>
            <a:lvl4pPr marL="1828800" lvl="3" indent="-342900" algn="just">
              <a:lnSpc>
                <a:spcPct val="100000"/>
              </a:lnSpc>
              <a:spcBef>
                <a:spcPts val="600"/>
              </a:spcBef>
              <a:spcAft>
                <a:spcPts val="0"/>
              </a:spcAft>
              <a:buClr>
                <a:srgbClr val="44546A"/>
              </a:buClr>
              <a:buSzPts val="1800"/>
              <a:buChar char="•"/>
              <a:defRPr/>
            </a:lvl4pPr>
            <a:lvl5pPr marL="2286000" lvl="4" indent="-342900" algn="just">
              <a:lnSpc>
                <a:spcPct val="100000"/>
              </a:lnSpc>
              <a:spcBef>
                <a:spcPts val="600"/>
              </a:spcBef>
              <a:spcAft>
                <a:spcPts val="0"/>
              </a:spcAft>
              <a:buClr>
                <a:srgbClr val="44546A"/>
              </a:buClr>
              <a:buSzPts val="1800"/>
              <a:buChar char="•"/>
              <a:defRPr/>
            </a:lvl5pPr>
            <a:lvl6pPr marL="2743200" lvl="5" indent="-342900" algn="just">
              <a:lnSpc>
                <a:spcPct val="166666"/>
              </a:lnSpc>
              <a:spcBef>
                <a:spcPts val="600"/>
              </a:spcBef>
              <a:spcAft>
                <a:spcPts val="0"/>
              </a:spcAft>
              <a:buClr>
                <a:srgbClr val="44546A"/>
              </a:buClr>
              <a:buSzPts val="1800"/>
              <a:buChar char="•"/>
              <a:defRPr/>
            </a:lvl6pPr>
            <a:lvl7pPr marL="3200400" lvl="6" indent="-342900" algn="just">
              <a:lnSpc>
                <a:spcPct val="166666"/>
              </a:lnSpc>
              <a:spcBef>
                <a:spcPts val="600"/>
              </a:spcBef>
              <a:spcAft>
                <a:spcPts val="0"/>
              </a:spcAft>
              <a:buClr>
                <a:srgbClr val="44546A"/>
              </a:buClr>
              <a:buSzPts val="1800"/>
              <a:buChar char="•"/>
              <a:defRPr/>
            </a:lvl7pPr>
            <a:lvl8pPr marL="3657600" lvl="7" indent="-342900" algn="just">
              <a:lnSpc>
                <a:spcPct val="166666"/>
              </a:lnSpc>
              <a:spcBef>
                <a:spcPts val="600"/>
              </a:spcBef>
              <a:spcAft>
                <a:spcPts val="0"/>
              </a:spcAft>
              <a:buClr>
                <a:srgbClr val="44546A"/>
              </a:buClr>
              <a:buSzPts val="1800"/>
              <a:buChar char="•"/>
              <a:defRPr/>
            </a:lvl8pPr>
            <a:lvl9pPr marL="4114800" lvl="8" indent="-342900" algn="just">
              <a:lnSpc>
                <a:spcPct val="166666"/>
              </a:lnSpc>
              <a:spcBef>
                <a:spcPts val="600"/>
              </a:spcBef>
              <a:spcAft>
                <a:spcPts val="0"/>
              </a:spcAft>
              <a:buClr>
                <a:srgbClr val="44546A"/>
              </a:buClr>
              <a:buSzPts val="1800"/>
              <a:buChar char="•"/>
              <a:defRPr/>
            </a:lvl9pPr>
          </a:lstStyle>
          <a:p>
            <a:endParaRPr/>
          </a:p>
        </p:txBody>
      </p:sp>
      <p:sp>
        <p:nvSpPr>
          <p:cNvPr id="43" name="Google Shape;43;p43"/>
          <p:cNvSpPr txBox="1">
            <a:spLocks noGrp="1"/>
          </p:cNvSpPr>
          <p:nvPr>
            <p:ph type="body" idx="2"/>
          </p:nvPr>
        </p:nvSpPr>
        <p:spPr>
          <a:xfrm>
            <a:off x="500063" y="1260553"/>
            <a:ext cx="12331542" cy="602890"/>
          </a:xfrm>
          <a:prstGeom prst="rect">
            <a:avLst/>
          </a:prstGeom>
          <a:solidFill>
            <a:srgbClr val="374856"/>
          </a:solidFill>
          <a:ln>
            <a:noFill/>
          </a:ln>
        </p:spPr>
        <p:txBody>
          <a:bodyPr spcFirstLastPara="1" wrap="square" lIns="45700" tIns="45700" rIns="45700" bIns="45700" anchor="ctr" anchorCtr="0">
            <a:normAutofit/>
          </a:bodyPr>
          <a:lstStyle>
            <a:lvl1pPr marL="457200" lvl="0" indent="-228600" algn="just">
              <a:lnSpc>
                <a:spcPct val="90000"/>
              </a:lnSpc>
              <a:spcBef>
                <a:spcPts val="1000"/>
              </a:spcBef>
              <a:spcAft>
                <a:spcPts val="0"/>
              </a:spcAft>
              <a:buClr>
                <a:srgbClr val="FFFFFF"/>
              </a:buClr>
              <a:buSzPts val="2400"/>
              <a:buFont typeface="Calibri"/>
              <a:buNone/>
              <a:defRPr sz="2400" b="1" i="1">
                <a:solidFill>
                  <a:srgbClr val="FFFFFF"/>
                </a:solidFill>
              </a:defRPr>
            </a:lvl1pPr>
            <a:lvl2pPr marL="914400" lvl="1" indent="-342900" algn="just">
              <a:lnSpc>
                <a:spcPct val="166666"/>
              </a:lnSpc>
              <a:spcBef>
                <a:spcPts val="600"/>
              </a:spcBef>
              <a:spcAft>
                <a:spcPts val="0"/>
              </a:spcAft>
              <a:buClr>
                <a:srgbClr val="44546A"/>
              </a:buClr>
              <a:buSzPts val="1800"/>
              <a:buChar char="•"/>
              <a:defRPr/>
            </a:lvl2pPr>
            <a:lvl3pPr marL="1371600" lvl="2" indent="-342900" algn="just">
              <a:lnSpc>
                <a:spcPct val="166666"/>
              </a:lnSpc>
              <a:spcBef>
                <a:spcPts val="600"/>
              </a:spcBef>
              <a:spcAft>
                <a:spcPts val="0"/>
              </a:spcAft>
              <a:buClr>
                <a:srgbClr val="44546A"/>
              </a:buClr>
              <a:buSzPts val="1800"/>
              <a:buChar char="•"/>
              <a:defRPr/>
            </a:lvl3pPr>
            <a:lvl4pPr marL="1828800" lvl="3" indent="-342900" algn="just">
              <a:lnSpc>
                <a:spcPct val="166666"/>
              </a:lnSpc>
              <a:spcBef>
                <a:spcPts val="600"/>
              </a:spcBef>
              <a:spcAft>
                <a:spcPts val="0"/>
              </a:spcAft>
              <a:buClr>
                <a:srgbClr val="44546A"/>
              </a:buClr>
              <a:buSzPts val="1800"/>
              <a:buChar char="•"/>
              <a:defRPr/>
            </a:lvl4pPr>
            <a:lvl5pPr marL="2286000" lvl="4" indent="-342900" algn="just">
              <a:lnSpc>
                <a:spcPct val="166666"/>
              </a:lnSpc>
              <a:spcBef>
                <a:spcPts val="600"/>
              </a:spcBef>
              <a:spcAft>
                <a:spcPts val="0"/>
              </a:spcAft>
              <a:buClr>
                <a:srgbClr val="44546A"/>
              </a:buClr>
              <a:buSzPts val="1800"/>
              <a:buChar char="•"/>
              <a:defRPr/>
            </a:lvl5pPr>
            <a:lvl6pPr marL="2743200" lvl="5" indent="-342900" algn="just">
              <a:lnSpc>
                <a:spcPct val="166666"/>
              </a:lnSpc>
              <a:spcBef>
                <a:spcPts val="600"/>
              </a:spcBef>
              <a:spcAft>
                <a:spcPts val="0"/>
              </a:spcAft>
              <a:buClr>
                <a:srgbClr val="44546A"/>
              </a:buClr>
              <a:buSzPts val="1800"/>
              <a:buChar char="•"/>
              <a:defRPr/>
            </a:lvl6pPr>
            <a:lvl7pPr marL="3200400" lvl="6" indent="-342900" algn="just">
              <a:lnSpc>
                <a:spcPct val="166666"/>
              </a:lnSpc>
              <a:spcBef>
                <a:spcPts val="600"/>
              </a:spcBef>
              <a:spcAft>
                <a:spcPts val="0"/>
              </a:spcAft>
              <a:buClr>
                <a:srgbClr val="44546A"/>
              </a:buClr>
              <a:buSzPts val="1800"/>
              <a:buChar char="•"/>
              <a:defRPr/>
            </a:lvl7pPr>
            <a:lvl8pPr marL="3657600" lvl="7" indent="-342900" algn="just">
              <a:lnSpc>
                <a:spcPct val="166666"/>
              </a:lnSpc>
              <a:spcBef>
                <a:spcPts val="600"/>
              </a:spcBef>
              <a:spcAft>
                <a:spcPts val="0"/>
              </a:spcAft>
              <a:buClr>
                <a:srgbClr val="44546A"/>
              </a:buClr>
              <a:buSzPts val="1800"/>
              <a:buChar char="•"/>
              <a:defRPr/>
            </a:lvl8pPr>
            <a:lvl9pPr marL="4114800" lvl="8" indent="-342900" algn="just">
              <a:lnSpc>
                <a:spcPct val="166666"/>
              </a:lnSpc>
              <a:spcBef>
                <a:spcPts val="600"/>
              </a:spcBef>
              <a:spcAft>
                <a:spcPts val="0"/>
              </a:spcAft>
              <a:buClr>
                <a:srgbClr val="44546A"/>
              </a:buClr>
              <a:buSzPts val="1800"/>
              <a:buChar char="•"/>
              <a:defRPr/>
            </a:lvl9pPr>
          </a:lstStyle>
          <a:p>
            <a:endParaRPr/>
          </a:p>
        </p:txBody>
      </p:sp>
      <p:sp>
        <p:nvSpPr>
          <p:cNvPr id="44" name="Google Shape;44;p43"/>
          <p:cNvSpPr txBox="1">
            <a:spLocks noGrp="1"/>
          </p:cNvSpPr>
          <p:nvPr>
            <p:ph type="title"/>
          </p:nvPr>
        </p:nvSpPr>
        <p:spPr>
          <a:xfrm>
            <a:off x="502499" y="432158"/>
            <a:ext cx="12330002" cy="720001"/>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90000"/>
              </a:lnSpc>
              <a:spcBef>
                <a:spcPts val="0"/>
              </a:spcBef>
              <a:spcAft>
                <a:spcPts val="0"/>
              </a:spcAft>
              <a:buClr>
                <a:schemeClr val="accent2"/>
              </a:buClr>
              <a:buSzPts val="1800"/>
              <a:buNone/>
              <a:defRPr/>
            </a:lvl2pPr>
            <a:lvl3pPr lvl="2" algn="l">
              <a:lnSpc>
                <a:spcPct val="90000"/>
              </a:lnSpc>
              <a:spcBef>
                <a:spcPts val="0"/>
              </a:spcBef>
              <a:spcAft>
                <a:spcPts val="0"/>
              </a:spcAft>
              <a:buClr>
                <a:schemeClr val="accent2"/>
              </a:buClr>
              <a:buSzPts val="1800"/>
              <a:buNone/>
              <a:defRPr/>
            </a:lvl3pPr>
            <a:lvl4pPr lvl="3" algn="l">
              <a:lnSpc>
                <a:spcPct val="90000"/>
              </a:lnSpc>
              <a:spcBef>
                <a:spcPts val="0"/>
              </a:spcBef>
              <a:spcAft>
                <a:spcPts val="0"/>
              </a:spcAft>
              <a:buClr>
                <a:schemeClr val="accent2"/>
              </a:buClr>
              <a:buSzPts val="1800"/>
              <a:buNone/>
              <a:defRPr/>
            </a:lvl4pPr>
            <a:lvl5pPr lvl="4" algn="l">
              <a:lnSpc>
                <a:spcPct val="90000"/>
              </a:lnSpc>
              <a:spcBef>
                <a:spcPts val="0"/>
              </a:spcBef>
              <a:spcAft>
                <a:spcPts val="0"/>
              </a:spcAft>
              <a:buClr>
                <a:schemeClr val="accent2"/>
              </a:buClr>
              <a:buSzPts val="1800"/>
              <a:buNone/>
              <a:defRPr/>
            </a:lvl5pPr>
            <a:lvl6pPr lvl="5" algn="l">
              <a:lnSpc>
                <a:spcPct val="90000"/>
              </a:lnSpc>
              <a:spcBef>
                <a:spcPts val="0"/>
              </a:spcBef>
              <a:spcAft>
                <a:spcPts val="0"/>
              </a:spcAft>
              <a:buClr>
                <a:schemeClr val="accent2"/>
              </a:buClr>
              <a:buSzPts val="1800"/>
              <a:buNone/>
              <a:defRPr/>
            </a:lvl6pPr>
            <a:lvl7pPr lvl="6" algn="l">
              <a:lnSpc>
                <a:spcPct val="90000"/>
              </a:lnSpc>
              <a:spcBef>
                <a:spcPts val="0"/>
              </a:spcBef>
              <a:spcAft>
                <a:spcPts val="0"/>
              </a:spcAft>
              <a:buClr>
                <a:schemeClr val="accent2"/>
              </a:buClr>
              <a:buSzPts val="1800"/>
              <a:buNone/>
              <a:defRPr/>
            </a:lvl7pPr>
            <a:lvl8pPr lvl="7" algn="l">
              <a:lnSpc>
                <a:spcPct val="90000"/>
              </a:lnSpc>
              <a:spcBef>
                <a:spcPts val="0"/>
              </a:spcBef>
              <a:spcAft>
                <a:spcPts val="0"/>
              </a:spcAft>
              <a:buClr>
                <a:schemeClr val="accent2"/>
              </a:buClr>
              <a:buSzPts val="1800"/>
              <a:buNone/>
              <a:defRPr/>
            </a:lvl8pPr>
            <a:lvl9pPr lvl="8" algn="l">
              <a:lnSpc>
                <a:spcPct val="90000"/>
              </a:lnSpc>
              <a:spcBef>
                <a:spcPts val="0"/>
              </a:spcBef>
              <a:spcAft>
                <a:spcPts val="0"/>
              </a:spcAft>
              <a:buClr>
                <a:schemeClr val="accent2"/>
              </a:buClr>
              <a:buSzPts val="1800"/>
              <a:buNone/>
              <a:defRPr/>
            </a:lvl9pPr>
          </a:lstStyle>
          <a:p>
            <a:endParaRPr/>
          </a:p>
        </p:txBody>
      </p:sp>
      <p:sp>
        <p:nvSpPr>
          <p:cNvPr id="45" name="Google Shape;45;p43"/>
          <p:cNvSpPr txBox="1">
            <a:spLocks noGrp="1"/>
          </p:cNvSpPr>
          <p:nvPr>
            <p:ph type="sldNum" idx="12"/>
          </p:nvPr>
        </p:nvSpPr>
        <p:spPr>
          <a:xfrm>
            <a:off x="6445250" y="6756867"/>
            <a:ext cx="3111500" cy="399610"/>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1pPr>
            <a:lvl2pPr marL="0" marR="0" lvl="1"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2pPr>
            <a:lvl3pPr marL="0" marR="0" lvl="2"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3pPr>
            <a:lvl4pPr marL="0" marR="0" lvl="3"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4pPr>
            <a:lvl5pPr marL="0" marR="0" lvl="4"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5pPr>
            <a:lvl6pPr marL="0" marR="0" lvl="5"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6pPr>
            <a:lvl7pPr marL="0" marR="0" lvl="6"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7pPr>
            <a:lvl8pPr marL="0" marR="0" lvl="7"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8pPr>
            <a:lvl9pPr marL="0" marR="0" lvl="8"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48"/>
        <p:cNvGrpSpPr/>
        <p:nvPr/>
      </p:nvGrpSpPr>
      <p:grpSpPr>
        <a:xfrm>
          <a:off x="0" y="0"/>
          <a:ext cx="0" cy="0"/>
          <a:chOff x="0" y="0"/>
          <a:chExt cx="0" cy="0"/>
        </a:xfrm>
      </p:grpSpPr>
      <p:sp>
        <p:nvSpPr>
          <p:cNvPr id="49" name="Google Shape;49;gf8f86123c2_0_236"/>
          <p:cNvSpPr txBox="1">
            <a:spLocks noGrp="1"/>
          </p:cNvSpPr>
          <p:nvPr>
            <p:ph type="body" idx="1"/>
          </p:nvPr>
        </p:nvSpPr>
        <p:spPr>
          <a:xfrm>
            <a:off x="500063" y="1466850"/>
            <a:ext cx="12331500" cy="5538600"/>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100000"/>
              </a:lnSpc>
              <a:spcBef>
                <a:spcPts val="0"/>
              </a:spcBef>
              <a:spcAft>
                <a:spcPts val="0"/>
              </a:spcAft>
              <a:buClr>
                <a:schemeClr val="dk2"/>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100000"/>
              </a:lnSpc>
              <a:spcBef>
                <a:spcPts val="600"/>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100000"/>
              </a:lnSpc>
              <a:spcBef>
                <a:spcPts val="600"/>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100000"/>
              </a:lnSpc>
              <a:spcBef>
                <a:spcPts val="600"/>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100000"/>
              </a:lnSpc>
              <a:spcBef>
                <a:spcPts val="600"/>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600"/>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50" name="Google Shape;50;gf8f86123c2_0_236"/>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le Subtitle Content - 2col">
  <p:cSld name="1_Title Subtitle Content - 2col">
    <p:spTree>
      <p:nvGrpSpPr>
        <p:cNvPr id="1" name="Shape 51"/>
        <p:cNvGrpSpPr/>
        <p:nvPr/>
      </p:nvGrpSpPr>
      <p:grpSpPr>
        <a:xfrm>
          <a:off x="0" y="0"/>
          <a:ext cx="0" cy="0"/>
          <a:chOff x="0" y="0"/>
          <a:chExt cx="0" cy="0"/>
        </a:xfrm>
      </p:grpSpPr>
      <p:sp>
        <p:nvSpPr>
          <p:cNvPr id="52" name="Google Shape;52;gf8f86123c2_0_239"/>
          <p:cNvSpPr txBox="1">
            <a:spLocks noGrp="1"/>
          </p:cNvSpPr>
          <p:nvPr>
            <p:ph type="body" idx="1"/>
          </p:nvPr>
        </p:nvSpPr>
        <p:spPr>
          <a:xfrm>
            <a:off x="500064" y="1984375"/>
            <a:ext cx="12331500" cy="5129400"/>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100000"/>
              </a:lnSpc>
              <a:spcBef>
                <a:spcPts val="0"/>
              </a:spcBef>
              <a:spcAft>
                <a:spcPts val="0"/>
              </a:spcAft>
              <a:buClr>
                <a:schemeClr val="accent4"/>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600"/>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53" name="Google Shape;53;gf8f86123c2_0_239"/>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gf8f86123c2_0_239"/>
          <p:cNvSpPr txBox="1">
            <a:spLocks noGrp="1"/>
          </p:cNvSpPr>
          <p:nvPr>
            <p:ph type="body" idx="2"/>
          </p:nvPr>
        </p:nvSpPr>
        <p:spPr>
          <a:xfrm>
            <a:off x="500064" y="1260554"/>
            <a:ext cx="12331500" cy="603000"/>
          </a:xfrm>
          <a:prstGeom prst="rect">
            <a:avLst/>
          </a:prstGeom>
          <a:solidFill>
            <a:schemeClr val="dk1"/>
          </a:solidFill>
          <a:ln>
            <a:noFill/>
          </a:ln>
        </p:spPr>
        <p:txBody>
          <a:bodyPr spcFirstLastPara="1" wrap="square" lIns="72000" tIns="45700" rIns="72000" bIns="45700" anchor="ctr" anchorCtr="0">
            <a:noAutofit/>
          </a:bodyPr>
          <a:lstStyle>
            <a:lvl1pPr marL="457200" marR="0" lvl="0" indent="-228600" algn="just" rtl="0">
              <a:lnSpc>
                <a:spcPct val="90000"/>
              </a:lnSpc>
              <a:spcBef>
                <a:spcPts val="1094"/>
              </a:spcBef>
              <a:spcAft>
                <a:spcPts val="0"/>
              </a:spcAft>
              <a:buClr>
                <a:schemeClr val="lt2"/>
              </a:buClr>
              <a:buSzPts val="2400"/>
              <a:buFont typeface="Arial"/>
              <a:buNone/>
              <a:defRPr sz="2400" b="1" i="1" u="none" strike="noStrike" cap="none">
                <a:solidFill>
                  <a:schemeClr val="lt2"/>
                </a:solidFill>
                <a:latin typeface="Calibri"/>
                <a:ea typeface="Calibri"/>
                <a:cs typeface="Calibri"/>
                <a:sym typeface="Calibri"/>
              </a:defRPr>
            </a:lvl1pPr>
            <a:lvl2pPr marL="914400" marR="0" lvl="1" indent="-395287" algn="l" rtl="0">
              <a:lnSpc>
                <a:spcPct val="90000"/>
              </a:lnSpc>
              <a:spcBef>
                <a:spcPts val="547"/>
              </a:spcBef>
              <a:spcAft>
                <a:spcPts val="0"/>
              </a:spcAft>
              <a:buClr>
                <a:schemeClr val="dk1"/>
              </a:buClr>
              <a:buSzPts val="2625"/>
              <a:buFont typeface="Arial"/>
              <a:buChar char="•"/>
              <a:defRPr sz="2625" b="0" i="0" u="none" strike="noStrike" cap="none">
                <a:solidFill>
                  <a:schemeClr val="dk1"/>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1"/>
              </a:buClr>
              <a:buSzPts val="2188"/>
              <a:buFont typeface="Arial"/>
              <a:buChar char="•"/>
              <a:defRPr sz="2188" b="0" i="0" u="none" strike="noStrike" cap="none">
                <a:solidFill>
                  <a:schemeClr val="dk1"/>
                </a:solidFill>
                <a:latin typeface="Calibri"/>
                <a:ea typeface="Calibri"/>
                <a:cs typeface="Calibri"/>
                <a:sym typeface="Calibri"/>
              </a:defRPr>
            </a:lvl3pPr>
            <a:lvl4pPr marL="1828800" marR="0" lvl="3"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4pPr>
            <a:lvl5pPr marL="2286000" marR="0" lvl="4"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55"/>
        <p:cNvGrpSpPr/>
        <p:nvPr/>
      </p:nvGrpSpPr>
      <p:grpSpPr>
        <a:xfrm>
          <a:off x="0" y="0"/>
          <a:ext cx="0" cy="0"/>
          <a:chOff x="0" y="0"/>
          <a:chExt cx="0" cy="0"/>
        </a:xfrm>
      </p:grpSpPr>
      <p:sp>
        <p:nvSpPr>
          <p:cNvPr id="56" name="Google Shape;56;gf8f86123c2_0_243"/>
          <p:cNvSpPr txBox="1">
            <a:spLocks noGrp="1"/>
          </p:cNvSpPr>
          <p:nvPr>
            <p:ph type="body" idx="1"/>
          </p:nvPr>
        </p:nvSpPr>
        <p:spPr>
          <a:xfrm>
            <a:off x="500064" y="1514474"/>
            <a:ext cx="6042300" cy="5588100"/>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90000"/>
              </a:lnSpc>
              <a:spcBef>
                <a:spcPts val="1094"/>
              </a:spcBef>
              <a:spcAft>
                <a:spcPts val="0"/>
              </a:spcAft>
              <a:buClr>
                <a:schemeClr val="dk2"/>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57" name="Google Shape;57;gf8f86123c2_0_243"/>
          <p:cNvSpPr txBox="1">
            <a:spLocks noGrp="1"/>
          </p:cNvSpPr>
          <p:nvPr>
            <p:ph type="body" idx="2"/>
          </p:nvPr>
        </p:nvSpPr>
        <p:spPr>
          <a:xfrm>
            <a:off x="6789183" y="1514474"/>
            <a:ext cx="6042300" cy="5588100"/>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90000"/>
              </a:lnSpc>
              <a:spcBef>
                <a:spcPts val="1094"/>
              </a:spcBef>
              <a:spcAft>
                <a:spcPts val="0"/>
              </a:spcAft>
              <a:buClr>
                <a:schemeClr val="dk2"/>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58" name="Google Shape;58;gf8f86123c2_0_243"/>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37"/>
          <p:cNvSpPr txBox="1">
            <a:spLocks noGrp="1"/>
          </p:cNvSpPr>
          <p:nvPr>
            <p:ph type="body" idx="1"/>
          </p:nvPr>
        </p:nvSpPr>
        <p:spPr>
          <a:xfrm>
            <a:off x="500062" y="1466850"/>
            <a:ext cx="12331542" cy="5538476"/>
          </a:xfrm>
          <a:prstGeom prst="rect">
            <a:avLst/>
          </a:prstGeom>
          <a:noFill/>
          <a:ln>
            <a:noFill/>
          </a:ln>
        </p:spPr>
        <p:txBody>
          <a:bodyPr spcFirstLastPara="1" wrap="square" lIns="45700" tIns="45700" rIns="45700" bIns="45700" anchor="t" anchorCtr="0">
            <a:normAutofit/>
          </a:bodyPr>
          <a:lstStyle>
            <a:lvl1pPr marL="457200" marR="0" lvl="0" indent="-228600" algn="just" rtl="0">
              <a:lnSpc>
                <a:spcPct val="142857"/>
              </a:lnSpc>
              <a:spcBef>
                <a:spcPts val="600"/>
              </a:spcBef>
              <a:spcAft>
                <a:spcPts val="0"/>
              </a:spcAft>
              <a:buClr>
                <a:srgbClr val="44546A"/>
              </a:buClr>
              <a:buSzPts val="2100"/>
              <a:buFont typeface="Calibri"/>
              <a:buNone/>
              <a:defRPr sz="2100" b="0" i="0" u="none" strike="noStrike" cap="none">
                <a:solidFill>
                  <a:srgbClr val="44546A"/>
                </a:solidFill>
                <a:latin typeface="Calibri"/>
                <a:ea typeface="Calibri"/>
                <a:cs typeface="Calibri"/>
                <a:sym typeface="Calibri"/>
              </a:defRPr>
            </a:lvl1pPr>
            <a:lvl2pPr marL="914400" marR="0" lvl="1" indent="-361950" algn="just" rtl="0">
              <a:lnSpc>
                <a:spcPct val="142857"/>
              </a:lnSpc>
              <a:spcBef>
                <a:spcPts val="600"/>
              </a:spcBef>
              <a:spcAft>
                <a:spcPts val="0"/>
              </a:spcAft>
              <a:buClr>
                <a:srgbClr val="44546A"/>
              </a:buClr>
              <a:buSzPts val="2100"/>
              <a:buFont typeface="Calibri"/>
              <a:buChar char="•"/>
              <a:defRPr sz="2100" b="0" i="0" u="none" strike="noStrike" cap="none">
                <a:solidFill>
                  <a:srgbClr val="44546A"/>
                </a:solidFill>
                <a:latin typeface="Calibri"/>
                <a:ea typeface="Calibri"/>
                <a:cs typeface="Calibri"/>
                <a:sym typeface="Calibri"/>
              </a:defRPr>
            </a:lvl2pPr>
            <a:lvl3pPr marL="1371600" marR="0" lvl="2" indent="-361950" algn="just" rtl="0">
              <a:lnSpc>
                <a:spcPct val="142857"/>
              </a:lnSpc>
              <a:spcBef>
                <a:spcPts val="600"/>
              </a:spcBef>
              <a:spcAft>
                <a:spcPts val="0"/>
              </a:spcAft>
              <a:buClr>
                <a:srgbClr val="44546A"/>
              </a:buClr>
              <a:buSzPts val="2100"/>
              <a:buFont typeface="Calibri"/>
              <a:buChar char="•"/>
              <a:defRPr sz="2100" b="0" i="0" u="none" strike="noStrike" cap="none">
                <a:solidFill>
                  <a:srgbClr val="44546A"/>
                </a:solidFill>
                <a:latin typeface="Calibri"/>
                <a:ea typeface="Calibri"/>
                <a:cs typeface="Calibri"/>
                <a:sym typeface="Calibri"/>
              </a:defRPr>
            </a:lvl3pPr>
            <a:lvl4pPr marL="1828800" marR="0" lvl="3" indent="-361950" algn="just" rtl="0">
              <a:lnSpc>
                <a:spcPct val="142857"/>
              </a:lnSpc>
              <a:spcBef>
                <a:spcPts val="600"/>
              </a:spcBef>
              <a:spcAft>
                <a:spcPts val="0"/>
              </a:spcAft>
              <a:buClr>
                <a:srgbClr val="44546A"/>
              </a:buClr>
              <a:buSzPts val="2100"/>
              <a:buFont typeface="Calibri"/>
              <a:buChar char="•"/>
              <a:defRPr sz="2100" b="0" i="0" u="none" strike="noStrike" cap="none">
                <a:solidFill>
                  <a:srgbClr val="44546A"/>
                </a:solidFill>
                <a:latin typeface="Calibri"/>
                <a:ea typeface="Calibri"/>
                <a:cs typeface="Calibri"/>
                <a:sym typeface="Calibri"/>
              </a:defRPr>
            </a:lvl4pPr>
            <a:lvl5pPr marL="2286000" marR="0" lvl="4" indent="-361950" algn="just" rtl="0">
              <a:lnSpc>
                <a:spcPct val="142857"/>
              </a:lnSpc>
              <a:spcBef>
                <a:spcPts val="600"/>
              </a:spcBef>
              <a:spcAft>
                <a:spcPts val="0"/>
              </a:spcAft>
              <a:buClr>
                <a:srgbClr val="44546A"/>
              </a:buClr>
              <a:buSzPts val="2100"/>
              <a:buFont typeface="Calibri"/>
              <a:buChar char="•"/>
              <a:defRPr sz="2100" b="0" i="0" u="none" strike="noStrike" cap="none">
                <a:solidFill>
                  <a:srgbClr val="44546A"/>
                </a:solidFill>
                <a:latin typeface="Calibri"/>
                <a:ea typeface="Calibri"/>
                <a:cs typeface="Calibri"/>
                <a:sym typeface="Calibri"/>
              </a:defRPr>
            </a:lvl5pPr>
            <a:lvl6pPr marL="2743200" marR="0" lvl="5" indent="-361950" algn="just" rtl="0">
              <a:lnSpc>
                <a:spcPct val="142857"/>
              </a:lnSpc>
              <a:spcBef>
                <a:spcPts val="600"/>
              </a:spcBef>
              <a:spcAft>
                <a:spcPts val="0"/>
              </a:spcAft>
              <a:buClr>
                <a:srgbClr val="44546A"/>
              </a:buClr>
              <a:buSzPts val="2100"/>
              <a:buFont typeface="Calibri"/>
              <a:buChar char="•"/>
              <a:defRPr sz="2100" b="0" i="0" u="none" strike="noStrike" cap="none">
                <a:solidFill>
                  <a:srgbClr val="44546A"/>
                </a:solidFill>
                <a:latin typeface="Calibri"/>
                <a:ea typeface="Calibri"/>
                <a:cs typeface="Calibri"/>
                <a:sym typeface="Calibri"/>
              </a:defRPr>
            </a:lvl6pPr>
            <a:lvl7pPr marL="3200400" marR="0" lvl="6" indent="-361950" algn="just" rtl="0">
              <a:lnSpc>
                <a:spcPct val="142857"/>
              </a:lnSpc>
              <a:spcBef>
                <a:spcPts val="600"/>
              </a:spcBef>
              <a:spcAft>
                <a:spcPts val="0"/>
              </a:spcAft>
              <a:buClr>
                <a:srgbClr val="44546A"/>
              </a:buClr>
              <a:buSzPts val="2100"/>
              <a:buFont typeface="Calibri"/>
              <a:buChar char="•"/>
              <a:defRPr sz="2100" b="0" i="0" u="none" strike="noStrike" cap="none">
                <a:solidFill>
                  <a:srgbClr val="44546A"/>
                </a:solidFill>
                <a:latin typeface="Calibri"/>
                <a:ea typeface="Calibri"/>
                <a:cs typeface="Calibri"/>
                <a:sym typeface="Calibri"/>
              </a:defRPr>
            </a:lvl7pPr>
            <a:lvl8pPr marL="3657600" marR="0" lvl="7" indent="-361950" algn="just" rtl="0">
              <a:lnSpc>
                <a:spcPct val="142857"/>
              </a:lnSpc>
              <a:spcBef>
                <a:spcPts val="600"/>
              </a:spcBef>
              <a:spcAft>
                <a:spcPts val="0"/>
              </a:spcAft>
              <a:buClr>
                <a:srgbClr val="44546A"/>
              </a:buClr>
              <a:buSzPts val="2100"/>
              <a:buFont typeface="Calibri"/>
              <a:buChar char="•"/>
              <a:defRPr sz="2100" b="0" i="0" u="none" strike="noStrike" cap="none">
                <a:solidFill>
                  <a:srgbClr val="44546A"/>
                </a:solidFill>
                <a:latin typeface="Calibri"/>
                <a:ea typeface="Calibri"/>
                <a:cs typeface="Calibri"/>
                <a:sym typeface="Calibri"/>
              </a:defRPr>
            </a:lvl8pPr>
            <a:lvl9pPr marL="4114800" marR="0" lvl="8" indent="-361950" algn="just" rtl="0">
              <a:lnSpc>
                <a:spcPct val="142857"/>
              </a:lnSpc>
              <a:spcBef>
                <a:spcPts val="600"/>
              </a:spcBef>
              <a:spcAft>
                <a:spcPts val="0"/>
              </a:spcAft>
              <a:buClr>
                <a:srgbClr val="44546A"/>
              </a:buClr>
              <a:buSzPts val="2100"/>
              <a:buFont typeface="Calibri"/>
              <a:buChar char="•"/>
              <a:defRPr sz="2100" b="0" i="0" u="none" strike="noStrike" cap="none">
                <a:solidFill>
                  <a:srgbClr val="44546A"/>
                </a:solidFill>
                <a:latin typeface="Calibri"/>
                <a:ea typeface="Calibri"/>
                <a:cs typeface="Calibri"/>
                <a:sym typeface="Calibri"/>
              </a:defRPr>
            </a:lvl9pPr>
          </a:lstStyle>
          <a:p>
            <a:endParaRPr/>
          </a:p>
        </p:txBody>
      </p:sp>
      <p:sp>
        <p:nvSpPr>
          <p:cNvPr id="7" name="Google Shape;7;p37"/>
          <p:cNvSpPr txBox="1">
            <a:spLocks noGrp="1"/>
          </p:cNvSpPr>
          <p:nvPr>
            <p:ph type="title"/>
          </p:nvPr>
        </p:nvSpPr>
        <p:spPr>
          <a:xfrm>
            <a:off x="502499" y="432158"/>
            <a:ext cx="12330002" cy="720001"/>
          </a:xfrm>
          <a:prstGeom prst="rect">
            <a:avLst/>
          </a:prstGeom>
          <a:noFill/>
          <a:ln>
            <a:noFill/>
          </a:ln>
        </p:spPr>
        <p:txBody>
          <a:bodyPr spcFirstLastPara="1" wrap="square" lIns="45700" tIns="45700" rIns="45700" bIns="45700" anchor="ctr" anchorCtr="0">
            <a:normAutofit/>
          </a:bodyPr>
          <a:lstStyle>
            <a:lvl1pPr marR="0" lvl="0"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1pPr>
            <a:lvl2pPr marR="0" lvl="1"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2pPr>
            <a:lvl3pPr marR="0" lvl="2"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3pPr>
            <a:lvl4pPr marR="0" lvl="3"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4pPr>
            <a:lvl5pPr marR="0" lvl="4"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5pPr>
            <a:lvl6pPr marR="0" lvl="5"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6pPr>
            <a:lvl7pPr marR="0" lvl="6"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7pPr>
            <a:lvl8pPr marR="0" lvl="7"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8pPr>
            <a:lvl9pPr marR="0" lvl="8"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9pPr>
          </a:lstStyle>
          <a:p>
            <a:endParaRPr/>
          </a:p>
        </p:txBody>
      </p:sp>
      <p:sp>
        <p:nvSpPr>
          <p:cNvPr id="8" name="Google Shape;8;p37"/>
          <p:cNvSpPr txBox="1">
            <a:spLocks noGrp="1"/>
          </p:cNvSpPr>
          <p:nvPr>
            <p:ph type="sldNum" idx="12"/>
          </p:nvPr>
        </p:nvSpPr>
        <p:spPr>
          <a:xfrm>
            <a:off x="6445250" y="6756867"/>
            <a:ext cx="3111500" cy="399610"/>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1pPr>
            <a:lvl2pPr marL="0" marR="0" lvl="1" indent="0" algn="r" rtl="0">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2pPr>
            <a:lvl3pPr marL="0" marR="0" lvl="2" indent="0" algn="r" rtl="0">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3pPr>
            <a:lvl4pPr marL="0" marR="0" lvl="3" indent="0" algn="r" rtl="0">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4pPr>
            <a:lvl5pPr marL="0" marR="0" lvl="4" indent="0" algn="r" rtl="0">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5pPr>
            <a:lvl6pPr marL="0" marR="0" lvl="5" indent="0" algn="r" rtl="0">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6pPr>
            <a:lvl7pPr marL="0" marR="0" lvl="6" indent="0" algn="r" rtl="0">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7pPr>
            <a:lvl8pPr marL="0" marR="0" lvl="7" indent="0" algn="r" rtl="0">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8pPr>
            <a:lvl9pPr marL="0" marR="0" lvl="8" indent="0" algn="r" rtl="0">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
        <p:cNvGrpSpPr/>
        <p:nvPr/>
      </p:nvGrpSpPr>
      <p:grpSpPr>
        <a:xfrm>
          <a:off x="0" y="0"/>
          <a:ext cx="0" cy="0"/>
          <a:chOff x="0" y="0"/>
          <a:chExt cx="0" cy="0"/>
        </a:xfrm>
      </p:grpSpPr>
      <p:sp>
        <p:nvSpPr>
          <p:cNvPr id="47" name="Google Shape;47;gf8f86123c2_0_234"/>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marR="0" lvl="0"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1"/>
        <p:cNvGrpSpPr/>
        <p:nvPr/>
      </p:nvGrpSpPr>
      <p:grpSpPr>
        <a:xfrm>
          <a:off x="0" y="0"/>
          <a:ext cx="0" cy="0"/>
          <a:chOff x="0" y="0"/>
          <a:chExt cx="0" cy="0"/>
        </a:xfrm>
      </p:grpSpPr>
      <p:sp>
        <p:nvSpPr>
          <p:cNvPr id="82" name="Google Shape;82;gf8f86123c2_0_269"/>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marR="0" lvl="0"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remakelearning.org/meetup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files.consumerfinance.gov/f/documents/cfpb_building-blocks-youth-financial-capability_measurement-guide.pdf"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hyperlink" Target="https://piggybankproject.eu/elearning/course/view.php?id=2&amp;section=3" TargetMode="External"/><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34.png"/><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3.xml"/><Relationship Id="rId1" Type="http://schemas.openxmlformats.org/officeDocument/2006/relationships/slideLayout" Target="../slideLayouts/slideLayout8.xml"/><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
          <p:cNvSpPr txBox="1">
            <a:spLocks noGrp="1"/>
          </p:cNvSpPr>
          <p:nvPr>
            <p:ph type="title"/>
          </p:nvPr>
        </p:nvSpPr>
        <p:spPr>
          <a:xfrm>
            <a:off x="310398" y="2286973"/>
            <a:ext cx="7022388" cy="978636"/>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Clr>
                <a:srgbClr val="44546A"/>
              </a:buClr>
              <a:buSzPts val="3080"/>
              <a:buFont typeface="Helvetica Neue"/>
              <a:buNone/>
            </a:pPr>
            <a:br>
              <a:rPr lang="en-US" sz="3080" dirty="0"/>
            </a:br>
            <a:r>
              <a:rPr lang="en-US" sz="3200" dirty="0">
                <a:latin typeface="Calibri"/>
                <a:ea typeface="Calibri"/>
                <a:cs typeface="Calibri"/>
                <a:sym typeface="Calibri"/>
              </a:rPr>
              <a:t>Financial Literacy for Families</a:t>
            </a:r>
            <a:endParaRPr sz="3200" dirty="0"/>
          </a:p>
        </p:txBody>
      </p:sp>
      <p:sp>
        <p:nvSpPr>
          <p:cNvPr id="105" name="Google Shape;105;p1"/>
          <p:cNvSpPr txBox="1">
            <a:spLocks noGrp="1"/>
          </p:cNvSpPr>
          <p:nvPr>
            <p:ph type="body" idx="1"/>
          </p:nvPr>
        </p:nvSpPr>
        <p:spPr>
          <a:xfrm>
            <a:off x="310398" y="3362564"/>
            <a:ext cx="8175877" cy="2101516"/>
          </a:xfrm>
          <a:prstGeom prst="rect">
            <a:avLst/>
          </a:prstGeom>
          <a:noFill/>
          <a:ln>
            <a:noFill/>
          </a:ln>
        </p:spPr>
        <p:txBody>
          <a:bodyPr spcFirstLastPara="1" wrap="square" lIns="45700" tIns="45700" rIns="45700" bIns="45700" anchor="t" anchorCtr="0">
            <a:noAutofit/>
          </a:bodyPr>
          <a:lstStyle/>
          <a:p>
            <a:pPr marL="0" indent="0">
              <a:spcBef>
                <a:spcPts val="0"/>
              </a:spcBef>
              <a:buSzPct val="108107"/>
            </a:pPr>
            <a:r>
              <a:rPr lang="en-US" sz="2800" dirty="0">
                <a:solidFill>
                  <a:schemeClr val="accent4">
                    <a:lumMod val="90000"/>
                    <a:lumOff val="10000"/>
                  </a:schemeClr>
                </a:solidFill>
                <a:latin typeface="Calibri"/>
                <a:cs typeface="Calibri"/>
                <a:sym typeface="Calibri"/>
              </a:rPr>
              <a:t>Train the Trainers Module 1 </a:t>
            </a:r>
          </a:p>
          <a:p>
            <a:pPr marL="0" lvl="0" indent="0" algn="l" rtl="0">
              <a:lnSpc>
                <a:spcPct val="90000"/>
              </a:lnSpc>
              <a:spcBef>
                <a:spcPts val="0"/>
              </a:spcBef>
              <a:spcAft>
                <a:spcPts val="0"/>
              </a:spcAft>
              <a:buClr>
                <a:schemeClr val="accent2"/>
              </a:buClr>
              <a:buSzPts val="3275"/>
              <a:buFont typeface="Calibri"/>
              <a:buNone/>
            </a:pPr>
            <a:endParaRPr lang="en-US" sz="2800" b="0" dirty="0">
              <a:solidFill>
                <a:srgbClr val="0070C0"/>
              </a:solidFill>
              <a:latin typeface="Calibri" panose="020F0502020204030204" pitchFamily="34" charset="0"/>
              <a:ea typeface="Calibri"/>
              <a:cs typeface="Calibri" panose="020F0502020204030204" pitchFamily="34" charset="0"/>
              <a:sym typeface="Calibri"/>
            </a:endParaRPr>
          </a:p>
          <a:p>
            <a:pPr marL="0" indent="0">
              <a:spcBef>
                <a:spcPts val="900"/>
              </a:spcBef>
              <a:buSzPct val="108107"/>
            </a:pPr>
            <a:r>
              <a:rPr lang="en-US" sz="2800" b="0" dirty="0">
                <a:solidFill>
                  <a:schemeClr val="accent4">
                    <a:lumMod val="90000"/>
                    <a:lumOff val="10000"/>
                  </a:schemeClr>
                </a:solidFill>
                <a:latin typeface="Calibri" panose="020F0502020204030204" pitchFamily="34" charset="0"/>
                <a:cs typeface="Calibri" panose="020F0502020204030204" pitchFamily="34" charset="0"/>
                <a:sym typeface="Calibri"/>
              </a:rPr>
              <a:t>I</a:t>
            </a:r>
            <a:r>
              <a:rPr lang="en-GB" sz="2800" b="0" dirty="0" err="1">
                <a:solidFill>
                  <a:schemeClr val="accent4">
                    <a:lumMod val="90000"/>
                    <a:lumOff val="10000"/>
                  </a:schemeClr>
                </a:solidFill>
                <a:latin typeface="Calibri" panose="020F0502020204030204" pitchFamily="34" charset="0"/>
                <a:cs typeface="Calibri" panose="020F0502020204030204" pitchFamily="34" charset="0"/>
              </a:rPr>
              <a:t>ntroducing</a:t>
            </a:r>
            <a:r>
              <a:rPr lang="en-GB" sz="2800" b="0" dirty="0">
                <a:solidFill>
                  <a:schemeClr val="accent4">
                    <a:lumMod val="90000"/>
                    <a:lumOff val="10000"/>
                  </a:schemeClr>
                </a:solidFill>
                <a:latin typeface="Calibri" panose="020F0502020204030204" pitchFamily="34" charset="0"/>
                <a:cs typeface="Calibri" panose="020F0502020204030204" pitchFamily="34" charset="0"/>
              </a:rPr>
              <a:t> the Money Matters Financial Literacy Train the Trainer Programme and the concepts of Family Learning</a:t>
            </a:r>
            <a:r>
              <a:rPr lang="en-US" sz="2800" b="0" dirty="0">
                <a:solidFill>
                  <a:schemeClr val="accent4">
                    <a:lumMod val="90000"/>
                    <a:lumOff val="10000"/>
                  </a:schemeClr>
                </a:solidFill>
                <a:latin typeface="Calibri" panose="020F0502020204030204" pitchFamily="34" charset="0"/>
                <a:cs typeface="Calibri" panose="020F0502020204030204" pitchFamily="34" charset="0"/>
                <a:sym typeface="Calibri"/>
              </a:rPr>
              <a:t> </a:t>
            </a:r>
            <a:endParaRPr sz="2800" b="0" dirty="0">
              <a:solidFill>
                <a:schemeClr val="accent4">
                  <a:lumMod val="90000"/>
                  <a:lumOff val="10000"/>
                </a:schemeClr>
              </a:solidFill>
              <a:latin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9"/>
          <p:cNvSpPr txBox="1">
            <a:spLocks noGrp="1"/>
          </p:cNvSpPr>
          <p:nvPr>
            <p:ph type="body" idx="1"/>
          </p:nvPr>
        </p:nvSpPr>
        <p:spPr>
          <a:xfrm>
            <a:off x="500064" y="1971837"/>
            <a:ext cx="12331542" cy="1562933"/>
          </a:xfrm>
          <a:prstGeom prst="rect">
            <a:avLst/>
          </a:prstGeom>
          <a:noFill/>
          <a:ln>
            <a:noFill/>
          </a:ln>
        </p:spPr>
        <p:txBody>
          <a:bodyPr spcFirstLastPara="1" wrap="square" lIns="45700" tIns="45700" rIns="45700" bIns="45700" anchor="t" anchorCtr="0">
            <a:normAutofit/>
          </a:bodyPr>
          <a:lstStyle/>
          <a:p>
            <a:pPr marL="0" lvl="0" indent="0" algn="l" rtl="0">
              <a:lnSpc>
                <a:spcPct val="100000"/>
              </a:lnSpc>
              <a:spcBef>
                <a:spcPts val="0"/>
              </a:spcBef>
              <a:spcAft>
                <a:spcPts val="0"/>
              </a:spcAft>
              <a:buClr>
                <a:srgbClr val="44546A"/>
              </a:buClr>
              <a:buSzPts val="3136"/>
              <a:buFont typeface="Calibri"/>
              <a:buNone/>
            </a:pPr>
            <a:r>
              <a:rPr lang="en-US" sz="3136" dirty="0"/>
              <a:t>Introduces the </a:t>
            </a:r>
            <a:r>
              <a:rPr lang="en-US" sz="3200" b="1" dirty="0">
                <a:solidFill>
                  <a:srgbClr val="C00000"/>
                </a:solidFill>
              </a:rPr>
              <a:t>Money Matters Train the Trainer Programme</a:t>
            </a:r>
            <a:r>
              <a:rPr lang="en-US" b="1" dirty="0">
                <a:solidFill>
                  <a:srgbClr val="C00000"/>
                </a:solidFill>
              </a:rPr>
              <a:t> </a:t>
            </a:r>
            <a:r>
              <a:rPr lang="en-US" sz="3136" dirty="0"/>
              <a:t>and gives an overview of the concepts of Family Learning, challenge-based learning and financial literacy pedagogy.</a:t>
            </a:r>
            <a:endParaRPr dirty="0"/>
          </a:p>
        </p:txBody>
      </p:sp>
      <p:sp>
        <p:nvSpPr>
          <p:cNvPr id="183" name="Google Shape;183;p9"/>
          <p:cNvSpPr txBox="1">
            <a:spLocks noGrp="1"/>
          </p:cNvSpPr>
          <p:nvPr>
            <p:ph type="title"/>
          </p:nvPr>
        </p:nvSpPr>
        <p:spPr>
          <a:xfrm>
            <a:off x="502499" y="432158"/>
            <a:ext cx="12330002" cy="720001"/>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chemeClr val="accent2"/>
              </a:buClr>
              <a:buSzPts val="3600"/>
              <a:buFont typeface="Calibri"/>
              <a:buNone/>
            </a:pPr>
            <a:r>
              <a:rPr lang="en-US" sz="3200" dirty="0">
                <a:solidFill>
                  <a:srgbClr val="097D74"/>
                </a:solidFill>
              </a:rPr>
              <a:t>Programme content       Day One</a:t>
            </a:r>
            <a:endParaRPr sz="3200" dirty="0">
              <a:solidFill>
                <a:srgbClr val="097D74"/>
              </a:solidFill>
            </a:endParaRPr>
          </a:p>
        </p:txBody>
      </p:sp>
      <p:sp>
        <p:nvSpPr>
          <p:cNvPr id="184" name="Google Shape;184;p9"/>
          <p:cNvSpPr txBox="1">
            <a:spLocks noGrp="1"/>
          </p:cNvSpPr>
          <p:nvPr>
            <p:ph type="body" idx="2"/>
          </p:nvPr>
        </p:nvSpPr>
        <p:spPr>
          <a:xfrm>
            <a:off x="500063" y="1260553"/>
            <a:ext cx="12331542" cy="602890"/>
          </a:xfrm>
          <a:prstGeom prst="rect">
            <a:avLst/>
          </a:prstGeom>
          <a:solidFill>
            <a:srgbClr val="374856"/>
          </a:solidFill>
          <a:ln>
            <a:noFill/>
          </a:ln>
        </p:spPr>
        <p:txBody>
          <a:bodyPr spcFirstLastPara="1" wrap="square" lIns="45700" tIns="45700" rIns="45700" bIns="45700" anchor="ctr" anchorCtr="0">
            <a:normAutofit/>
          </a:bodyPr>
          <a:lstStyle/>
          <a:p>
            <a:pPr marL="0" marR="0" lvl="0" indent="0" algn="just" rtl="0">
              <a:lnSpc>
                <a:spcPct val="90000"/>
              </a:lnSpc>
              <a:spcBef>
                <a:spcPts val="0"/>
              </a:spcBef>
              <a:spcAft>
                <a:spcPts val="0"/>
              </a:spcAft>
              <a:buClr>
                <a:srgbClr val="FFFFFF"/>
              </a:buClr>
              <a:buSzPts val="2400"/>
              <a:buFont typeface="Calibri"/>
              <a:buNone/>
            </a:pPr>
            <a:r>
              <a:rPr lang="en-US" dirty="0"/>
              <a:t>Module 1</a:t>
            </a:r>
            <a:endParaRPr dirty="0"/>
          </a:p>
        </p:txBody>
      </p:sp>
      <p:grpSp>
        <p:nvGrpSpPr>
          <p:cNvPr id="185" name="Google Shape;185;p9"/>
          <p:cNvGrpSpPr/>
          <p:nvPr/>
        </p:nvGrpSpPr>
        <p:grpSpPr>
          <a:xfrm>
            <a:off x="501727" y="3738916"/>
            <a:ext cx="12331544" cy="602892"/>
            <a:chOff x="-1" y="-1"/>
            <a:chExt cx="12331542" cy="602891"/>
          </a:xfrm>
        </p:grpSpPr>
        <p:sp>
          <p:nvSpPr>
            <p:cNvPr id="186" name="Google Shape;186;p9"/>
            <p:cNvSpPr/>
            <p:nvPr/>
          </p:nvSpPr>
          <p:spPr>
            <a:xfrm>
              <a:off x="-1" y="-1"/>
              <a:ext cx="12331542" cy="602891"/>
            </a:xfrm>
            <a:prstGeom prst="rect">
              <a:avLst/>
            </a:prstGeom>
            <a:solidFill>
              <a:srgbClr val="374856"/>
            </a:solidFill>
            <a:ln>
              <a:noFill/>
            </a:ln>
          </p:spPr>
          <p:txBody>
            <a:bodyPr spcFirstLastPara="1" wrap="square" lIns="45700" tIns="45700" rIns="45700" bIns="45700" anchor="ctr" anchorCtr="0">
              <a:noAutofit/>
            </a:bodyPr>
            <a:lstStyle/>
            <a:p>
              <a:pPr marL="0" marR="0" lvl="0" indent="0" algn="just" rtl="0">
                <a:lnSpc>
                  <a:spcPct val="90000"/>
                </a:lnSpc>
                <a:spcBef>
                  <a:spcPts val="0"/>
                </a:spcBef>
                <a:spcAft>
                  <a:spcPts val="0"/>
                </a:spcAft>
                <a:buClr>
                  <a:srgbClr val="FFFFFF"/>
                </a:buClr>
                <a:buSzPts val="2400"/>
                <a:buFont typeface="Calibri"/>
                <a:buNone/>
              </a:pPr>
              <a:endParaRPr sz="2400" b="1" i="1" u="none" strike="noStrike" cap="none">
                <a:solidFill>
                  <a:srgbClr val="FFFFFF"/>
                </a:solidFill>
                <a:latin typeface="Calibri"/>
                <a:ea typeface="Calibri"/>
                <a:cs typeface="Calibri"/>
                <a:sym typeface="Calibri"/>
              </a:endParaRPr>
            </a:p>
          </p:txBody>
        </p:sp>
        <p:sp>
          <p:nvSpPr>
            <p:cNvPr id="187" name="Google Shape;187;p9"/>
            <p:cNvSpPr txBox="1"/>
            <p:nvPr/>
          </p:nvSpPr>
          <p:spPr>
            <a:xfrm>
              <a:off x="26279" y="89099"/>
              <a:ext cx="12278983" cy="424690"/>
            </a:xfrm>
            <a:prstGeom prst="rect">
              <a:avLst/>
            </a:prstGeom>
            <a:noFill/>
            <a:ln>
              <a:noFill/>
            </a:ln>
          </p:spPr>
          <p:txBody>
            <a:bodyPr spcFirstLastPara="1" wrap="square" lIns="45700" tIns="45700" rIns="45700" bIns="45700" anchor="ctr" anchorCtr="0">
              <a:spAutoFit/>
            </a:bodyPr>
            <a:lstStyle/>
            <a:p>
              <a:pPr marL="0" marR="0" lvl="0" indent="0" algn="just" rtl="0">
                <a:lnSpc>
                  <a:spcPct val="90000"/>
                </a:lnSpc>
                <a:spcBef>
                  <a:spcPts val="0"/>
                </a:spcBef>
                <a:spcAft>
                  <a:spcPts val="0"/>
                </a:spcAft>
                <a:buClr>
                  <a:srgbClr val="FFFFFF"/>
                </a:buClr>
                <a:buSzPts val="2400"/>
                <a:buFont typeface="Calibri"/>
                <a:buNone/>
              </a:pPr>
              <a:r>
                <a:rPr lang="en-US" sz="2400" b="1" i="1" u="none" strike="noStrike" cap="none" dirty="0">
                  <a:solidFill>
                    <a:srgbClr val="FFFFFF"/>
                  </a:solidFill>
                  <a:latin typeface="Calibri"/>
                  <a:ea typeface="Calibri"/>
                  <a:cs typeface="Calibri"/>
                  <a:sym typeface="Calibri"/>
                </a:rPr>
                <a:t>Module 2</a:t>
              </a:r>
              <a:endParaRPr sz="1400" b="0" i="1" u="none" strike="noStrike" cap="none" dirty="0">
                <a:solidFill>
                  <a:srgbClr val="000000"/>
                </a:solidFill>
                <a:latin typeface="Arial"/>
                <a:ea typeface="Arial"/>
                <a:cs typeface="Arial"/>
                <a:sym typeface="Arial"/>
              </a:endParaRPr>
            </a:p>
          </p:txBody>
        </p:sp>
      </p:grpSp>
      <p:sp>
        <p:nvSpPr>
          <p:cNvPr id="188" name="Google Shape;188;p9"/>
          <p:cNvSpPr txBox="1"/>
          <p:nvPr/>
        </p:nvSpPr>
        <p:spPr>
          <a:xfrm>
            <a:off x="526343" y="4558596"/>
            <a:ext cx="12278983" cy="10820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44546A"/>
              </a:buClr>
              <a:buSzPts val="3200"/>
              <a:buFont typeface="Calibri"/>
              <a:buNone/>
            </a:pPr>
            <a:r>
              <a:rPr lang="en-US" sz="3200" b="0" i="0" u="none" strike="noStrike" cap="none" dirty="0">
                <a:solidFill>
                  <a:srgbClr val="44546A"/>
                </a:solidFill>
                <a:latin typeface="Calibri"/>
                <a:ea typeface="Calibri"/>
                <a:cs typeface="Calibri"/>
                <a:sym typeface="Calibri"/>
              </a:rPr>
              <a:t>Covers key financial language and vocabulary and the basics of money management.</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0"/>
          <p:cNvSpPr txBox="1">
            <a:spLocks noGrp="1"/>
          </p:cNvSpPr>
          <p:nvPr>
            <p:ph type="title"/>
          </p:nvPr>
        </p:nvSpPr>
        <p:spPr>
          <a:xfrm>
            <a:off x="502499" y="432158"/>
            <a:ext cx="12330002" cy="720001"/>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chemeClr val="accent2"/>
              </a:buClr>
              <a:buSzPts val="3600"/>
              <a:buFont typeface="Calibri"/>
              <a:buNone/>
            </a:pPr>
            <a:r>
              <a:rPr lang="en-US" sz="3200" dirty="0">
                <a:solidFill>
                  <a:srgbClr val="097D74"/>
                </a:solidFill>
              </a:rPr>
              <a:t>Programme content         Day Two</a:t>
            </a:r>
            <a:endParaRPr sz="3200" dirty="0">
              <a:solidFill>
                <a:srgbClr val="097D74"/>
              </a:solidFill>
            </a:endParaRPr>
          </a:p>
        </p:txBody>
      </p:sp>
      <p:sp>
        <p:nvSpPr>
          <p:cNvPr id="194" name="Google Shape;194;p10"/>
          <p:cNvSpPr txBox="1">
            <a:spLocks noGrp="1"/>
          </p:cNvSpPr>
          <p:nvPr>
            <p:ph type="body" idx="1"/>
          </p:nvPr>
        </p:nvSpPr>
        <p:spPr>
          <a:xfrm>
            <a:off x="500063" y="1260553"/>
            <a:ext cx="12331542" cy="602890"/>
          </a:xfrm>
          <a:prstGeom prst="rect">
            <a:avLst/>
          </a:prstGeom>
          <a:solidFill>
            <a:srgbClr val="374856"/>
          </a:solidFill>
          <a:ln>
            <a:noFill/>
          </a:ln>
        </p:spPr>
        <p:txBody>
          <a:bodyPr spcFirstLastPara="1" wrap="square" lIns="45700" tIns="45700" rIns="45700" bIns="45700" anchor="ctr" anchorCtr="0">
            <a:normAutofit/>
          </a:bodyPr>
          <a:lstStyle/>
          <a:p>
            <a:pPr marL="0" marR="0" lvl="0" indent="0" algn="just" rtl="0">
              <a:lnSpc>
                <a:spcPct val="90000"/>
              </a:lnSpc>
              <a:spcBef>
                <a:spcPts val="0"/>
              </a:spcBef>
              <a:spcAft>
                <a:spcPts val="0"/>
              </a:spcAft>
              <a:buClr>
                <a:srgbClr val="FFFFFF"/>
              </a:buClr>
              <a:buSzPts val="2400"/>
              <a:buFont typeface="Calibri"/>
              <a:buNone/>
            </a:pPr>
            <a:r>
              <a:rPr lang="en-US" sz="2400" b="1" i="1" dirty="0">
                <a:solidFill>
                  <a:srgbClr val="FFFFFF"/>
                </a:solidFill>
              </a:rPr>
              <a:t>Module 3</a:t>
            </a:r>
            <a:endParaRPr i="1" dirty="0"/>
          </a:p>
        </p:txBody>
      </p:sp>
      <p:grpSp>
        <p:nvGrpSpPr>
          <p:cNvPr id="195" name="Google Shape;195;p10"/>
          <p:cNvGrpSpPr/>
          <p:nvPr/>
        </p:nvGrpSpPr>
        <p:grpSpPr>
          <a:xfrm>
            <a:off x="501727" y="3738916"/>
            <a:ext cx="12331544" cy="602892"/>
            <a:chOff x="-1" y="-1"/>
            <a:chExt cx="12331542" cy="602891"/>
          </a:xfrm>
        </p:grpSpPr>
        <p:sp>
          <p:nvSpPr>
            <p:cNvPr id="196" name="Google Shape;196;p10"/>
            <p:cNvSpPr/>
            <p:nvPr/>
          </p:nvSpPr>
          <p:spPr>
            <a:xfrm>
              <a:off x="-1" y="-1"/>
              <a:ext cx="12331542" cy="602891"/>
            </a:xfrm>
            <a:prstGeom prst="rect">
              <a:avLst/>
            </a:prstGeom>
            <a:solidFill>
              <a:srgbClr val="374856"/>
            </a:solidFill>
            <a:ln>
              <a:noFill/>
            </a:ln>
          </p:spPr>
          <p:txBody>
            <a:bodyPr spcFirstLastPara="1" wrap="square" lIns="45700" tIns="45700" rIns="45700" bIns="45700" anchor="ctr" anchorCtr="0">
              <a:noAutofit/>
            </a:bodyPr>
            <a:lstStyle/>
            <a:p>
              <a:pPr marL="0" marR="0" lvl="0" indent="0" algn="just" rtl="0">
                <a:lnSpc>
                  <a:spcPct val="90000"/>
                </a:lnSpc>
                <a:spcBef>
                  <a:spcPts val="0"/>
                </a:spcBef>
                <a:spcAft>
                  <a:spcPts val="0"/>
                </a:spcAft>
                <a:buClr>
                  <a:srgbClr val="FFFFFF"/>
                </a:buClr>
                <a:buSzPts val="2400"/>
                <a:buFont typeface="Calibri"/>
                <a:buNone/>
              </a:pPr>
              <a:endParaRPr sz="2400" b="1" i="1" u="none" strike="noStrike" cap="none">
                <a:solidFill>
                  <a:srgbClr val="FFFFFF"/>
                </a:solidFill>
                <a:latin typeface="Calibri"/>
                <a:ea typeface="Calibri"/>
                <a:cs typeface="Calibri"/>
                <a:sym typeface="Calibri"/>
              </a:endParaRPr>
            </a:p>
          </p:txBody>
        </p:sp>
        <p:sp>
          <p:nvSpPr>
            <p:cNvPr id="197" name="Google Shape;197;p10"/>
            <p:cNvSpPr txBox="1"/>
            <p:nvPr/>
          </p:nvSpPr>
          <p:spPr>
            <a:xfrm>
              <a:off x="26279" y="89099"/>
              <a:ext cx="12278983" cy="424690"/>
            </a:xfrm>
            <a:prstGeom prst="rect">
              <a:avLst/>
            </a:prstGeom>
            <a:noFill/>
            <a:ln>
              <a:noFill/>
            </a:ln>
          </p:spPr>
          <p:txBody>
            <a:bodyPr spcFirstLastPara="1" wrap="square" lIns="45700" tIns="45700" rIns="45700" bIns="45700" anchor="ctr" anchorCtr="0">
              <a:spAutoFit/>
            </a:bodyPr>
            <a:lstStyle/>
            <a:p>
              <a:pPr marL="0" marR="0" lvl="0" indent="0" algn="just" rtl="0">
                <a:lnSpc>
                  <a:spcPct val="90000"/>
                </a:lnSpc>
                <a:spcBef>
                  <a:spcPts val="0"/>
                </a:spcBef>
                <a:spcAft>
                  <a:spcPts val="0"/>
                </a:spcAft>
                <a:buClr>
                  <a:srgbClr val="FFFFFF"/>
                </a:buClr>
                <a:buSzPts val="2400"/>
                <a:buFont typeface="Calibri"/>
                <a:buNone/>
              </a:pPr>
              <a:r>
                <a:rPr lang="en-US" sz="2400" b="1" i="1" u="none" strike="noStrike" cap="none" dirty="0">
                  <a:solidFill>
                    <a:srgbClr val="FFFFFF"/>
                  </a:solidFill>
                  <a:latin typeface="Calibri"/>
                  <a:ea typeface="Calibri"/>
                  <a:cs typeface="Calibri"/>
                  <a:sym typeface="Calibri"/>
                </a:rPr>
                <a:t>Module 4</a:t>
              </a:r>
              <a:endParaRPr sz="1400" b="0" i="1" u="none" strike="noStrike" cap="none" dirty="0">
                <a:solidFill>
                  <a:srgbClr val="000000"/>
                </a:solidFill>
                <a:latin typeface="Arial"/>
                <a:ea typeface="Arial"/>
                <a:cs typeface="Arial"/>
                <a:sym typeface="Arial"/>
              </a:endParaRPr>
            </a:p>
          </p:txBody>
        </p:sp>
      </p:grpSp>
      <p:sp>
        <p:nvSpPr>
          <p:cNvPr id="198" name="Google Shape;198;p10"/>
          <p:cNvSpPr txBox="1"/>
          <p:nvPr/>
        </p:nvSpPr>
        <p:spPr>
          <a:xfrm>
            <a:off x="526344" y="1971837"/>
            <a:ext cx="12278983" cy="1562933"/>
          </a:xfrm>
          <a:prstGeom prst="rect">
            <a:avLst/>
          </a:prstGeom>
          <a:noFill/>
          <a:ln>
            <a:noFill/>
          </a:ln>
        </p:spPr>
        <p:txBody>
          <a:bodyPr spcFirstLastPara="1" wrap="square" lIns="45700" tIns="45700" rIns="45700" bIns="45700" anchor="t" anchorCtr="0">
            <a:normAutofit/>
          </a:bodyPr>
          <a:lstStyle/>
          <a:p>
            <a:pPr marL="0" marR="0" lvl="0" indent="0" algn="l" rtl="0">
              <a:lnSpc>
                <a:spcPct val="100000"/>
              </a:lnSpc>
              <a:spcBef>
                <a:spcPts val="0"/>
              </a:spcBef>
              <a:spcAft>
                <a:spcPts val="0"/>
              </a:spcAft>
              <a:buClr>
                <a:srgbClr val="44546A"/>
              </a:buClr>
              <a:buSzPts val="3200"/>
              <a:buFont typeface="Calibri"/>
              <a:buNone/>
            </a:pPr>
            <a:r>
              <a:rPr lang="en-US" sz="3200" b="0" i="0" u="none" strike="noStrike" cap="none">
                <a:solidFill>
                  <a:srgbClr val="44546A"/>
                </a:solidFill>
                <a:latin typeface="Calibri"/>
                <a:ea typeface="Calibri"/>
                <a:cs typeface="Calibri"/>
                <a:sym typeface="Calibri"/>
              </a:rPr>
              <a:t>Looks at financial online resources and tools and the emotions associated with money.</a:t>
            </a:r>
            <a:endParaRPr sz="1400" b="0" i="0" u="none" strike="noStrike" cap="none">
              <a:solidFill>
                <a:srgbClr val="000000"/>
              </a:solidFill>
              <a:latin typeface="Arial"/>
              <a:ea typeface="Arial"/>
              <a:cs typeface="Arial"/>
              <a:sym typeface="Arial"/>
            </a:endParaRPr>
          </a:p>
        </p:txBody>
      </p:sp>
      <p:sp>
        <p:nvSpPr>
          <p:cNvPr id="199" name="Google Shape;199;p10"/>
          <p:cNvSpPr txBox="1"/>
          <p:nvPr/>
        </p:nvSpPr>
        <p:spPr>
          <a:xfrm>
            <a:off x="526343" y="4628779"/>
            <a:ext cx="12278983" cy="1577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44546A"/>
              </a:buClr>
              <a:buSzPts val="3200"/>
              <a:buFont typeface="Calibri"/>
              <a:buNone/>
            </a:pPr>
            <a:r>
              <a:rPr lang="en-US" sz="3200" b="0" i="0" u="none" strike="noStrike" cap="none">
                <a:solidFill>
                  <a:srgbClr val="44546A"/>
                </a:solidFill>
                <a:latin typeface="Calibri"/>
                <a:ea typeface="Calibri"/>
                <a:cs typeface="Calibri"/>
                <a:sym typeface="Calibri"/>
              </a:rPr>
              <a:t>Considers how to manage money during critical life periods, understanding the role of money in our lives and how to become a critical consumer.</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1"/>
          <p:cNvSpPr txBox="1">
            <a:spLocks noGrp="1"/>
          </p:cNvSpPr>
          <p:nvPr>
            <p:ph type="title"/>
          </p:nvPr>
        </p:nvSpPr>
        <p:spPr>
          <a:xfrm>
            <a:off x="502499" y="432158"/>
            <a:ext cx="12330002" cy="720001"/>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chemeClr val="accent2"/>
              </a:buClr>
              <a:buSzPts val="3600"/>
              <a:buFont typeface="Calibri"/>
              <a:buNone/>
            </a:pPr>
            <a:r>
              <a:rPr lang="en-US" sz="3200" dirty="0">
                <a:solidFill>
                  <a:srgbClr val="097D74"/>
                </a:solidFill>
              </a:rPr>
              <a:t>Programme content         Day Three</a:t>
            </a:r>
            <a:endParaRPr sz="3200" dirty="0">
              <a:solidFill>
                <a:srgbClr val="097D74"/>
              </a:solidFill>
            </a:endParaRPr>
          </a:p>
        </p:txBody>
      </p:sp>
      <p:sp>
        <p:nvSpPr>
          <p:cNvPr id="205" name="Google Shape;205;p11"/>
          <p:cNvSpPr txBox="1">
            <a:spLocks noGrp="1"/>
          </p:cNvSpPr>
          <p:nvPr>
            <p:ph type="body" idx="1"/>
          </p:nvPr>
        </p:nvSpPr>
        <p:spPr>
          <a:xfrm>
            <a:off x="500063" y="1260553"/>
            <a:ext cx="12331542" cy="602890"/>
          </a:xfrm>
          <a:prstGeom prst="rect">
            <a:avLst/>
          </a:prstGeom>
          <a:solidFill>
            <a:srgbClr val="374856"/>
          </a:solidFill>
          <a:ln>
            <a:noFill/>
          </a:ln>
        </p:spPr>
        <p:txBody>
          <a:bodyPr spcFirstLastPara="1" wrap="square" lIns="45700" tIns="45700" rIns="45700" bIns="45700" anchor="ctr" anchorCtr="0">
            <a:normAutofit/>
          </a:bodyPr>
          <a:lstStyle/>
          <a:p>
            <a:pPr marL="0" marR="0" lvl="0" indent="0" algn="just" rtl="0">
              <a:lnSpc>
                <a:spcPct val="90000"/>
              </a:lnSpc>
              <a:spcBef>
                <a:spcPts val="0"/>
              </a:spcBef>
              <a:spcAft>
                <a:spcPts val="0"/>
              </a:spcAft>
              <a:buClr>
                <a:srgbClr val="FFFFFF"/>
              </a:buClr>
              <a:buSzPts val="2400"/>
              <a:buFont typeface="Calibri"/>
              <a:buNone/>
            </a:pPr>
            <a:r>
              <a:rPr lang="en-US" sz="2400" b="1" i="1" dirty="0">
                <a:solidFill>
                  <a:srgbClr val="FFFFFF"/>
                </a:solidFill>
              </a:rPr>
              <a:t>Module 5</a:t>
            </a:r>
            <a:endParaRPr i="1" dirty="0"/>
          </a:p>
        </p:txBody>
      </p:sp>
      <p:grpSp>
        <p:nvGrpSpPr>
          <p:cNvPr id="206" name="Google Shape;206;p11"/>
          <p:cNvGrpSpPr/>
          <p:nvPr/>
        </p:nvGrpSpPr>
        <p:grpSpPr>
          <a:xfrm>
            <a:off x="501727" y="3738916"/>
            <a:ext cx="12331544" cy="602892"/>
            <a:chOff x="-1" y="-1"/>
            <a:chExt cx="12331542" cy="602891"/>
          </a:xfrm>
        </p:grpSpPr>
        <p:sp>
          <p:nvSpPr>
            <p:cNvPr id="207" name="Google Shape;207;p11"/>
            <p:cNvSpPr/>
            <p:nvPr/>
          </p:nvSpPr>
          <p:spPr>
            <a:xfrm>
              <a:off x="-1" y="-1"/>
              <a:ext cx="12331542" cy="602891"/>
            </a:xfrm>
            <a:prstGeom prst="rect">
              <a:avLst/>
            </a:prstGeom>
            <a:solidFill>
              <a:srgbClr val="374856"/>
            </a:solidFill>
            <a:ln>
              <a:noFill/>
            </a:ln>
          </p:spPr>
          <p:txBody>
            <a:bodyPr spcFirstLastPara="1" wrap="square" lIns="45700" tIns="45700" rIns="45700" bIns="45700" anchor="ctr" anchorCtr="0">
              <a:noAutofit/>
            </a:bodyPr>
            <a:lstStyle/>
            <a:p>
              <a:pPr marL="0" marR="0" lvl="0" indent="0" algn="just" rtl="0">
                <a:lnSpc>
                  <a:spcPct val="90000"/>
                </a:lnSpc>
                <a:spcBef>
                  <a:spcPts val="0"/>
                </a:spcBef>
                <a:spcAft>
                  <a:spcPts val="0"/>
                </a:spcAft>
                <a:buClr>
                  <a:srgbClr val="FFFFFF"/>
                </a:buClr>
                <a:buSzPts val="2400"/>
                <a:buFont typeface="Calibri"/>
                <a:buNone/>
              </a:pPr>
              <a:endParaRPr sz="2400" b="1" i="1" u="none" strike="noStrike" cap="none">
                <a:solidFill>
                  <a:srgbClr val="FFFFFF"/>
                </a:solidFill>
                <a:latin typeface="Calibri"/>
                <a:ea typeface="Calibri"/>
                <a:cs typeface="Calibri"/>
                <a:sym typeface="Calibri"/>
              </a:endParaRPr>
            </a:p>
          </p:txBody>
        </p:sp>
        <p:sp>
          <p:nvSpPr>
            <p:cNvPr id="208" name="Google Shape;208;p11"/>
            <p:cNvSpPr txBox="1"/>
            <p:nvPr/>
          </p:nvSpPr>
          <p:spPr>
            <a:xfrm>
              <a:off x="26279" y="89099"/>
              <a:ext cx="12278983" cy="424690"/>
            </a:xfrm>
            <a:prstGeom prst="rect">
              <a:avLst/>
            </a:prstGeom>
            <a:noFill/>
            <a:ln>
              <a:noFill/>
            </a:ln>
          </p:spPr>
          <p:txBody>
            <a:bodyPr spcFirstLastPara="1" wrap="square" lIns="45700" tIns="45700" rIns="45700" bIns="45700" anchor="ctr" anchorCtr="0">
              <a:spAutoFit/>
            </a:bodyPr>
            <a:lstStyle/>
            <a:p>
              <a:pPr marL="0" marR="0" lvl="0" indent="0" algn="just" rtl="0">
                <a:lnSpc>
                  <a:spcPct val="90000"/>
                </a:lnSpc>
                <a:spcBef>
                  <a:spcPts val="0"/>
                </a:spcBef>
                <a:spcAft>
                  <a:spcPts val="0"/>
                </a:spcAft>
                <a:buClr>
                  <a:srgbClr val="FFFFFF"/>
                </a:buClr>
                <a:buSzPts val="2400"/>
                <a:buFont typeface="Calibri"/>
                <a:buNone/>
              </a:pPr>
              <a:r>
                <a:rPr lang="en-US" sz="2400" b="1" i="1" u="none" strike="noStrike" cap="none" dirty="0">
                  <a:solidFill>
                    <a:srgbClr val="FFFFFF"/>
                  </a:solidFill>
                  <a:latin typeface="Calibri"/>
                  <a:ea typeface="Calibri"/>
                  <a:cs typeface="Calibri"/>
                  <a:sym typeface="Calibri"/>
                </a:rPr>
                <a:t>Module 6</a:t>
              </a:r>
              <a:endParaRPr sz="1400" b="0" i="1" u="none" strike="noStrike" cap="none" dirty="0">
                <a:solidFill>
                  <a:srgbClr val="000000"/>
                </a:solidFill>
                <a:latin typeface="Arial"/>
                <a:ea typeface="Arial"/>
                <a:cs typeface="Arial"/>
                <a:sym typeface="Arial"/>
              </a:endParaRPr>
            </a:p>
          </p:txBody>
        </p:sp>
      </p:grpSp>
      <p:sp>
        <p:nvSpPr>
          <p:cNvPr id="209" name="Google Shape;209;p11"/>
          <p:cNvSpPr txBox="1"/>
          <p:nvPr/>
        </p:nvSpPr>
        <p:spPr>
          <a:xfrm>
            <a:off x="526344" y="1971837"/>
            <a:ext cx="12278983" cy="1562933"/>
          </a:xfrm>
          <a:prstGeom prst="rect">
            <a:avLst/>
          </a:prstGeom>
          <a:noFill/>
          <a:ln>
            <a:noFill/>
          </a:ln>
        </p:spPr>
        <p:txBody>
          <a:bodyPr spcFirstLastPara="1" wrap="square" lIns="45700" tIns="45700" rIns="45700" bIns="45700" anchor="t" anchorCtr="0">
            <a:normAutofit/>
          </a:bodyPr>
          <a:lstStyle/>
          <a:p>
            <a:pPr marL="0" marR="0" lvl="0" indent="0" algn="l" rtl="0">
              <a:lnSpc>
                <a:spcPct val="100000"/>
              </a:lnSpc>
              <a:spcBef>
                <a:spcPts val="0"/>
              </a:spcBef>
              <a:spcAft>
                <a:spcPts val="0"/>
              </a:spcAft>
              <a:buClr>
                <a:srgbClr val="44546A"/>
              </a:buClr>
              <a:buSzPts val="3200"/>
              <a:buFont typeface="Calibri"/>
              <a:buNone/>
            </a:pPr>
            <a:r>
              <a:rPr lang="en-US" sz="3200" b="0" i="0" u="none" strike="noStrike" cap="none" dirty="0">
                <a:solidFill>
                  <a:srgbClr val="44546A"/>
                </a:solidFill>
                <a:latin typeface="Calibri"/>
                <a:ea typeface="Calibri"/>
                <a:cs typeface="Calibri"/>
                <a:sym typeface="Calibri"/>
              </a:rPr>
              <a:t>Looks further at the role of money, numeracy and its relevance in financial literacy.</a:t>
            </a:r>
            <a:endParaRPr sz="1400" b="0" i="0" u="none" strike="noStrike" cap="none" dirty="0">
              <a:solidFill>
                <a:srgbClr val="000000"/>
              </a:solidFill>
              <a:latin typeface="Arial"/>
              <a:ea typeface="Arial"/>
              <a:cs typeface="Arial"/>
              <a:sym typeface="Arial"/>
            </a:endParaRPr>
          </a:p>
        </p:txBody>
      </p:sp>
      <p:sp>
        <p:nvSpPr>
          <p:cNvPr id="210" name="Google Shape;210;p11"/>
          <p:cNvSpPr txBox="1"/>
          <p:nvPr/>
        </p:nvSpPr>
        <p:spPr>
          <a:xfrm>
            <a:off x="526343" y="4545955"/>
            <a:ext cx="12278983" cy="10820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44546A"/>
              </a:buClr>
              <a:buSzPts val="3200"/>
              <a:buFont typeface="Calibri"/>
              <a:buNone/>
            </a:pPr>
            <a:r>
              <a:rPr lang="en-US" sz="3200" b="0" i="0" u="none" strike="noStrike" cap="none" dirty="0">
                <a:solidFill>
                  <a:srgbClr val="44546A"/>
                </a:solidFill>
                <a:latin typeface="Calibri"/>
                <a:ea typeface="Calibri"/>
                <a:cs typeface="Calibri"/>
                <a:sym typeface="Calibri"/>
              </a:rPr>
              <a:t>Covers creating digital resources for different age groups to enable challenge-based learning to take place.</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2"/>
          <p:cNvSpPr txBox="1">
            <a:spLocks noGrp="1"/>
          </p:cNvSpPr>
          <p:nvPr>
            <p:ph type="body" idx="1"/>
          </p:nvPr>
        </p:nvSpPr>
        <p:spPr>
          <a:xfrm>
            <a:off x="525950" y="1938402"/>
            <a:ext cx="11519400" cy="4748700"/>
          </a:xfrm>
          <a:prstGeom prst="rect">
            <a:avLst/>
          </a:prstGeom>
          <a:noFill/>
          <a:ln>
            <a:noFill/>
          </a:ln>
        </p:spPr>
        <p:txBody>
          <a:bodyPr spcFirstLastPara="1" wrap="square" lIns="45700" tIns="45700" rIns="45700" bIns="45700" anchor="t" anchorCtr="0">
            <a:normAutofit/>
          </a:bodyPr>
          <a:lstStyle/>
          <a:p>
            <a:pPr marL="0" lvl="0" indent="0" algn="l" rtl="0">
              <a:lnSpc>
                <a:spcPct val="107142"/>
              </a:lnSpc>
              <a:spcBef>
                <a:spcPts val="0"/>
              </a:spcBef>
              <a:spcAft>
                <a:spcPts val="0"/>
              </a:spcAft>
              <a:buClr>
                <a:srgbClr val="44546A"/>
              </a:buClr>
              <a:buSzPts val="2800"/>
              <a:buFont typeface="Calibri"/>
              <a:buNone/>
            </a:pPr>
            <a:endParaRPr sz="2800" dirty="0"/>
          </a:p>
          <a:p>
            <a:pPr marL="0" lvl="0" indent="0" algn="l" rtl="0">
              <a:lnSpc>
                <a:spcPct val="107142"/>
              </a:lnSpc>
              <a:spcBef>
                <a:spcPts val="600"/>
              </a:spcBef>
              <a:spcAft>
                <a:spcPts val="0"/>
              </a:spcAft>
              <a:buClr>
                <a:srgbClr val="44546A"/>
              </a:buClr>
              <a:buSzPts val="2800"/>
              <a:buFont typeface="Calibri"/>
              <a:buNone/>
            </a:pPr>
            <a:r>
              <a:rPr lang="en-US" sz="3400" dirty="0"/>
              <a:t>The programme includes 12 hours of online self-directed learning</a:t>
            </a:r>
            <a:endParaRPr sz="2700" dirty="0"/>
          </a:p>
          <a:p>
            <a:pPr marL="0" lvl="0" indent="0" algn="l" rtl="0">
              <a:lnSpc>
                <a:spcPct val="107142"/>
              </a:lnSpc>
              <a:spcBef>
                <a:spcPts val="600"/>
              </a:spcBef>
              <a:spcAft>
                <a:spcPts val="0"/>
              </a:spcAft>
              <a:buClr>
                <a:srgbClr val="44546A"/>
              </a:buClr>
              <a:buSzPts val="2800"/>
              <a:buFont typeface="Calibri"/>
              <a:buNone/>
            </a:pPr>
            <a:endParaRPr sz="3400" dirty="0"/>
          </a:p>
          <a:p>
            <a:pPr marL="0" lvl="0" indent="0" algn="l" rtl="0">
              <a:lnSpc>
                <a:spcPct val="107142"/>
              </a:lnSpc>
              <a:spcBef>
                <a:spcPts val="600"/>
              </a:spcBef>
              <a:spcAft>
                <a:spcPts val="0"/>
              </a:spcAft>
              <a:buClr>
                <a:srgbClr val="44546A"/>
              </a:buClr>
              <a:buSzPts val="2800"/>
              <a:buFont typeface="Calibri"/>
              <a:buNone/>
            </a:pPr>
            <a:r>
              <a:rPr lang="en-US" sz="3400" dirty="0"/>
              <a:t>You will have an opportunity to develop your own resources </a:t>
            </a:r>
            <a:endParaRPr sz="2700" dirty="0"/>
          </a:p>
          <a:p>
            <a:pPr marL="0" lvl="0" indent="0" algn="l" rtl="0">
              <a:lnSpc>
                <a:spcPct val="107142"/>
              </a:lnSpc>
              <a:spcBef>
                <a:spcPts val="600"/>
              </a:spcBef>
              <a:spcAft>
                <a:spcPts val="0"/>
              </a:spcAft>
              <a:buClr>
                <a:srgbClr val="44546A"/>
              </a:buClr>
              <a:buSzPts val="2800"/>
              <a:buFont typeface="Calibri"/>
              <a:buNone/>
            </a:pPr>
            <a:endParaRPr sz="3400" dirty="0"/>
          </a:p>
          <a:p>
            <a:pPr marL="0" lvl="0" indent="0" algn="l" rtl="0">
              <a:lnSpc>
                <a:spcPct val="107142"/>
              </a:lnSpc>
              <a:spcBef>
                <a:spcPts val="600"/>
              </a:spcBef>
              <a:spcAft>
                <a:spcPts val="0"/>
              </a:spcAft>
              <a:buClr>
                <a:srgbClr val="44546A"/>
              </a:buClr>
              <a:buSzPts val="2800"/>
              <a:buFont typeface="Calibri"/>
              <a:buNone/>
            </a:pPr>
            <a:r>
              <a:rPr lang="en-US" sz="3400" dirty="0"/>
              <a:t>You will have the option to gain Open Badge Micro-credentials</a:t>
            </a:r>
            <a:endParaRPr sz="2700" dirty="0"/>
          </a:p>
        </p:txBody>
      </p:sp>
      <p:sp>
        <p:nvSpPr>
          <p:cNvPr id="216" name="Google Shape;216;p12"/>
          <p:cNvSpPr txBox="1">
            <a:spLocks noGrp="1"/>
          </p:cNvSpPr>
          <p:nvPr>
            <p:ph type="title"/>
          </p:nvPr>
        </p:nvSpPr>
        <p:spPr>
          <a:xfrm>
            <a:off x="525945" y="736958"/>
            <a:ext cx="12330002" cy="720001"/>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chemeClr val="accent2"/>
              </a:buClr>
              <a:buSzPts val="3600"/>
              <a:buFont typeface="Calibri"/>
              <a:buNone/>
            </a:pPr>
            <a:r>
              <a:rPr lang="en-US" sz="3200" dirty="0">
                <a:solidFill>
                  <a:schemeClr val="accent4">
                    <a:lumMod val="90000"/>
                    <a:lumOff val="10000"/>
                  </a:schemeClr>
                </a:solidFill>
              </a:rPr>
              <a:t>Self-study, research and Open Badge Credentials</a:t>
            </a:r>
            <a:endParaRPr sz="3200" dirty="0">
              <a:solidFill>
                <a:schemeClr val="accent4">
                  <a:lumMod val="90000"/>
                  <a:lumOff val="10000"/>
                </a:schemeClr>
              </a:solidFill>
            </a:endParaRPr>
          </a:p>
        </p:txBody>
      </p:sp>
      <p:pic>
        <p:nvPicPr>
          <p:cNvPr id="217" name="Google Shape;217;p12" descr="Graphic 5"/>
          <p:cNvPicPr preferRelativeResize="0"/>
          <p:nvPr/>
        </p:nvPicPr>
        <p:blipFill rotWithShape="1">
          <a:blip r:embed="rId3">
            <a:alphaModFix/>
          </a:blip>
          <a:srcRect/>
          <a:stretch/>
        </p:blipFill>
        <p:spPr>
          <a:xfrm>
            <a:off x="11573037" y="5008540"/>
            <a:ext cx="1421579" cy="1421579"/>
          </a:xfrm>
          <a:prstGeom prst="rect">
            <a:avLst/>
          </a:prstGeom>
          <a:noFill/>
          <a:ln>
            <a:noFill/>
          </a:ln>
        </p:spPr>
      </p:pic>
      <p:pic>
        <p:nvPicPr>
          <p:cNvPr id="218" name="Google Shape;218;p12" descr="Graphic 6"/>
          <p:cNvPicPr preferRelativeResize="0"/>
          <p:nvPr/>
        </p:nvPicPr>
        <p:blipFill rotWithShape="1">
          <a:blip r:embed="rId4">
            <a:alphaModFix/>
          </a:blip>
          <a:srcRect/>
          <a:stretch/>
        </p:blipFill>
        <p:spPr>
          <a:xfrm>
            <a:off x="11194950" y="2346669"/>
            <a:ext cx="1614100" cy="16141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3"/>
          <p:cNvSpPr txBox="1">
            <a:spLocks noGrp="1"/>
          </p:cNvSpPr>
          <p:nvPr>
            <p:ph type="title"/>
          </p:nvPr>
        </p:nvSpPr>
        <p:spPr>
          <a:xfrm>
            <a:off x="1491594" y="2803004"/>
            <a:ext cx="10351811" cy="1552019"/>
          </a:xfrm>
          <a:prstGeom prst="rect">
            <a:avLst/>
          </a:prstGeom>
          <a:noFill/>
          <a:ln>
            <a:noFill/>
          </a:ln>
        </p:spPr>
        <p:txBody>
          <a:bodyPr spcFirstLastPara="1" wrap="square" lIns="45700" tIns="45700" rIns="45700" bIns="45700" anchor="t" anchorCtr="0">
            <a:normAutofit/>
          </a:bodyPr>
          <a:lstStyle/>
          <a:p>
            <a:pPr marL="0" marR="0" lvl="0" indent="0" algn="l" rtl="0">
              <a:lnSpc>
                <a:spcPct val="90000"/>
              </a:lnSpc>
              <a:spcBef>
                <a:spcPts val="0"/>
              </a:spcBef>
              <a:spcAft>
                <a:spcPts val="0"/>
              </a:spcAft>
              <a:buClr>
                <a:srgbClr val="44546A"/>
              </a:buClr>
              <a:buSzPts val="4000"/>
              <a:buFont typeface="Calibri"/>
              <a:buNone/>
            </a:pPr>
            <a:r>
              <a:rPr lang="en-US" sz="4000" dirty="0">
                <a:solidFill>
                  <a:schemeClr val="accent4">
                    <a:lumMod val="90000"/>
                    <a:lumOff val="10000"/>
                  </a:schemeClr>
                </a:solidFill>
                <a:latin typeface="Calibri"/>
                <a:ea typeface="Calibri"/>
                <a:cs typeface="Calibri"/>
                <a:sym typeface="Calibri"/>
              </a:rPr>
              <a:t>Any questions?</a:t>
            </a:r>
            <a:endParaRPr dirty="0">
              <a:solidFill>
                <a:schemeClr val="accent4">
                  <a:lumMod val="90000"/>
                  <a:lumOff val="10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4"/>
          <p:cNvSpPr txBox="1">
            <a:spLocks noGrp="1"/>
          </p:cNvSpPr>
          <p:nvPr>
            <p:ph type="title"/>
          </p:nvPr>
        </p:nvSpPr>
        <p:spPr>
          <a:xfrm>
            <a:off x="314729" y="2403142"/>
            <a:ext cx="9101965" cy="1060950"/>
          </a:xfrm>
          <a:prstGeom prst="rect">
            <a:avLst/>
          </a:prstGeom>
          <a:noFill/>
          <a:ln>
            <a:noFill/>
          </a:ln>
        </p:spPr>
        <p:txBody>
          <a:bodyPr spcFirstLastPara="1" wrap="square" lIns="45700" tIns="45700" rIns="45700" bIns="45700" anchor="t" anchorCtr="0">
            <a:normAutofit/>
          </a:bodyPr>
          <a:lstStyle/>
          <a:p>
            <a:pPr marL="0" marR="0" lvl="0" indent="0" algn="l" rtl="0">
              <a:lnSpc>
                <a:spcPct val="90000"/>
              </a:lnSpc>
              <a:spcBef>
                <a:spcPts val="0"/>
              </a:spcBef>
              <a:spcAft>
                <a:spcPts val="0"/>
              </a:spcAft>
              <a:buClr>
                <a:srgbClr val="44546A"/>
              </a:buClr>
              <a:buSzPts val="4000"/>
              <a:buFont typeface="Calibri"/>
              <a:buNone/>
            </a:pPr>
            <a:r>
              <a:rPr lang="en-US" sz="3200" dirty="0">
                <a:solidFill>
                  <a:schemeClr val="accent4">
                    <a:lumMod val="90000"/>
                    <a:lumOff val="10000"/>
                  </a:schemeClr>
                </a:solidFill>
                <a:latin typeface="Calibri"/>
                <a:ea typeface="Calibri"/>
                <a:cs typeface="Calibri"/>
                <a:sym typeface="Calibri"/>
              </a:rPr>
              <a:t>Activity M1.4 </a:t>
            </a:r>
            <a:br>
              <a:rPr lang="en-US" sz="3200" dirty="0">
                <a:solidFill>
                  <a:schemeClr val="accent4">
                    <a:lumMod val="90000"/>
                    <a:lumOff val="10000"/>
                  </a:schemeClr>
                </a:solidFill>
                <a:latin typeface="Calibri"/>
                <a:ea typeface="Calibri"/>
                <a:cs typeface="Calibri"/>
                <a:sym typeface="Calibri"/>
              </a:rPr>
            </a:br>
            <a:r>
              <a:rPr lang="en-US" sz="3200" dirty="0">
                <a:solidFill>
                  <a:schemeClr val="accent4">
                    <a:lumMod val="90000"/>
                    <a:lumOff val="10000"/>
                  </a:schemeClr>
                </a:solidFill>
                <a:latin typeface="Calibri"/>
                <a:ea typeface="Calibri"/>
                <a:cs typeface="Calibri"/>
                <a:sym typeface="Calibri"/>
              </a:rPr>
              <a:t>A Family Learning Approach</a:t>
            </a:r>
            <a:endParaRPr sz="3200" dirty="0">
              <a:solidFill>
                <a:schemeClr val="accent4">
                  <a:lumMod val="90000"/>
                  <a:lumOff val="10000"/>
                </a:schemeClr>
              </a:solidFill>
            </a:endParaRPr>
          </a:p>
        </p:txBody>
      </p:sp>
      <p:pic>
        <p:nvPicPr>
          <p:cNvPr id="229" name="Google Shape;229;p14"/>
          <p:cNvPicPr preferRelativeResize="0"/>
          <p:nvPr/>
        </p:nvPicPr>
        <p:blipFill rotWithShape="1">
          <a:blip r:embed="rId3">
            <a:alphaModFix/>
          </a:blip>
          <a:srcRect/>
          <a:stretch/>
        </p:blipFill>
        <p:spPr>
          <a:xfrm>
            <a:off x="483891" y="3869575"/>
            <a:ext cx="5453718" cy="226271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5"/>
          <p:cNvSpPr txBox="1">
            <a:spLocks noGrp="1"/>
          </p:cNvSpPr>
          <p:nvPr>
            <p:ph type="body" idx="1"/>
          </p:nvPr>
        </p:nvSpPr>
        <p:spPr>
          <a:xfrm>
            <a:off x="4394199" y="1182835"/>
            <a:ext cx="8751415" cy="5919735"/>
          </a:xfrm>
          <a:prstGeom prst="rect">
            <a:avLst/>
          </a:prstGeom>
          <a:noFill/>
          <a:ln>
            <a:noFill/>
          </a:ln>
        </p:spPr>
        <p:txBody>
          <a:bodyPr spcFirstLastPara="1" wrap="square" lIns="45700" tIns="45700" rIns="45700" bIns="45700" anchor="t" anchorCtr="0">
            <a:normAutofit/>
          </a:bodyPr>
          <a:lstStyle/>
          <a:p>
            <a:pPr marL="342900" lvl="0" indent="-342900" algn="l" rtl="0">
              <a:lnSpc>
                <a:spcPct val="107142"/>
              </a:lnSpc>
              <a:spcBef>
                <a:spcPts val="0"/>
              </a:spcBef>
              <a:spcAft>
                <a:spcPts val="0"/>
              </a:spcAft>
              <a:buClr>
                <a:schemeClr val="accent1"/>
              </a:buClr>
              <a:buSzPts val="2800"/>
              <a:buFont typeface="Noto Sans Symbols"/>
              <a:buChar char="∙"/>
            </a:pPr>
            <a:r>
              <a:rPr lang="en-US" sz="2800" dirty="0"/>
              <a:t>provide opportunities for </a:t>
            </a:r>
            <a:r>
              <a:rPr lang="en-US" sz="2800" dirty="0">
                <a:solidFill>
                  <a:srgbClr val="C00000"/>
                </a:solidFill>
              </a:rPr>
              <a:t>intergenerational</a:t>
            </a:r>
            <a:r>
              <a:rPr lang="en-US" sz="2800" dirty="0"/>
              <a:t> learning</a:t>
            </a:r>
            <a:endParaRPr sz="2800" dirty="0"/>
          </a:p>
          <a:p>
            <a:pPr marL="342900" lvl="0" indent="-342900" algn="l" rtl="0">
              <a:lnSpc>
                <a:spcPct val="107142"/>
              </a:lnSpc>
              <a:spcBef>
                <a:spcPts val="2400"/>
              </a:spcBef>
              <a:spcAft>
                <a:spcPts val="0"/>
              </a:spcAft>
              <a:buClr>
                <a:schemeClr val="accent1"/>
              </a:buClr>
              <a:buSzPts val="2800"/>
              <a:buFont typeface="Noto Sans Symbols"/>
              <a:buChar char="∙"/>
            </a:pPr>
            <a:r>
              <a:rPr lang="en-US" sz="2800" dirty="0"/>
              <a:t>enable adults and children to learn in a positive and</a:t>
            </a:r>
            <a:r>
              <a:rPr lang="en-US" sz="2800" b="1" dirty="0"/>
              <a:t> </a:t>
            </a:r>
            <a:r>
              <a:rPr lang="en-US" sz="2800" dirty="0">
                <a:solidFill>
                  <a:srgbClr val="C00000"/>
                </a:solidFill>
              </a:rPr>
              <a:t>enjoyable atmosphere</a:t>
            </a:r>
            <a:endParaRPr sz="2800" dirty="0"/>
          </a:p>
          <a:p>
            <a:pPr marL="342900" lvl="0" indent="-342900" algn="l" rtl="0">
              <a:lnSpc>
                <a:spcPct val="107142"/>
              </a:lnSpc>
              <a:spcBef>
                <a:spcPts val="2400"/>
              </a:spcBef>
              <a:spcAft>
                <a:spcPts val="0"/>
              </a:spcAft>
              <a:buClr>
                <a:schemeClr val="accent1"/>
              </a:buClr>
              <a:buSzPts val="2800"/>
              <a:buFont typeface="Noto Sans Symbols"/>
              <a:buChar char="∙"/>
            </a:pPr>
            <a:r>
              <a:rPr lang="en-US" sz="2800" dirty="0"/>
              <a:t>provide opportunities for adults and children to develop </a:t>
            </a:r>
            <a:r>
              <a:rPr lang="en-US" sz="2800" dirty="0">
                <a:solidFill>
                  <a:srgbClr val="C00000"/>
                </a:solidFill>
              </a:rPr>
              <a:t>financial and technological skills</a:t>
            </a:r>
            <a:r>
              <a:rPr lang="en-US" sz="2800" b="1" dirty="0">
                <a:solidFill>
                  <a:srgbClr val="C00000"/>
                </a:solidFill>
              </a:rPr>
              <a:t> </a:t>
            </a:r>
            <a:r>
              <a:rPr lang="en-US" sz="2800" dirty="0"/>
              <a:t>leading to further knowledge</a:t>
            </a:r>
            <a:endParaRPr sz="2800" dirty="0"/>
          </a:p>
          <a:p>
            <a:pPr marL="342900" lvl="0" indent="-342900" algn="l" rtl="0">
              <a:lnSpc>
                <a:spcPct val="107142"/>
              </a:lnSpc>
              <a:spcBef>
                <a:spcPts val="2400"/>
              </a:spcBef>
              <a:spcAft>
                <a:spcPts val="0"/>
              </a:spcAft>
              <a:buClr>
                <a:schemeClr val="accent1"/>
              </a:buClr>
              <a:buSzPts val="2800"/>
              <a:buFont typeface="Noto Sans Symbols"/>
              <a:buChar char="∙"/>
            </a:pPr>
            <a:r>
              <a:rPr lang="en-US" sz="2800" dirty="0"/>
              <a:t>help parents to develop </a:t>
            </a:r>
            <a:r>
              <a:rPr lang="en-US" sz="2800" dirty="0">
                <a:solidFill>
                  <a:srgbClr val="C00000"/>
                </a:solidFill>
              </a:rPr>
              <a:t>strategies </a:t>
            </a:r>
            <a:r>
              <a:rPr lang="en-US" sz="2800" dirty="0"/>
              <a:t>for supporting their children’s development</a:t>
            </a:r>
            <a:endParaRPr sz="2800" dirty="0"/>
          </a:p>
          <a:p>
            <a:pPr marL="342900" lvl="0" indent="-342900" algn="l" rtl="0">
              <a:lnSpc>
                <a:spcPct val="107142"/>
              </a:lnSpc>
              <a:spcBef>
                <a:spcPts val="2400"/>
              </a:spcBef>
              <a:spcAft>
                <a:spcPts val="0"/>
              </a:spcAft>
              <a:buClr>
                <a:schemeClr val="accent1"/>
              </a:buClr>
              <a:buSzPts val="2800"/>
              <a:buFont typeface="Noto Sans Symbols"/>
              <a:buChar char="∙"/>
            </a:pPr>
            <a:r>
              <a:rPr lang="en-US" sz="2800" dirty="0" err="1"/>
              <a:t>recognise</a:t>
            </a:r>
            <a:r>
              <a:rPr lang="en-US" sz="2800" dirty="0"/>
              <a:t> the </a:t>
            </a:r>
            <a:r>
              <a:rPr lang="en-US" sz="2800" dirty="0">
                <a:solidFill>
                  <a:srgbClr val="C00000"/>
                </a:solidFill>
              </a:rPr>
              <a:t>crucial role </a:t>
            </a:r>
            <a:r>
              <a:rPr lang="en-US" sz="2800" dirty="0"/>
              <a:t>parents and guardians play in </a:t>
            </a:r>
            <a:r>
              <a:rPr lang="en-US" sz="2800" dirty="0">
                <a:solidFill>
                  <a:srgbClr val="C00000"/>
                </a:solidFill>
              </a:rPr>
              <a:t>children’s learning</a:t>
            </a:r>
            <a:endParaRPr sz="2800" dirty="0"/>
          </a:p>
        </p:txBody>
      </p:sp>
      <p:sp>
        <p:nvSpPr>
          <p:cNvPr id="235" name="Google Shape;235;p15"/>
          <p:cNvSpPr txBox="1">
            <a:spLocks noGrp="1"/>
          </p:cNvSpPr>
          <p:nvPr>
            <p:ph type="title"/>
          </p:nvPr>
        </p:nvSpPr>
        <p:spPr>
          <a:xfrm>
            <a:off x="502499" y="403130"/>
            <a:ext cx="12330002" cy="720001"/>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chemeClr val="accent2"/>
              </a:buClr>
              <a:buSzPts val="3600"/>
              <a:buFont typeface="Calibri"/>
              <a:buNone/>
            </a:pPr>
            <a:r>
              <a:rPr lang="en-US" sz="3200" dirty="0">
                <a:solidFill>
                  <a:schemeClr val="accent4">
                    <a:lumMod val="90000"/>
                    <a:lumOff val="10000"/>
                  </a:schemeClr>
                </a:solidFill>
              </a:rPr>
              <a:t>The aims of Family Learning are to: </a:t>
            </a:r>
            <a:endParaRPr sz="3200" dirty="0">
              <a:solidFill>
                <a:schemeClr val="accent4">
                  <a:lumMod val="90000"/>
                  <a:lumOff val="10000"/>
                </a:schemeClr>
              </a:solidFill>
            </a:endParaRPr>
          </a:p>
        </p:txBody>
      </p:sp>
      <p:pic>
        <p:nvPicPr>
          <p:cNvPr id="236" name="Google Shape;236;p15" descr="Picture 3"/>
          <p:cNvPicPr preferRelativeResize="0"/>
          <p:nvPr/>
        </p:nvPicPr>
        <p:blipFill rotWithShape="1">
          <a:blip r:embed="rId3">
            <a:alphaModFix/>
          </a:blip>
          <a:srcRect l="28750" r="9156"/>
          <a:stretch/>
        </p:blipFill>
        <p:spPr>
          <a:xfrm>
            <a:off x="502499" y="1775460"/>
            <a:ext cx="3683784" cy="395478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6"/>
          <p:cNvSpPr txBox="1">
            <a:spLocks noGrp="1"/>
          </p:cNvSpPr>
          <p:nvPr>
            <p:ph type="title"/>
          </p:nvPr>
        </p:nvSpPr>
        <p:spPr>
          <a:xfrm>
            <a:off x="464456" y="3037077"/>
            <a:ext cx="9392251" cy="1060950"/>
          </a:xfrm>
          <a:prstGeom prst="rect">
            <a:avLst/>
          </a:prstGeom>
          <a:noFill/>
          <a:ln>
            <a:noFill/>
          </a:ln>
        </p:spPr>
        <p:txBody>
          <a:bodyPr spcFirstLastPara="1" wrap="square" lIns="45700" tIns="45700" rIns="45700" bIns="45700" anchor="t" anchorCtr="0">
            <a:normAutofit/>
          </a:bodyPr>
          <a:lstStyle/>
          <a:p>
            <a:pPr marL="0" marR="0" lvl="0" indent="0" algn="l" rtl="0">
              <a:lnSpc>
                <a:spcPct val="90000"/>
              </a:lnSpc>
              <a:spcBef>
                <a:spcPts val="0"/>
              </a:spcBef>
              <a:spcAft>
                <a:spcPts val="0"/>
              </a:spcAft>
              <a:buClr>
                <a:srgbClr val="44546A"/>
              </a:buClr>
              <a:buSzPts val="4000"/>
              <a:buFont typeface="Calibri"/>
              <a:buNone/>
            </a:pPr>
            <a:r>
              <a:rPr lang="en-US" sz="3200" dirty="0">
                <a:solidFill>
                  <a:schemeClr val="accent4">
                    <a:lumMod val="90000"/>
                    <a:lumOff val="10000"/>
                  </a:schemeClr>
                </a:solidFill>
                <a:latin typeface="Calibri"/>
                <a:ea typeface="Calibri"/>
                <a:cs typeface="Calibri"/>
                <a:sym typeface="Calibri"/>
              </a:rPr>
              <a:t>Activity M1.5  </a:t>
            </a:r>
            <a:br>
              <a:rPr lang="en-US" sz="3200" dirty="0">
                <a:solidFill>
                  <a:schemeClr val="accent4">
                    <a:lumMod val="90000"/>
                    <a:lumOff val="10000"/>
                  </a:schemeClr>
                </a:solidFill>
                <a:latin typeface="Calibri"/>
                <a:ea typeface="Calibri"/>
                <a:cs typeface="Calibri"/>
                <a:sym typeface="Calibri"/>
              </a:rPr>
            </a:br>
            <a:r>
              <a:rPr lang="en-US" sz="3200" dirty="0">
                <a:solidFill>
                  <a:schemeClr val="accent4">
                    <a:lumMod val="90000"/>
                    <a:lumOff val="10000"/>
                  </a:schemeClr>
                </a:solidFill>
                <a:latin typeface="Calibri"/>
                <a:ea typeface="Calibri"/>
                <a:cs typeface="Calibri"/>
                <a:sym typeface="Calibri"/>
              </a:rPr>
              <a:t>Family Learning – True or False?</a:t>
            </a:r>
            <a:endParaRPr sz="3200" dirty="0">
              <a:solidFill>
                <a:schemeClr val="accent4">
                  <a:lumMod val="90000"/>
                  <a:lumOff val="10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7"/>
          <p:cNvSpPr txBox="1">
            <a:spLocks noGrp="1"/>
          </p:cNvSpPr>
          <p:nvPr>
            <p:ph type="body" idx="1"/>
          </p:nvPr>
        </p:nvSpPr>
        <p:spPr>
          <a:xfrm>
            <a:off x="350896" y="983611"/>
            <a:ext cx="12633207" cy="5538477"/>
          </a:xfrm>
          <a:prstGeom prst="rect">
            <a:avLst/>
          </a:prstGeom>
          <a:noFill/>
          <a:ln>
            <a:noFill/>
          </a:ln>
        </p:spPr>
        <p:txBody>
          <a:bodyPr spcFirstLastPara="1" wrap="square" lIns="45700" tIns="45700" rIns="45700" bIns="45700" anchor="t" anchorCtr="0">
            <a:noAutofit/>
          </a:bodyPr>
          <a:lstStyle/>
          <a:p>
            <a:pPr marL="342900" lvl="0" indent="-342900" algn="l" rtl="0">
              <a:lnSpc>
                <a:spcPct val="107142"/>
              </a:lnSpc>
              <a:spcBef>
                <a:spcPts val="0"/>
              </a:spcBef>
              <a:spcAft>
                <a:spcPts val="0"/>
              </a:spcAft>
              <a:buClr>
                <a:schemeClr val="accent1"/>
              </a:buClr>
              <a:buSzPts val="2800"/>
              <a:buFont typeface="Noto Sans Symbols"/>
              <a:buChar char="∙"/>
            </a:pPr>
            <a:r>
              <a:rPr lang="en-US" sz="2800" dirty="0"/>
              <a:t>A belief that all parents care about their </a:t>
            </a:r>
            <a:r>
              <a:rPr lang="en-US" sz="2800" dirty="0">
                <a:solidFill>
                  <a:srgbClr val="C00000"/>
                </a:solidFill>
              </a:rPr>
              <a:t>children’s education </a:t>
            </a:r>
            <a:r>
              <a:rPr lang="en-US" sz="2800" dirty="0"/>
              <a:t>while </a:t>
            </a:r>
            <a:r>
              <a:rPr lang="en-US" sz="2800" dirty="0" err="1"/>
              <a:t>recognising</a:t>
            </a:r>
            <a:r>
              <a:rPr lang="en-US" sz="2800" dirty="0"/>
              <a:t> support may be needed to enable them </a:t>
            </a:r>
            <a:r>
              <a:rPr lang="en-US" sz="2800" dirty="0">
                <a:solidFill>
                  <a:srgbClr val="374856"/>
                </a:solidFill>
              </a:rPr>
              <a:t>to value </a:t>
            </a:r>
            <a:r>
              <a:rPr lang="en-US" sz="2800" dirty="0"/>
              <a:t>their own contribution to their </a:t>
            </a:r>
            <a:r>
              <a:rPr lang="en-US" sz="2800" dirty="0">
                <a:solidFill>
                  <a:srgbClr val="C00000"/>
                </a:solidFill>
              </a:rPr>
              <a:t>children’s progress</a:t>
            </a:r>
            <a:endParaRPr sz="2800" dirty="0">
              <a:solidFill>
                <a:srgbClr val="C00000"/>
              </a:solidFill>
            </a:endParaRPr>
          </a:p>
          <a:p>
            <a:pPr marL="342900" lvl="0" indent="-209550" algn="l" rtl="0">
              <a:lnSpc>
                <a:spcPct val="142857"/>
              </a:lnSpc>
              <a:spcBef>
                <a:spcPts val="600"/>
              </a:spcBef>
              <a:spcAft>
                <a:spcPts val="0"/>
              </a:spcAft>
              <a:buClr>
                <a:schemeClr val="accent1"/>
              </a:buClr>
              <a:buSzPts val="2100"/>
              <a:buFont typeface="Noto Sans Symbols"/>
              <a:buNone/>
            </a:pPr>
            <a:endParaRPr sz="2800" dirty="0">
              <a:solidFill>
                <a:srgbClr val="C00000"/>
              </a:solidFill>
            </a:endParaRPr>
          </a:p>
          <a:p>
            <a:pPr marL="342900" lvl="0" indent="-342900" algn="l" rtl="0">
              <a:lnSpc>
                <a:spcPct val="107142"/>
              </a:lnSpc>
              <a:spcBef>
                <a:spcPts val="600"/>
              </a:spcBef>
              <a:spcAft>
                <a:spcPts val="0"/>
              </a:spcAft>
              <a:buClr>
                <a:schemeClr val="accent1"/>
              </a:buClr>
              <a:buSzPts val="2800"/>
              <a:buFont typeface="Noto Sans Symbols"/>
              <a:buChar char="∙"/>
            </a:pPr>
            <a:r>
              <a:rPr lang="en-US" sz="2800" dirty="0">
                <a:solidFill>
                  <a:srgbClr val="C00000"/>
                </a:solidFill>
              </a:rPr>
              <a:t>Individual respect </a:t>
            </a:r>
            <a:r>
              <a:rPr lang="en-US" sz="2800" dirty="0">
                <a:solidFill>
                  <a:srgbClr val="1F4E83"/>
                </a:solidFill>
              </a:rPr>
              <a:t>-</a:t>
            </a:r>
            <a:r>
              <a:rPr lang="en-US" sz="2800" dirty="0">
                <a:solidFill>
                  <a:srgbClr val="44546A"/>
                </a:solidFill>
              </a:rPr>
              <a:t> everyone’s contribution is encouraged and acknowledged</a:t>
            </a:r>
            <a:endParaRPr sz="2800" dirty="0">
              <a:solidFill>
                <a:srgbClr val="44546A"/>
              </a:solidFill>
            </a:endParaRPr>
          </a:p>
          <a:p>
            <a:pPr marL="342900" lvl="0" indent="-209550" algn="l" rtl="0">
              <a:lnSpc>
                <a:spcPct val="142857"/>
              </a:lnSpc>
              <a:spcBef>
                <a:spcPts val="600"/>
              </a:spcBef>
              <a:spcAft>
                <a:spcPts val="0"/>
              </a:spcAft>
              <a:buClr>
                <a:schemeClr val="accent1"/>
              </a:buClr>
              <a:buSzPts val="2100"/>
              <a:buFont typeface="Noto Sans Symbols"/>
              <a:buNone/>
            </a:pPr>
            <a:endParaRPr sz="2800" dirty="0">
              <a:solidFill>
                <a:srgbClr val="44546A"/>
              </a:solidFill>
            </a:endParaRPr>
          </a:p>
          <a:p>
            <a:pPr marL="342900" lvl="0" indent="-342900" algn="l" rtl="0">
              <a:lnSpc>
                <a:spcPct val="107142"/>
              </a:lnSpc>
              <a:spcBef>
                <a:spcPts val="600"/>
              </a:spcBef>
              <a:spcAft>
                <a:spcPts val="0"/>
              </a:spcAft>
              <a:buClr>
                <a:schemeClr val="accent1"/>
              </a:buClr>
              <a:buSzPts val="2800"/>
              <a:buFont typeface="Noto Sans Symbols"/>
              <a:buChar char="∙"/>
            </a:pPr>
            <a:r>
              <a:rPr lang="en-US" sz="2800" dirty="0"/>
              <a:t>Models are </a:t>
            </a:r>
            <a:r>
              <a:rPr lang="en-US" sz="2800" dirty="0">
                <a:solidFill>
                  <a:srgbClr val="C00000"/>
                </a:solidFill>
              </a:rPr>
              <a:t>strengths-based, </a:t>
            </a:r>
            <a:r>
              <a:rPr lang="en-US" sz="2800" dirty="0"/>
              <a:t>building on what parents and children already know and can do while acknowledging their life experiences</a:t>
            </a:r>
            <a:endParaRPr sz="2800" dirty="0"/>
          </a:p>
          <a:p>
            <a:pPr marL="342900" lvl="0" indent="-165100" algn="l" rtl="0">
              <a:lnSpc>
                <a:spcPct val="107142"/>
              </a:lnSpc>
              <a:spcBef>
                <a:spcPts val="600"/>
              </a:spcBef>
              <a:spcAft>
                <a:spcPts val="0"/>
              </a:spcAft>
              <a:buClr>
                <a:schemeClr val="accent1"/>
              </a:buClr>
              <a:buSzPts val="2800"/>
              <a:buFont typeface="Noto Sans Symbols"/>
              <a:buNone/>
            </a:pPr>
            <a:endParaRPr sz="2800" dirty="0"/>
          </a:p>
          <a:p>
            <a:pPr marL="342900" lvl="0" indent="-342900" algn="l" rtl="0">
              <a:lnSpc>
                <a:spcPct val="107142"/>
              </a:lnSpc>
              <a:spcBef>
                <a:spcPts val="600"/>
              </a:spcBef>
              <a:spcAft>
                <a:spcPts val="0"/>
              </a:spcAft>
              <a:buClr>
                <a:schemeClr val="accent1"/>
              </a:buClr>
              <a:buSzPts val="2800"/>
              <a:buFont typeface="Noto Sans Symbols"/>
              <a:buChar char="∙"/>
            </a:pPr>
            <a:r>
              <a:rPr lang="en-US" sz="2800" dirty="0">
                <a:solidFill>
                  <a:srgbClr val="C00000"/>
                </a:solidFill>
              </a:rPr>
              <a:t>Individual ways of learning </a:t>
            </a:r>
            <a:r>
              <a:rPr lang="en-US" sz="2800" dirty="0">
                <a:solidFill>
                  <a:srgbClr val="44546A"/>
                </a:solidFill>
              </a:rPr>
              <a:t>and accessing information are identified, discussed and catered for on programmes through the range of activities and resources</a:t>
            </a:r>
            <a:endParaRPr sz="2800" dirty="0"/>
          </a:p>
        </p:txBody>
      </p:sp>
      <p:sp>
        <p:nvSpPr>
          <p:cNvPr id="247" name="Google Shape;247;p17"/>
          <p:cNvSpPr txBox="1">
            <a:spLocks noGrp="1"/>
          </p:cNvSpPr>
          <p:nvPr>
            <p:ph type="title"/>
          </p:nvPr>
        </p:nvSpPr>
        <p:spPr>
          <a:xfrm>
            <a:off x="753979" y="154743"/>
            <a:ext cx="12078522" cy="720001"/>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chemeClr val="accent2"/>
              </a:buClr>
              <a:buSzPts val="3600"/>
              <a:buFont typeface="Calibri"/>
              <a:buNone/>
            </a:pPr>
            <a:r>
              <a:rPr lang="en-US" sz="3200" dirty="0">
                <a:solidFill>
                  <a:schemeClr val="accent4">
                    <a:lumMod val="90000"/>
                    <a:lumOff val="10000"/>
                  </a:schemeClr>
                </a:solidFill>
              </a:rPr>
              <a:t>Family Learning underpinning principles 1</a:t>
            </a:r>
            <a:endParaRPr sz="3200" dirty="0">
              <a:solidFill>
                <a:schemeClr val="accent4">
                  <a:lumMod val="90000"/>
                  <a:lumOff val="10000"/>
                </a:scheme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8"/>
          <p:cNvSpPr txBox="1">
            <a:spLocks noGrp="1"/>
          </p:cNvSpPr>
          <p:nvPr>
            <p:ph type="body" idx="1"/>
          </p:nvPr>
        </p:nvSpPr>
        <p:spPr>
          <a:xfrm>
            <a:off x="311377" y="1152158"/>
            <a:ext cx="12331404" cy="5129446"/>
          </a:xfrm>
          <a:prstGeom prst="rect">
            <a:avLst/>
          </a:prstGeom>
          <a:noFill/>
          <a:ln>
            <a:noFill/>
          </a:ln>
        </p:spPr>
        <p:txBody>
          <a:bodyPr spcFirstLastPara="1" wrap="square" lIns="45700" tIns="45700" rIns="45700" bIns="45700" anchor="t" anchorCtr="0">
            <a:normAutofit/>
          </a:bodyPr>
          <a:lstStyle/>
          <a:p>
            <a:pPr marL="339470" lvl="0" indent="-226312" algn="l" rtl="0">
              <a:lnSpc>
                <a:spcPct val="90000"/>
              </a:lnSpc>
              <a:spcBef>
                <a:spcPts val="0"/>
              </a:spcBef>
              <a:spcAft>
                <a:spcPts val="0"/>
              </a:spcAft>
              <a:buClr>
                <a:schemeClr val="accent1"/>
              </a:buClr>
              <a:buSzPts val="2772"/>
              <a:buFont typeface="Arial"/>
              <a:buChar char="•"/>
            </a:pPr>
            <a:r>
              <a:rPr lang="en-US" sz="2800" dirty="0">
                <a:solidFill>
                  <a:srgbClr val="374856"/>
                </a:solidFill>
              </a:rPr>
              <a:t>Adult activities and flexible programmes allow for in-depth discussions in which </a:t>
            </a:r>
            <a:r>
              <a:rPr lang="en-US" sz="2800" dirty="0">
                <a:solidFill>
                  <a:srgbClr val="C00000"/>
                </a:solidFill>
              </a:rPr>
              <a:t>peer learning and support </a:t>
            </a:r>
            <a:r>
              <a:rPr lang="en-US" sz="2800" dirty="0">
                <a:solidFill>
                  <a:srgbClr val="374856"/>
                </a:solidFill>
              </a:rPr>
              <a:t>plays a key role</a:t>
            </a:r>
            <a:endParaRPr sz="2800" dirty="0"/>
          </a:p>
          <a:p>
            <a:pPr marL="339470" lvl="0" indent="-50290" algn="l" rtl="0">
              <a:lnSpc>
                <a:spcPct val="90000"/>
              </a:lnSpc>
              <a:spcBef>
                <a:spcPts val="500"/>
              </a:spcBef>
              <a:spcAft>
                <a:spcPts val="0"/>
              </a:spcAft>
              <a:buClr>
                <a:schemeClr val="accent1"/>
              </a:buClr>
              <a:buSzPts val="2772"/>
              <a:buFont typeface="Arial"/>
              <a:buNone/>
            </a:pPr>
            <a:endParaRPr sz="2800" dirty="0">
              <a:solidFill>
                <a:srgbClr val="374856"/>
              </a:solidFill>
            </a:endParaRPr>
          </a:p>
          <a:p>
            <a:pPr marL="339470" lvl="0" indent="-226312" algn="l" rtl="0">
              <a:lnSpc>
                <a:spcPct val="90000"/>
              </a:lnSpc>
              <a:spcBef>
                <a:spcPts val="500"/>
              </a:spcBef>
              <a:spcAft>
                <a:spcPts val="0"/>
              </a:spcAft>
              <a:buClr>
                <a:schemeClr val="accent1"/>
              </a:buClr>
              <a:buSzPts val="2772"/>
              <a:buFont typeface="Arial"/>
              <a:buChar char="•"/>
            </a:pPr>
            <a:r>
              <a:rPr lang="en-US" sz="2800" dirty="0">
                <a:solidFill>
                  <a:srgbClr val="374856"/>
                </a:solidFill>
              </a:rPr>
              <a:t>The family learning environment is informal and non-threatening so adults as well as children have a </a:t>
            </a:r>
            <a:r>
              <a:rPr lang="en-US" sz="2800" dirty="0">
                <a:solidFill>
                  <a:srgbClr val="C00000"/>
                </a:solidFill>
              </a:rPr>
              <a:t>positive experience of learning</a:t>
            </a:r>
            <a:r>
              <a:rPr lang="en-US" sz="2800" dirty="0">
                <a:solidFill>
                  <a:srgbClr val="374856"/>
                </a:solidFill>
              </a:rPr>
              <a:t> leading to self-development and adults empowered to explore new directions</a:t>
            </a:r>
            <a:endParaRPr sz="2800" dirty="0"/>
          </a:p>
          <a:p>
            <a:pPr marL="339470" lvl="0" indent="-50290" algn="l" rtl="0">
              <a:lnSpc>
                <a:spcPct val="90000"/>
              </a:lnSpc>
              <a:spcBef>
                <a:spcPts val="500"/>
              </a:spcBef>
              <a:spcAft>
                <a:spcPts val="0"/>
              </a:spcAft>
              <a:buClr>
                <a:schemeClr val="accent1"/>
              </a:buClr>
              <a:buSzPts val="2772"/>
              <a:buFont typeface="Arial"/>
              <a:buNone/>
            </a:pPr>
            <a:endParaRPr sz="2800" dirty="0">
              <a:solidFill>
                <a:srgbClr val="374856"/>
              </a:solidFill>
            </a:endParaRPr>
          </a:p>
          <a:p>
            <a:pPr marL="339470" lvl="0" indent="-226312" algn="l" rtl="0">
              <a:lnSpc>
                <a:spcPct val="90000"/>
              </a:lnSpc>
              <a:spcBef>
                <a:spcPts val="500"/>
              </a:spcBef>
              <a:spcAft>
                <a:spcPts val="0"/>
              </a:spcAft>
              <a:buClr>
                <a:schemeClr val="accent1"/>
              </a:buClr>
              <a:buSzPts val="2772"/>
              <a:buFont typeface="Arial"/>
              <a:buChar char="•"/>
            </a:pPr>
            <a:r>
              <a:rPr lang="en-US" sz="2800" dirty="0">
                <a:solidFill>
                  <a:srgbClr val="374856"/>
                </a:solidFill>
              </a:rPr>
              <a:t>Family learning is designed to engage learners in a range of practical activities that encourage reflection in a </a:t>
            </a:r>
            <a:r>
              <a:rPr lang="en-US" sz="2800" dirty="0">
                <a:solidFill>
                  <a:srgbClr val="C00000"/>
                </a:solidFill>
              </a:rPr>
              <a:t>safe and non-judgmental </a:t>
            </a:r>
            <a:r>
              <a:rPr lang="en-US" sz="2800" dirty="0">
                <a:solidFill>
                  <a:srgbClr val="374856"/>
                </a:solidFill>
              </a:rPr>
              <a:t>learning environment</a:t>
            </a:r>
            <a:endParaRPr sz="2800" dirty="0"/>
          </a:p>
          <a:p>
            <a:pPr marL="339470" lvl="0" indent="-50290" algn="l" rtl="0">
              <a:lnSpc>
                <a:spcPct val="90000"/>
              </a:lnSpc>
              <a:spcBef>
                <a:spcPts val="500"/>
              </a:spcBef>
              <a:spcAft>
                <a:spcPts val="0"/>
              </a:spcAft>
              <a:buClr>
                <a:schemeClr val="accent1"/>
              </a:buClr>
              <a:buSzPts val="2772"/>
              <a:buFont typeface="Arial"/>
              <a:buNone/>
            </a:pPr>
            <a:endParaRPr sz="2800" dirty="0">
              <a:solidFill>
                <a:srgbClr val="374856"/>
              </a:solidFill>
            </a:endParaRPr>
          </a:p>
          <a:p>
            <a:pPr marL="339470" lvl="0" indent="-226312" algn="l" rtl="0">
              <a:lnSpc>
                <a:spcPct val="90000"/>
              </a:lnSpc>
              <a:spcBef>
                <a:spcPts val="500"/>
              </a:spcBef>
              <a:spcAft>
                <a:spcPts val="0"/>
              </a:spcAft>
              <a:buClr>
                <a:schemeClr val="accent1"/>
              </a:buClr>
              <a:buSzPts val="2772"/>
              <a:buFont typeface="Arial"/>
              <a:buChar char="•"/>
            </a:pPr>
            <a:r>
              <a:rPr lang="en-US" sz="2800" dirty="0">
                <a:solidFill>
                  <a:srgbClr val="374856"/>
                </a:solidFill>
              </a:rPr>
              <a:t>Whatever the context or topic, the methodology used for delivery creates </a:t>
            </a:r>
            <a:r>
              <a:rPr lang="en-US" sz="2800" dirty="0">
                <a:solidFill>
                  <a:srgbClr val="C00000"/>
                </a:solidFill>
              </a:rPr>
              <a:t>enthusiasm and engagement </a:t>
            </a:r>
            <a:r>
              <a:rPr lang="en-US" sz="2800" dirty="0">
                <a:solidFill>
                  <a:srgbClr val="374856"/>
                </a:solidFill>
              </a:rPr>
              <a:t>in learning</a:t>
            </a:r>
            <a:endParaRPr sz="2800" dirty="0"/>
          </a:p>
        </p:txBody>
      </p:sp>
      <p:sp>
        <p:nvSpPr>
          <p:cNvPr id="254" name="Google Shape;254;p18"/>
          <p:cNvSpPr txBox="1">
            <a:spLocks noGrp="1"/>
          </p:cNvSpPr>
          <p:nvPr>
            <p:ph type="title"/>
          </p:nvPr>
        </p:nvSpPr>
        <p:spPr>
          <a:xfrm>
            <a:off x="502499" y="243473"/>
            <a:ext cx="12330002" cy="720000"/>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chemeClr val="accent2"/>
              </a:buClr>
              <a:buSzPts val="3600"/>
              <a:buFont typeface="Calibri"/>
              <a:buNone/>
            </a:pPr>
            <a:r>
              <a:rPr lang="en-US" sz="3200" dirty="0">
                <a:solidFill>
                  <a:schemeClr val="accent4">
                    <a:lumMod val="90000"/>
                    <a:lumOff val="10000"/>
                  </a:schemeClr>
                </a:solidFill>
              </a:rPr>
              <a:t>Family learning underpinning principles 2</a:t>
            </a:r>
            <a:endParaRPr sz="3200" dirty="0">
              <a:solidFill>
                <a:schemeClr val="accent4">
                  <a:lumMod val="90000"/>
                  <a:lumOff val="10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B9ACA0-A9DE-4EFD-8133-3EA2BB8A1B37}"/>
              </a:ext>
            </a:extLst>
          </p:cNvPr>
          <p:cNvSpPr>
            <a:spLocks noGrp="1"/>
          </p:cNvSpPr>
          <p:nvPr>
            <p:ph type="body" idx="1"/>
          </p:nvPr>
        </p:nvSpPr>
        <p:spPr/>
        <p:txBody>
          <a:bodyPr>
            <a:normAutofit/>
          </a:bodyPr>
          <a:lstStyle/>
          <a:p>
            <a:endParaRPr lang="en-GB" sz="2800" b="1" dirty="0">
              <a:solidFill>
                <a:srgbClr val="0070C0"/>
              </a:solidFill>
            </a:endParaRPr>
          </a:p>
          <a:p>
            <a:r>
              <a:rPr lang="en-GB" sz="2800" b="1" dirty="0">
                <a:solidFill>
                  <a:schemeClr val="accent4">
                    <a:lumMod val="90000"/>
                    <a:lumOff val="10000"/>
                  </a:schemeClr>
                </a:solidFill>
              </a:rPr>
              <a:t>Learning Outcomes</a:t>
            </a:r>
          </a:p>
          <a:p>
            <a:r>
              <a:rPr lang="en-GB" sz="2800" dirty="0">
                <a:solidFill>
                  <a:schemeClr val="accent4">
                    <a:lumMod val="90000"/>
                    <a:lumOff val="10000"/>
                  </a:schemeClr>
                </a:solidFill>
              </a:rPr>
              <a:t>Participants will be able to:</a:t>
            </a:r>
          </a:p>
          <a:p>
            <a:pPr marL="685800" indent="-457200">
              <a:buFont typeface="Arial" panose="020B0604020202020204" pitchFamily="34" charset="0"/>
              <a:buChar char="•"/>
            </a:pPr>
            <a:r>
              <a:rPr lang="en-GB" sz="2800" dirty="0">
                <a:solidFill>
                  <a:schemeClr val="accent4">
                    <a:lumMod val="90000"/>
                    <a:lumOff val="10000"/>
                  </a:schemeClr>
                </a:solidFill>
              </a:rPr>
              <a:t>Give an overview of the Money matters programme</a:t>
            </a:r>
          </a:p>
          <a:p>
            <a:pPr marL="685800" indent="-457200">
              <a:buFont typeface="Arial" panose="020B0604020202020204" pitchFamily="34" charset="0"/>
              <a:buChar char="•"/>
            </a:pPr>
            <a:r>
              <a:rPr lang="en-GB" sz="2800" dirty="0">
                <a:solidFill>
                  <a:schemeClr val="accent4">
                    <a:lumMod val="90000"/>
                    <a:lumOff val="10000"/>
                  </a:schemeClr>
                </a:solidFill>
              </a:rPr>
              <a:t>Explain the importance of using a Family Learning approach</a:t>
            </a:r>
          </a:p>
          <a:p>
            <a:pPr marL="685800" indent="-457200">
              <a:buFont typeface="Arial" panose="020B0604020202020204" pitchFamily="34" charset="0"/>
              <a:buChar char="•"/>
            </a:pPr>
            <a:r>
              <a:rPr lang="en-GB" sz="2800" dirty="0">
                <a:solidFill>
                  <a:schemeClr val="accent4">
                    <a:lumMod val="90000"/>
                    <a:lumOff val="10000"/>
                  </a:schemeClr>
                </a:solidFill>
              </a:rPr>
              <a:t>Consider the knowledge and skills  related to financial literacy</a:t>
            </a:r>
          </a:p>
          <a:p>
            <a:pPr marL="685800" indent="-457200">
              <a:buFont typeface="Arial" panose="020B0604020202020204" pitchFamily="34" charset="0"/>
              <a:buChar char="•"/>
            </a:pPr>
            <a:endParaRPr lang="en-GB" sz="2800" dirty="0">
              <a:solidFill>
                <a:srgbClr val="0070C0"/>
              </a:solidFill>
            </a:endParaRPr>
          </a:p>
        </p:txBody>
      </p:sp>
      <p:sp>
        <p:nvSpPr>
          <p:cNvPr id="3" name="Title 2">
            <a:extLst>
              <a:ext uri="{FF2B5EF4-FFF2-40B4-BE49-F238E27FC236}">
                <a16:creationId xmlns:a16="http://schemas.microsoft.com/office/drawing/2014/main" id="{05A823DC-58CA-4D97-B63E-D4981FE880FE}"/>
              </a:ext>
            </a:extLst>
          </p:cNvPr>
          <p:cNvSpPr>
            <a:spLocks noGrp="1"/>
          </p:cNvSpPr>
          <p:nvPr>
            <p:ph type="title"/>
          </p:nvPr>
        </p:nvSpPr>
        <p:spPr>
          <a:xfrm>
            <a:off x="502499" y="432157"/>
            <a:ext cx="12330002" cy="1829779"/>
          </a:xfrm>
        </p:spPr>
        <p:txBody>
          <a:bodyPr>
            <a:normAutofit/>
          </a:bodyPr>
          <a:lstStyle/>
          <a:p>
            <a:r>
              <a:rPr lang="en-GB" sz="3200" dirty="0">
                <a:solidFill>
                  <a:schemeClr val="accent4">
                    <a:lumMod val="90000"/>
                    <a:lumOff val="10000"/>
                  </a:schemeClr>
                </a:solidFill>
              </a:rPr>
              <a:t>Module </a:t>
            </a:r>
            <a:r>
              <a:rPr lang="en-GB" sz="3200" dirty="0">
                <a:solidFill>
                  <a:srgbClr val="097D74"/>
                </a:solidFill>
              </a:rPr>
              <a:t>Aim</a:t>
            </a:r>
            <a:r>
              <a:rPr lang="en-GB" sz="3200" dirty="0">
                <a:solidFill>
                  <a:schemeClr val="accent4">
                    <a:lumMod val="90000"/>
                    <a:lumOff val="10000"/>
                  </a:schemeClr>
                </a:solidFill>
              </a:rPr>
              <a:t> is to introduce the Money Matters Financial Literacy Train the Trainer Programme and the concepts of Family Learning</a:t>
            </a:r>
          </a:p>
        </p:txBody>
      </p:sp>
    </p:spTree>
    <p:extLst>
      <p:ext uri="{BB962C8B-B14F-4D97-AF65-F5344CB8AC3E}">
        <p14:creationId xmlns:p14="http://schemas.microsoft.com/office/powerpoint/2010/main" val="3488128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0"/>
          <p:cNvSpPr/>
          <p:nvPr/>
        </p:nvSpPr>
        <p:spPr>
          <a:xfrm>
            <a:off x="0" y="0"/>
            <a:ext cx="13335001" cy="7505700"/>
          </a:xfrm>
          <a:prstGeom prst="rect">
            <a:avLst/>
          </a:pr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900"/>
              <a:buFont typeface="Calibri"/>
              <a:buNone/>
            </a:pPr>
            <a:endParaRPr sz="1900" b="0" i="0" u="none" strike="noStrike" cap="none">
              <a:solidFill>
                <a:srgbClr val="FFFFFF"/>
              </a:solidFill>
              <a:latin typeface="Calibri"/>
              <a:ea typeface="Calibri"/>
              <a:cs typeface="Calibri"/>
              <a:sym typeface="Calibri"/>
            </a:endParaRPr>
          </a:p>
        </p:txBody>
      </p:sp>
      <p:sp>
        <p:nvSpPr>
          <p:cNvPr id="266" name="Google Shape;266;p20"/>
          <p:cNvSpPr/>
          <p:nvPr/>
        </p:nvSpPr>
        <p:spPr>
          <a:xfrm flipH="1">
            <a:off x="2" y="0"/>
            <a:ext cx="13334999" cy="1724794"/>
          </a:xfrm>
          <a:prstGeom prst="rect">
            <a:avLst/>
          </a:prstGeom>
          <a:gradFill>
            <a:gsLst>
              <a:gs pos="0">
                <a:srgbClr val="000000">
                  <a:alpha val="95294"/>
                </a:srgbClr>
              </a:gs>
              <a:gs pos="100000">
                <a:srgbClr val="DF7E06"/>
              </a:gs>
            </a:gsLst>
            <a:lin ang="84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900"/>
              <a:buFont typeface="Calibri"/>
              <a:buNone/>
            </a:pPr>
            <a:endParaRPr sz="1900" b="0" i="0" u="none" strike="noStrike" cap="none">
              <a:solidFill>
                <a:srgbClr val="FFFFFF"/>
              </a:solidFill>
              <a:latin typeface="Calibri"/>
              <a:ea typeface="Calibri"/>
              <a:cs typeface="Calibri"/>
              <a:sym typeface="Calibri"/>
            </a:endParaRPr>
          </a:p>
        </p:txBody>
      </p:sp>
      <p:sp>
        <p:nvSpPr>
          <p:cNvPr id="267" name="Google Shape;267;p20"/>
          <p:cNvSpPr/>
          <p:nvPr/>
        </p:nvSpPr>
        <p:spPr>
          <a:xfrm rot="10800000" flipH="1">
            <a:off x="8890937" y="0"/>
            <a:ext cx="4444064" cy="1725296"/>
          </a:xfrm>
          <a:prstGeom prst="rect">
            <a:avLst/>
          </a:prstGeom>
          <a:gradFill>
            <a:gsLst>
              <a:gs pos="0">
                <a:srgbClr val="955404">
                  <a:alpha val="67450"/>
                </a:srgbClr>
              </a:gs>
              <a:gs pos="19000">
                <a:srgbClr val="955404">
                  <a:alpha val="67450"/>
                </a:srgbClr>
              </a:gs>
              <a:gs pos="100000">
                <a:srgbClr val="FAA337">
                  <a:alpha val="78431"/>
                </a:srgbClr>
              </a:gs>
            </a:gsLst>
            <a:lin ang="19199999"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900"/>
              <a:buFont typeface="Calibri"/>
              <a:buNone/>
            </a:pPr>
            <a:endParaRPr sz="1900" b="0" i="0" u="none" strike="noStrike" cap="none">
              <a:solidFill>
                <a:srgbClr val="FFFFFF"/>
              </a:solidFill>
              <a:latin typeface="Calibri"/>
              <a:ea typeface="Calibri"/>
              <a:cs typeface="Calibri"/>
              <a:sym typeface="Calibri"/>
            </a:endParaRPr>
          </a:p>
        </p:txBody>
      </p:sp>
      <p:sp>
        <p:nvSpPr>
          <p:cNvPr id="268" name="Google Shape;268;p20"/>
          <p:cNvSpPr/>
          <p:nvPr/>
        </p:nvSpPr>
        <p:spPr>
          <a:xfrm rot="5400000">
            <a:off x="5804834" y="-5804835"/>
            <a:ext cx="1725334" cy="13335002"/>
          </a:xfrm>
          <a:prstGeom prst="rect">
            <a:avLst/>
          </a:prstGeom>
          <a:gradFill>
            <a:gsLst>
              <a:gs pos="0">
                <a:srgbClr val="FAA337">
                  <a:alpha val="0"/>
                </a:srgbClr>
              </a:gs>
              <a:gs pos="23000">
                <a:srgbClr val="FAA337">
                  <a:alpha val="0"/>
                </a:srgbClr>
              </a:gs>
              <a:gs pos="99000">
                <a:srgbClr val="000000">
                  <a:alpha val="73333"/>
                </a:srgbClr>
              </a:gs>
              <a:gs pos="100000">
                <a:srgbClr val="000000">
                  <a:alpha val="73333"/>
                </a:srgbClr>
              </a:gs>
            </a:gsLst>
            <a:lin ang="20399999"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900"/>
              <a:buFont typeface="Calibri"/>
              <a:buNone/>
            </a:pPr>
            <a:endParaRPr sz="1900" b="0" i="0" u="none" strike="noStrike" cap="none">
              <a:solidFill>
                <a:srgbClr val="FFFFFF"/>
              </a:solidFill>
              <a:latin typeface="Calibri"/>
              <a:ea typeface="Calibri"/>
              <a:cs typeface="Calibri"/>
              <a:sym typeface="Calibri"/>
            </a:endParaRPr>
          </a:p>
        </p:txBody>
      </p:sp>
      <p:sp>
        <p:nvSpPr>
          <p:cNvPr id="269" name="Google Shape;269;p20"/>
          <p:cNvSpPr txBox="1">
            <a:spLocks noGrp="1"/>
          </p:cNvSpPr>
          <p:nvPr>
            <p:ph type="title"/>
          </p:nvPr>
        </p:nvSpPr>
        <p:spPr>
          <a:xfrm>
            <a:off x="1500183" y="381813"/>
            <a:ext cx="10985652" cy="960626"/>
          </a:xfrm>
          <a:prstGeom prst="rect">
            <a:avLst/>
          </a:prstGeom>
          <a:no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rgbClr val="FFFFFF"/>
              </a:buClr>
              <a:buSzPts val="4400"/>
              <a:buFont typeface="Calibri"/>
              <a:buNone/>
            </a:pPr>
            <a:r>
              <a:rPr lang="en-US" sz="3200" dirty="0">
                <a:solidFill>
                  <a:srgbClr val="FFFFFF"/>
                </a:solidFill>
              </a:rPr>
              <a:t>Activity M1.6</a:t>
            </a:r>
            <a:br>
              <a:rPr lang="en-US" sz="3200" dirty="0">
                <a:solidFill>
                  <a:srgbClr val="FFFFFF"/>
                </a:solidFill>
              </a:rPr>
            </a:br>
            <a:r>
              <a:rPr lang="en-US" sz="3200" dirty="0">
                <a:solidFill>
                  <a:srgbClr val="FFFFFF"/>
                </a:solidFill>
              </a:rPr>
              <a:t>Creating a positive learning atmosphere </a:t>
            </a:r>
            <a:endParaRPr sz="3200" dirty="0"/>
          </a:p>
        </p:txBody>
      </p:sp>
      <p:grpSp>
        <p:nvGrpSpPr>
          <p:cNvPr id="270" name="Google Shape;270;p20"/>
          <p:cNvGrpSpPr/>
          <p:nvPr/>
        </p:nvGrpSpPr>
        <p:grpSpPr>
          <a:xfrm>
            <a:off x="744810" y="2513995"/>
            <a:ext cx="11871565" cy="4197713"/>
            <a:chOff x="0" y="0"/>
            <a:chExt cx="11871562" cy="4197712"/>
          </a:xfrm>
        </p:grpSpPr>
        <p:sp>
          <p:nvSpPr>
            <p:cNvPr id="271" name="Google Shape;271;p20"/>
            <p:cNvSpPr/>
            <p:nvPr/>
          </p:nvSpPr>
          <p:spPr>
            <a:xfrm>
              <a:off x="691030" y="0"/>
              <a:ext cx="2161689" cy="2161689"/>
            </a:xfrm>
            <a:prstGeom prst="ellipse">
              <a:avLst/>
            </a:prstGeom>
            <a:solidFill>
              <a:schemeClr val="accent2"/>
            </a:solidFill>
            <a:ln>
              <a:noFill/>
            </a:ln>
          </p:spPr>
          <p:txBody>
            <a:bodyPr spcFirstLastPara="1" wrap="square" lIns="45700" tIns="45700" rIns="45700" bIns="45700" anchor="t" anchorCtr="0">
              <a:noAutofit/>
            </a:bodyPr>
            <a:lstStyle/>
            <a:p>
              <a:pPr marL="0" marR="0" lvl="0" indent="0" algn="just" rtl="0">
                <a:lnSpc>
                  <a:spcPct val="142857"/>
                </a:lnSpc>
                <a:spcBef>
                  <a:spcPts val="0"/>
                </a:spcBef>
                <a:spcAft>
                  <a:spcPts val="0"/>
                </a:spcAft>
                <a:buClr>
                  <a:srgbClr val="44546A"/>
                </a:buClr>
                <a:buSzPts val="2100"/>
                <a:buFont typeface="Calibri"/>
                <a:buNone/>
              </a:pPr>
              <a:endParaRPr sz="2100" b="0" i="0" u="none" strike="noStrike" cap="none">
                <a:solidFill>
                  <a:srgbClr val="44546A"/>
                </a:solidFill>
                <a:latin typeface="Calibri"/>
                <a:ea typeface="Calibri"/>
                <a:cs typeface="Calibri"/>
                <a:sym typeface="Calibri"/>
              </a:endParaRPr>
            </a:p>
          </p:txBody>
        </p:sp>
        <p:sp>
          <p:nvSpPr>
            <p:cNvPr id="272" name="Google Shape;272;p20"/>
            <p:cNvSpPr/>
            <p:nvPr/>
          </p:nvSpPr>
          <p:spPr>
            <a:xfrm>
              <a:off x="1151719" y="460688"/>
              <a:ext cx="1240312" cy="1240313"/>
            </a:xfrm>
            <a:prstGeom prst="rect">
              <a:avLst/>
            </a:prstGeom>
            <a:blipFill rotWithShape="1">
              <a:blip r:embed="rId3">
                <a:alphaModFix/>
              </a:blip>
              <a:stretch>
                <a:fillRect/>
              </a:stretch>
            </a:blipFill>
            <a:ln>
              <a:noFill/>
            </a:ln>
          </p:spPr>
          <p:txBody>
            <a:bodyPr spcFirstLastPara="1" wrap="square" lIns="45700" tIns="45700" rIns="45700" bIns="45700" anchor="t" anchorCtr="0">
              <a:noAutofit/>
            </a:bodyPr>
            <a:lstStyle/>
            <a:p>
              <a:pPr marL="0" marR="0" lvl="0" indent="0" algn="just" rtl="0">
                <a:lnSpc>
                  <a:spcPct val="142857"/>
                </a:lnSpc>
                <a:spcBef>
                  <a:spcPts val="0"/>
                </a:spcBef>
                <a:spcAft>
                  <a:spcPts val="0"/>
                </a:spcAft>
                <a:buClr>
                  <a:srgbClr val="44546A"/>
                </a:buClr>
                <a:buSzPts val="2100"/>
                <a:buFont typeface="Calibri"/>
                <a:buNone/>
              </a:pPr>
              <a:endParaRPr sz="2100" b="0" i="0" u="none" strike="noStrike" cap="none">
                <a:solidFill>
                  <a:srgbClr val="44546A"/>
                </a:solidFill>
                <a:latin typeface="Calibri"/>
                <a:ea typeface="Calibri"/>
                <a:cs typeface="Calibri"/>
                <a:sym typeface="Calibri"/>
              </a:endParaRPr>
            </a:p>
          </p:txBody>
        </p:sp>
        <p:sp>
          <p:nvSpPr>
            <p:cNvPr id="273" name="Google Shape;273;p20"/>
            <p:cNvSpPr txBox="1"/>
            <p:nvPr/>
          </p:nvSpPr>
          <p:spPr>
            <a:xfrm>
              <a:off x="0" y="2835001"/>
              <a:ext cx="3543750" cy="1362711"/>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Clr>
                  <a:srgbClr val="44546A"/>
                </a:buClr>
                <a:buSzPts val="2400"/>
                <a:buFont typeface="Calibri"/>
                <a:buNone/>
              </a:pPr>
              <a:r>
                <a:rPr lang="en-US" sz="2400" b="0" i="0" u="none" strike="noStrike" cap="none" dirty="0">
                  <a:solidFill>
                    <a:srgbClr val="44546A"/>
                  </a:solidFill>
                  <a:latin typeface="Calibri"/>
                  <a:ea typeface="Calibri"/>
                  <a:cs typeface="Calibri"/>
                  <a:sym typeface="Calibri"/>
                </a:rPr>
                <a:t>THINK OF A CLASS OR POSITIVE LEARNING EXPERIENCE THAT YOU ENJOYED</a:t>
              </a:r>
              <a:endParaRPr sz="1400" b="0" i="0" u="none" strike="noStrike" cap="none" dirty="0">
                <a:solidFill>
                  <a:srgbClr val="000000"/>
                </a:solidFill>
                <a:latin typeface="Arial"/>
                <a:ea typeface="Arial"/>
                <a:cs typeface="Arial"/>
                <a:sym typeface="Arial"/>
              </a:endParaRPr>
            </a:p>
          </p:txBody>
        </p:sp>
        <p:sp>
          <p:nvSpPr>
            <p:cNvPr id="274" name="Google Shape;274;p20"/>
            <p:cNvSpPr/>
            <p:nvPr/>
          </p:nvSpPr>
          <p:spPr>
            <a:xfrm>
              <a:off x="4854937" y="0"/>
              <a:ext cx="2161689" cy="2161689"/>
            </a:xfrm>
            <a:prstGeom prst="ellipse">
              <a:avLst/>
            </a:prstGeom>
            <a:solidFill>
              <a:schemeClr val="accent3"/>
            </a:solidFill>
            <a:ln>
              <a:noFill/>
            </a:ln>
          </p:spPr>
          <p:txBody>
            <a:bodyPr spcFirstLastPara="1" wrap="square" lIns="45700" tIns="45700" rIns="45700" bIns="45700" anchor="t" anchorCtr="0">
              <a:noAutofit/>
            </a:bodyPr>
            <a:lstStyle/>
            <a:p>
              <a:pPr marL="0" marR="0" lvl="0" indent="0" algn="just" rtl="0">
                <a:lnSpc>
                  <a:spcPct val="142857"/>
                </a:lnSpc>
                <a:spcBef>
                  <a:spcPts val="0"/>
                </a:spcBef>
                <a:spcAft>
                  <a:spcPts val="0"/>
                </a:spcAft>
                <a:buClr>
                  <a:srgbClr val="44546A"/>
                </a:buClr>
                <a:buSzPts val="2100"/>
                <a:buFont typeface="Calibri"/>
                <a:buNone/>
              </a:pPr>
              <a:endParaRPr sz="2100" b="0" i="0" u="none" strike="noStrike" cap="none">
                <a:solidFill>
                  <a:srgbClr val="44546A"/>
                </a:solidFill>
                <a:latin typeface="Calibri"/>
                <a:ea typeface="Calibri"/>
                <a:cs typeface="Calibri"/>
                <a:sym typeface="Calibri"/>
              </a:endParaRPr>
            </a:p>
          </p:txBody>
        </p:sp>
        <p:sp>
          <p:nvSpPr>
            <p:cNvPr id="275" name="Google Shape;275;p20"/>
            <p:cNvSpPr/>
            <p:nvPr/>
          </p:nvSpPr>
          <p:spPr>
            <a:xfrm>
              <a:off x="5315624" y="460688"/>
              <a:ext cx="1240313" cy="1240313"/>
            </a:xfrm>
            <a:prstGeom prst="rect">
              <a:avLst/>
            </a:prstGeom>
            <a:blipFill rotWithShape="1">
              <a:blip r:embed="rId4">
                <a:alphaModFix/>
              </a:blip>
              <a:stretch>
                <a:fillRect/>
              </a:stretch>
            </a:blipFill>
            <a:ln>
              <a:noFill/>
            </a:ln>
          </p:spPr>
          <p:txBody>
            <a:bodyPr spcFirstLastPara="1" wrap="square" lIns="45700" tIns="45700" rIns="45700" bIns="45700" anchor="t" anchorCtr="0">
              <a:noAutofit/>
            </a:bodyPr>
            <a:lstStyle/>
            <a:p>
              <a:pPr marL="0" marR="0" lvl="0" indent="0" algn="just" rtl="0">
                <a:lnSpc>
                  <a:spcPct val="142857"/>
                </a:lnSpc>
                <a:spcBef>
                  <a:spcPts val="0"/>
                </a:spcBef>
                <a:spcAft>
                  <a:spcPts val="0"/>
                </a:spcAft>
                <a:buClr>
                  <a:srgbClr val="44546A"/>
                </a:buClr>
                <a:buSzPts val="2100"/>
                <a:buFont typeface="Calibri"/>
                <a:buNone/>
              </a:pPr>
              <a:endParaRPr sz="2100" b="0" i="0" u="none" strike="noStrike" cap="none">
                <a:solidFill>
                  <a:srgbClr val="44546A"/>
                </a:solidFill>
                <a:latin typeface="Calibri"/>
                <a:ea typeface="Calibri"/>
                <a:cs typeface="Calibri"/>
                <a:sym typeface="Calibri"/>
              </a:endParaRPr>
            </a:p>
          </p:txBody>
        </p:sp>
        <p:sp>
          <p:nvSpPr>
            <p:cNvPr id="276" name="Google Shape;276;p20"/>
            <p:cNvSpPr txBox="1"/>
            <p:nvPr/>
          </p:nvSpPr>
          <p:spPr>
            <a:xfrm>
              <a:off x="4163905" y="2835001"/>
              <a:ext cx="3543751" cy="699771"/>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Clr>
                  <a:srgbClr val="44546A"/>
                </a:buClr>
                <a:buSzPts val="2400"/>
                <a:buFont typeface="Calibri"/>
                <a:buNone/>
              </a:pPr>
              <a:r>
                <a:rPr lang="en-US" sz="2400" b="0" i="0" u="none" strike="noStrike" cap="none">
                  <a:solidFill>
                    <a:srgbClr val="44546A"/>
                  </a:solidFill>
                  <a:latin typeface="Calibri"/>
                  <a:ea typeface="Calibri"/>
                  <a:cs typeface="Calibri"/>
                  <a:sym typeface="Calibri"/>
                </a:rPr>
                <a:t>BRIEFLY SHARE THIS WITH YOUR PARTNER</a:t>
              </a:r>
              <a:endParaRPr sz="1400" b="0" i="0" u="none" strike="noStrike" cap="none">
                <a:solidFill>
                  <a:srgbClr val="000000"/>
                </a:solidFill>
                <a:latin typeface="Arial"/>
                <a:ea typeface="Arial"/>
                <a:cs typeface="Arial"/>
                <a:sym typeface="Arial"/>
              </a:endParaRPr>
            </a:p>
          </p:txBody>
        </p:sp>
        <p:sp>
          <p:nvSpPr>
            <p:cNvPr id="277" name="Google Shape;277;p20"/>
            <p:cNvSpPr/>
            <p:nvPr/>
          </p:nvSpPr>
          <p:spPr>
            <a:xfrm>
              <a:off x="9018844" y="0"/>
              <a:ext cx="2161689" cy="2161689"/>
            </a:xfrm>
            <a:prstGeom prst="ellipse">
              <a:avLst/>
            </a:prstGeom>
            <a:solidFill>
              <a:schemeClr val="accent2"/>
            </a:solidFill>
            <a:ln>
              <a:noFill/>
            </a:ln>
          </p:spPr>
          <p:txBody>
            <a:bodyPr spcFirstLastPara="1" wrap="square" lIns="45700" tIns="45700" rIns="45700" bIns="45700" anchor="t" anchorCtr="0">
              <a:noAutofit/>
            </a:bodyPr>
            <a:lstStyle/>
            <a:p>
              <a:pPr marL="0" marR="0" lvl="0" indent="0" algn="just" rtl="0">
                <a:lnSpc>
                  <a:spcPct val="142857"/>
                </a:lnSpc>
                <a:spcBef>
                  <a:spcPts val="0"/>
                </a:spcBef>
                <a:spcAft>
                  <a:spcPts val="0"/>
                </a:spcAft>
                <a:buClr>
                  <a:srgbClr val="44546A"/>
                </a:buClr>
                <a:buSzPts val="2100"/>
                <a:buFont typeface="Calibri"/>
                <a:buNone/>
              </a:pPr>
              <a:endParaRPr sz="2100" b="0" i="0" u="none" strike="noStrike" cap="none">
                <a:solidFill>
                  <a:srgbClr val="44546A"/>
                </a:solidFill>
                <a:latin typeface="Calibri"/>
                <a:ea typeface="Calibri"/>
                <a:cs typeface="Calibri"/>
                <a:sym typeface="Calibri"/>
              </a:endParaRPr>
            </a:p>
          </p:txBody>
        </p:sp>
        <p:sp>
          <p:nvSpPr>
            <p:cNvPr id="278" name="Google Shape;278;p20"/>
            <p:cNvSpPr/>
            <p:nvPr/>
          </p:nvSpPr>
          <p:spPr>
            <a:xfrm>
              <a:off x="9479530" y="460688"/>
              <a:ext cx="1240313" cy="1240313"/>
            </a:xfrm>
            <a:prstGeom prst="rect">
              <a:avLst/>
            </a:prstGeom>
            <a:blipFill rotWithShape="1">
              <a:blip r:embed="rId5">
                <a:alphaModFix/>
              </a:blip>
              <a:stretch>
                <a:fillRect/>
              </a:stretch>
            </a:blipFill>
            <a:ln>
              <a:noFill/>
            </a:ln>
          </p:spPr>
          <p:txBody>
            <a:bodyPr spcFirstLastPara="1" wrap="square" lIns="45700" tIns="45700" rIns="45700" bIns="45700" anchor="t" anchorCtr="0">
              <a:noAutofit/>
            </a:bodyPr>
            <a:lstStyle/>
            <a:p>
              <a:pPr marL="0" marR="0" lvl="0" indent="0" algn="just" rtl="0">
                <a:lnSpc>
                  <a:spcPct val="142857"/>
                </a:lnSpc>
                <a:spcBef>
                  <a:spcPts val="0"/>
                </a:spcBef>
                <a:spcAft>
                  <a:spcPts val="0"/>
                </a:spcAft>
                <a:buClr>
                  <a:srgbClr val="44546A"/>
                </a:buClr>
                <a:buSzPts val="2100"/>
                <a:buFont typeface="Calibri"/>
                <a:buNone/>
              </a:pPr>
              <a:endParaRPr sz="2100" b="0" i="0" u="none" strike="noStrike" cap="none">
                <a:solidFill>
                  <a:srgbClr val="44546A"/>
                </a:solidFill>
                <a:latin typeface="Calibri"/>
                <a:ea typeface="Calibri"/>
                <a:cs typeface="Calibri"/>
                <a:sym typeface="Calibri"/>
              </a:endParaRPr>
            </a:p>
          </p:txBody>
        </p:sp>
        <p:sp>
          <p:nvSpPr>
            <p:cNvPr id="279" name="Google Shape;279;p20"/>
            <p:cNvSpPr txBox="1"/>
            <p:nvPr/>
          </p:nvSpPr>
          <p:spPr>
            <a:xfrm>
              <a:off x="8327811" y="2835001"/>
              <a:ext cx="3543751" cy="1362711"/>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Clr>
                  <a:srgbClr val="44546A"/>
                </a:buClr>
                <a:buSzPts val="2400"/>
                <a:buFont typeface="Calibri"/>
                <a:buNone/>
              </a:pPr>
              <a:r>
                <a:rPr lang="en-US" sz="2400" b="0" i="0" u="none" strike="noStrike" cap="none">
                  <a:solidFill>
                    <a:srgbClr val="44546A"/>
                  </a:solidFill>
                  <a:latin typeface="Calibri"/>
                  <a:ea typeface="Calibri"/>
                  <a:cs typeface="Calibri"/>
                  <a:sym typeface="Calibri"/>
                </a:rPr>
                <a:t>CHOOSE SOME KEY WORDS AND PHRASES TOGETHER TO PUT ON 2 OR 3 STICKY NOTES </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1"/>
          <p:cNvSpPr/>
          <p:nvPr/>
        </p:nvSpPr>
        <p:spPr>
          <a:xfrm>
            <a:off x="0" y="0"/>
            <a:ext cx="13335001" cy="7505700"/>
          </a:xfrm>
          <a:prstGeom prst="rect">
            <a:avLst/>
          </a:pr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900"/>
              <a:buFont typeface="Calibri"/>
              <a:buNone/>
            </a:pPr>
            <a:endParaRPr sz="1900" b="0" i="0" u="none" strike="noStrike" cap="none">
              <a:solidFill>
                <a:srgbClr val="FFFFFF"/>
              </a:solidFill>
              <a:latin typeface="Calibri"/>
              <a:ea typeface="Calibri"/>
              <a:cs typeface="Calibri"/>
              <a:sym typeface="Calibri"/>
            </a:endParaRPr>
          </a:p>
        </p:txBody>
      </p:sp>
      <p:sp>
        <p:nvSpPr>
          <p:cNvPr id="285" name="Google Shape;285;p21"/>
          <p:cNvSpPr/>
          <p:nvPr/>
        </p:nvSpPr>
        <p:spPr>
          <a:xfrm flipH="1">
            <a:off x="2" y="0"/>
            <a:ext cx="13334999" cy="1724794"/>
          </a:xfrm>
          <a:prstGeom prst="rect">
            <a:avLst/>
          </a:prstGeom>
          <a:gradFill>
            <a:gsLst>
              <a:gs pos="0">
                <a:srgbClr val="000000">
                  <a:alpha val="95294"/>
                </a:srgbClr>
              </a:gs>
              <a:gs pos="100000">
                <a:srgbClr val="DF7E06"/>
              </a:gs>
            </a:gsLst>
            <a:lin ang="84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900"/>
              <a:buFont typeface="Calibri"/>
              <a:buNone/>
            </a:pPr>
            <a:endParaRPr sz="1900" b="0" i="0" u="none" strike="noStrike" cap="none">
              <a:solidFill>
                <a:srgbClr val="FFFFFF"/>
              </a:solidFill>
              <a:latin typeface="Calibri"/>
              <a:ea typeface="Calibri"/>
              <a:cs typeface="Calibri"/>
              <a:sym typeface="Calibri"/>
            </a:endParaRPr>
          </a:p>
        </p:txBody>
      </p:sp>
      <p:sp>
        <p:nvSpPr>
          <p:cNvPr id="286" name="Google Shape;286;p21"/>
          <p:cNvSpPr/>
          <p:nvPr/>
        </p:nvSpPr>
        <p:spPr>
          <a:xfrm rot="10800000" flipH="1">
            <a:off x="8890937" y="0"/>
            <a:ext cx="4444064" cy="1725296"/>
          </a:xfrm>
          <a:prstGeom prst="rect">
            <a:avLst/>
          </a:prstGeom>
          <a:gradFill>
            <a:gsLst>
              <a:gs pos="0">
                <a:srgbClr val="955404">
                  <a:alpha val="67450"/>
                </a:srgbClr>
              </a:gs>
              <a:gs pos="19000">
                <a:srgbClr val="955404">
                  <a:alpha val="67450"/>
                </a:srgbClr>
              </a:gs>
              <a:gs pos="100000">
                <a:srgbClr val="FAA337">
                  <a:alpha val="78431"/>
                </a:srgbClr>
              </a:gs>
            </a:gsLst>
            <a:lin ang="19199999"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900"/>
              <a:buFont typeface="Calibri"/>
              <a:buNone/>
            </a:pPr>
            <a:endParaRPr sz="1900" b="0" i="0" u="none" strike="noStrike" cap="none">
              <a:solidFill>
                <a:srgbClr val="FFFFFF"/>
              </a:solidFill>
              <a:latin typeface="Calibri"/>
              <a:ea typeface="Calibri"/>
              <a:cs typeface="Calibri"/>
              <a:sym typeface="Calibri"/>
            </a:endParaRPr>
          </a:p>
        </p:txBody>
      </p:sp>
      <p:sp>
        <p:nvSpPr>
          <p:cNvPr id="287" name="Google Shape;287;p21"/>
          <p:cNvSpPr/>
          <p:nvPr/>
        </p:nvSpPr>
        <p:spPr>
          <a:xfrm rot="5400000">
            <a:off x="5804834" y="-5804835"/>
            <a:ext cx="1725334" cy="13335002"/>
          </a:xfrm>
          <a:prstGeom prst="rect">
            <a:avLst/>
          </a:prstGeom>
          <a:gradFill>
            <a:gsLst>
              <a:gs pos="0">
                <a:srgbClr val="FAA337">
                  <a:alpha val="0"/>
                </a:srgbClr>
              </a:gs>
              <a:gs pos="23000">
                <a:srgbClr val="FAA337">
                  <a:alpha val="0"/>
                </a:srgbClr>
              </a:gs>
              <a:gs pos="99000">
                <a:srgbClr val="000000">
                  <a:alpha val="73333"/>
                </a:srgbClr>
              </a:gs>
              <a:gs pos="100000">
                <a:srgbClr val="000000">
                  <a:alpha val="73333"/>
                </a:srgbClr>
              </a:gs>
            </a:gsLst>
            <a:lin ang="20399999"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900"/>
              <a:buFont typeface="Calibri"/>
              <a:buNone/>
            </a:pPr>
            <a:endParaRPr sz="1900" b="0" i="0" u="none" strike="noStrike" cap="none">
              <a:solidFill>
                <a:srgbClr val="FFFFFF"/>
              </a:solidFill>
              <a:latin typeface="Calibri"/>
              <a:ea typeface="Calibri"/>
              <a:cs typeface="Calibri"/>
              <a:sym typeface="Calibri"/>
            </a:endParaRPr>
          </a:p>
        </p:txBody>
      </p:sp>
      <p:sp>
        <p:nvSpPr>
          <p:cNvPr id="288" name="Google Shape;288;p21"/>
          <p:cNvSpPr txBox="1">
            <a:spLocks noGrp="1"/>
          </p:cNvSpPr>
          <p:nvPr>
            <p:ph type="title"/>
          </p:nvPr>
        </p:nvSpPr>
        <p:spPr>
          <a:xfrm>
            <a:off x="943429" y="381813"/>
            <a:ext cx="11542406" cy="960626"/>
          </a:xfrm>
          <a:prstGeom prst="rect">
            <a:avLst/>
          </a:prstGeom>
          <a:noFill/>
          <a:ln>
            <a:noFill/>
          </a:ln>
        </p:spPr>
        <p:txBody>
          <a:bodyPr spcFirstLastPara="1" wrap="square" lIns="45700" tIns="45700" rIns="45700" bIns="45700" anchor="ctr" anchorCtr="0">
            <a:normAutofit fontScale="90000"/>
          </a:bodyPr>
          <a:lstStyle/>
          <a:p>
            <a:pPr marL="0" marR="0" lvl="0" indent="0" algn="l" rtl="0">
              <a:lnSpc>
                <a:spcPct val="90000"/>
              </a:lnSpc>
              <a:spcBef>
                <a:spcPts val="0"/>
              </a:spcBef>
              <a:spcAft>
                <a:spcPts val="0"/>
              </a:spcAft>
              <a:buClr>
                <a:srgbClr val="FFFFFF"/>
              </a:buClr>
              <a:buSzPts val="4100"/>
              <a:buFont typeface="Calibri"/>
              <a:buNone/>
            </a:pPr>
            <a:r>
              <a:rPr lang="en-US" sz="3200" dirty="0">
                <a:solidFill>
                  <a:srgbClr val="FFFFFF"/>
                </a:solidFill>
              </a:rPr>
              <a:t>Activity M1.7 </a:t>
            </a:r>
            <a:br>
              <a:rPr lang="en-US" sz="3200" dirty="0">
                <a:solidFill>
                  <a:srgbClr val="FFFFFF"/>
                </a:solidFill>
              </a:rPr>
            </a:br>
            <a:r>
              <a:rPr lang="en-US" sz="3200" dirty="0">
                <a:solidFill>
                  <a:srgbClr val="FFFFFF"/>
                </a:solidFill>
              </a:rPr>
              <a:t>Put your sticky notes under one of these headings </a:t>
            </a:r>
            <a:endParaRPr sz="3200" dirty="0"/>
          </a:p>
        </p:txBody>
      </p:sp>
      <p:grpSp>
        <p:nvGrpSpPr>
          <p:cNvPr id="289" name="Google Shape;289;p21"/>
          <p:cNvGrpSpPr/>
          <p:nvPr/>
        </p:nvGrpSpPr>
        <p:grpSpPr>
          <a:xfrm>
            <a:off x="704435" y="2312099"/>
            <a:ext cx="11952315" cy="4595108"/>
            <a:chOff x="-1" y="0"/>
            <a:chExt cx="11952314" cy="4595106"/>
          </a:xfrm>
        </p:grpSpPr>
        <p:grpSp>
          <p:nvGrpSpPr>
            <p:cNvPr id="290" name="Google Shape;290;p21"/>
            <p:cNvGrpSpPr/>
            <p:nvPr/>
          </p:nvGrpSpPr>
          <p:grpSpPr>
            <a:xfrm>
              <a:off x="-1" y="0"/>
              <a:ext cx="3735099" cy="4588793"/>
              <a:chOff x="-1" y="0"/>
              <a:chExt cx="3735098" cy="4588792"/>
            </a:xfrm>
          </p:grpSpPr>
          <p:sp>
            <p:nvSpPr>
              <p:cNvPr id="291" name="Google Shape;291;p21"/>
              <p:cNvSpPr/>
              <p:nvPr/>
            </p:nvSpPr>
            <p:spPr>
              <a:xfrm>
                <a:off x="-1" y="0"/>
                <a:ext cx="3735098" cy="4588792"/>
              </a:xfrm>
              <a:prstGeom prst="rect">
                <a:avLst/>
              </a:prstGeom>
              <a:solidFill>
                <a:srgbClr val="CDD4EA">
                  <a:alpha val="89411"/>
                </a:srgbClr>
              </a:solidFill>
              <a:ln w="12700" cap="flat" cmpd="sng">
                <a:solidFill>
                  <a:srgbClr val="CDD4EA">
                    <a:alpha val="89411"/>
                  </a:srgbClr>
                </a:solidFill>
                <a:prstDash val="solid"/>
                <a:miter lim="800000"/>
                <a:headEnd type="none" w="sm" len="sm"/>
                <a:tailEnd type="none" w="sm" len="sm"/>
              </a:ln>
            </p:spPr>
            <p:txBody>
              <a:bodyPr spcFirstLastPara="1" wrap="square" lIns="45700" tIns="45700" rIns="45700" bIns="45700" anchor="t" anchorCtr="0">
                <a:noAutofit/>
              </a:bodyPr>
              <a:lstStyle/>
              <a:p>
                <a:pPr marL="0" marR="0" lvl="0" indent="0" algn="l" rtl="0">
                  <a:lnSpc>
                    <a:spcPct val="90000"/>
                  </a:lnSpc>
                  <a:spcBef>
                    <a:spcPts val="0"/>
                  </a:spcBef>
                  <a:spcAft>
                    <a:spcPts val="0"/>
                  </a:spcAft>
                  <a:buClr>
                    <a:srgbClr val="44546A"/>
                  </a:buClr>
                  <a:buSzPts val="2100"/>
                  <a:buFont typeface="Calibri"/>
                  <a:buNone/>
                </a:pPr>
                <a:endParaRPr sz="2100" b="0" i="0" u="none" strike="noStrike" cap="none">
                  <a:solidFill>
                    <a:srgbClr val="44546A"/>
                  </a:solidFill>
                  <a:latin typeface="Calibri"/>
                  <a:ea typeface="Calibri"/>
                  <a:cs typeface="Calibri"/>
                  <a:sym typeface="Calibri"/>
                </a:endParaRPr>
              </a:p>
            </p:txBody>
          </p:sp>
          <p:sp>
            <p:nvSpPr>
              <p:cNvPr id="292" name="Google Shape;292;p21"/>
              <p:cNvSpPr txBox="1"/>
              <p:nvPr/>
            </p:nvSpPr>
            <p:spPr>
              <a:xfrm>
                <a:off x="0" y="1782737"/>
                <a:ext cx="3735097" cy="988807"/>
              </a:xfrm>
              <a:prstGeom prst="rect">
                <a:avLst/>
              </a:prstGeom>
              <a:noFill/>
              <a:ln>
                <a:noFill/>
              </a:ln>
            </p:spPr>
            <p:txBody>
              <a:bodyPr spcFirstLastPara="1" wrap="square" lIns="291200" tIns="291200" rIns="291200" bIns="291200" anchor="t" anchorCtr="0">
                <a:spAutoFit/>
              </a:bodyPr>
              <a:lstStyle/>
              <a:p>
                <a:pPr marL="0" marR="0" lvl="0" indent="0" algn="l" rtl="0">
                  <a:lnSpc>
                    <a:spcPct val="90000"/>
                  </a:lnSpc>
                  <a:spcBef>
                    <a:spcPts val="0"/>
                  </a:spcBef>
                  <a:spcAft>
                    <a:spcPts val="0"/>
                  </a:spcAft>
                  <a:buClr>
                    <a:srgbClr val="44546A"/>
                  </a:buClr>
                  <a:buSzPts val="2600"/>
                  <a:buFont typeface="Calibri"/>
                  <a:buNone/>
                </a:pPr>
                <a:r>
                  <a:rPr lang="en-US" sz="2600" b="0" i="0" u="none" strike="noStrike" cap="none">
                    <a:solidFill>
                      <a:srgbClr val="44546A"/>
                    </a:solidFill>
                    <a:latin typeface="Calibri"/>
                    <a:ea typeface="Calibri"/>
                    <a:cs typeface="Calibri"/>
                    <a:sym typeface="Calibri"/>
                  </a:rPr>
                  <a:t>               TUTOR</a:t>
                </a:r>
                <a:endParaRPr sz="1400" b="0" i="0" u="none" strike="noStrike" cap="none">
                  <a:solidFill>
                    <a:srgbClr val="000000"/>
                  </a:solidFill>
                  <a:latin typeface="Arial"/>
                  <a:ea typeface="Arial"/>
                  <a:cs typeface="Arial"/>
                  <a:sym typeface="Arial"/>
                </a:endParaRPr>
              </a:p>
            </p:txBody>
          </p:sp>
        </p:grpSp>
        <p:sp>
          <p:nvSpPr>
            <p:cNvPr id="293" name="Google Shape;293;p21"/>
            <p:cNvSpPr/>
            <p:nvPr/>
          </p:nvSpPr>
          <p:spPr>
            <a:xfrm>
              <a:off x="1179229" y="458878"/>
              <a:ext cx="1376640" cy="1376640"/>
            </a:xfrm>
            <a:prstGeom prst="ellipse">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FFFFFF"/>
                </a:buClr>
                <a:buSzPts val="4800"/>
                <a:buFont typeface="Calibri"/>
                <a:buNone/>
              </a:pPr>
              <a:endParaRPr sz="4800" b="0" i="0" u="none" strike="noStrike" cap="none">
                <a:solidFill>
                  <a:srgbClr val="FFFFFF"/>
                </a:solidFill>
                <a:latin typeface="Calibri"/>
                <a:ea typeface="Calibri"/>
                <a:cs typeface="Calibri"/>
                <a:sym typeface="Calibri"/>
              </a:endParaRPr>
            </a:p>
          </p:txBody>
        </p:sp>
        <p:sp>
          <p:nvSpPr>
            <p:cNvPr id="294" name="Google Shape;294;p21"/>
            <p:cNvSpPr/>
            <p:nvPr/>
          </p:nvSpPr>
          <p:spPr>
            <a:xfrm>
              <a:off x="0" y="4582405"/>
              <a:ext cx="3735097" cy="12701"/>
            </a:xfrm>
            <a:prstGeom prst="rect">
              <a:avLst/>
            </a:prstGeom>
            <a:solidFill>
              <a:srgbClr val="40CDD0"/>
            </a:solidFill>
            <a:ln w="12700" cap="flat" cmpd="sng">
              <a:solidFill>
                <a:srgbClr val="40CDD0"/>
              </a:solidFill>
              <a:prstDash val="solid"/>
              <a:miter lim="800000"/>
              <a:headEnd type="none" w="sm" len="sm"/>
              <a:tailEnd type="none" w="sm" len="sm"/>
            </a:ln>
          </p:spPr>
          <p:txBody>
            <a:bodyPr spcFirstLastPara="1" wrap="square" lIns="45700" tIns="45700" rIns="45700" bIns="45700" anchor="t" anchorCtr="0">
              <a:noAutofit/>
            </a:bodyPr>
            <a:lstStyle/>
            <a:p>
              <a:pPr marL="0" marR="0" lvl="0" indent="0" algn="just" rtl="0">
                <a:lnSpc>
                  <a:spcPct val="142857"/>
                </a:lnSpc>
                <a:spcBef>
                  <a:spcPts val="0"/>
                </a:spcBef>
                <a:spcAft>
                  <a:spcPts val="0"/>
                </a:spcAft>
                <a:buClr>
                  <a:srgbClr val="44546A"/>
                </a:buClr>
                <a:buSzPts val="2100"/>
                <a:buFont typeface="Calibri"/>
                <a:buNone/>
              </a:pPr>
              <a:endParaRPr sz="2100" b="0" i="0" u="none" strike="noStrike" cap="none">
                <a:solidFill>
                  <a:srgbClr val="44546A"/>
                </a:solidFill>
                <a:latin typeface="Calibri"/>
                <a:ea typeface="Calibri"/>
                <a:cs typeface="Calibri"/>
                <a:sym typeface="Calibri"/>
              </a:endParaRPr>
            </a:p>
          </p:txBody>
        </p:sp>
        <p:grpSp>
          <p:nvGrpSpPr>
            <p:cNvPr id="295" name="Google Shape;295;p21"/>
            <p:cNvGrpSpPr/>
            <p:nvPr/>
          </p:nvGrpSpPr>
          <p:grpSpPr>
            <a:xfrm>
              <a:off x="4108605" y="0"/>
              <a:ext cx="3735100" cy="4588793"/>
              <a:chOff x="-1" y="0"/>
              <a:chExt cx="3735098" cy="4588792"/>
            </a:xfrm>
          </p:grpSpPr>
          <p:sp>
            <p:nvSpPr>
              <p:cNvPr id="296" name="Google Shape;296;p21"/>
              <p:cNvSpPr/>
              <p:nvPr/>
            </p:nvSpPr>
            <p:spPr>
              <a:xfrm>
                <a:off x="-1" y="0"/>
                <a:ext cx="3735098" cy="4588792"/>
              </a:xfrm>
              <a:prstGeom prst="rect">
                <a:avLst/>
              </a:prstGeom>
              <a:solidFill>
                <a:srgbClr val="CCF5CE">
                  <a:alpha val="89411"/>
                </a:srgbClr>
              </a:solidFill>
              <a:ln w="12700" cap="flat" cmpd="sng">
                <a:solidFill>
                  <a:srgbClr val="CCF5CE">
                    <a:alpha val="89411"/>
                  </a:srgbClr>
                </a:solidFill>
                <a:prstDash val="solid"/>
                <a:miter lim="800000"/>
                <a:headEnd type="none" w="sm" len="sm"/>
                <a:tailEnd type="none" w="sm" len="sm"/>
              </a:ln>
            </p:spPr>
            <p:txBody>
              <a:bodyPr spcFirstLastPara="1" wrap="square" lIns="45700" tIns="45700" rIns="45700" bIns="45700" anchor="t" anchorCtr="0">
                <a:noAutofit/>
              </a:bodyPr>
              <a:lstStyle/>
              <a:p>
                <a:pPr marL="0" marR="0" lvl="0" indent="0" algn="l" rtl="0">
                  <a:lnSpc>
                    <a:spcPct val="90000"/>
                  </a:lnSpc>
                  <a:spcBef>
                    <a:spcPts val="0"/>
                  </a:spcBef>
                  <a:spcAft>
                    <a:spcPts val="0"/>
                  </a:spcAft>
                  <a:buClr>
                    <a:srgbClr val="44546A"/>
                  </a:buClr>
                  <a:buSzPts val="2100"/>
                  <a:buFont typeface="Calibri"/>
                  <a:buNone/>
                </a:pPr>
                <a:endParaRPr sz="2100" b="0" i="0" u="none" strike="noStrike" cap="none">
                  <a:solidFill>
                    <a:srgbClr val="44546A"/>
                  </a:solidFill>
                  <a:latin typeface="Calibri"/>
                  <a:ea typeface="Calibri"/>
                  <a:cs typeface="Calibri"/>
                  <a:sym typeface="Calibri"/>
                </a:endParaRPr>
              </a:p>
            </p:txBody>
          </p:sp>
          <p:sp>
            <p:nvSpPr>
              <p:cNvPr id="297" name="Google Shape;297;p21"/>
              <p:cNvSpPr txBox="1"/>
              <p:nvPr/>
            </p:nvSpPr>
            <p:spPr>
              <a:xfrm>
                <a:off x="0" y="1782737"/>
                <a:ext cx="3735097" cy="988807"/>
              </a:xfrm>
              <a:prstGeom prst="rect">
                <a:avLst/>
              </a:prstGeom>
              <a:noFill/>
              <a:ln>
                <a:noFill/>
              </a:ln>
            </p:spPr>
            <p:txBody>
              <a:bodyPr spcFirstLastPara="1" wrap="square" lIns="291200" tIns="291200" rIns="291200" bIns="291200" anchor="t" anchorCtr="0">
                <a:spAutoFit/>
              </a:bodyPr>
              <a:lstStyle/>
              <a:p>
                <a:pPr marL="0" marR="0" lvl="0" indent="0" algn="l" rtl="0">
                  <a:lnSpc>
                    <a:spcPct val="90000"/>
                  </a:lnSpc>
                  <a:spcBef>
                    <a:spcPts val="0"/>
                  </a:spcBef>
                  <a:spcAft>
                    <a:spcPts val="0"/>
                  </a:spcAft>
                  <a:buClr>
                    <a:srgbClr val="44546A"/>
                  </a:buClr>
                  <a:buSzPts val="2600"/>
                  <a:buFont typeface="Calibri"/>
                  <a:buNone/>
                </a:pPr>
                <a:r>
                  <a:rPr lang="en-US" sz="2600" b="0" i="0" u="none" strike="noStrike" cap="none">
                    <a:solidFill>
                      <a:srgbClr val="44546A"/>
                    </a:solidFill>
                    <a:latin typeface="Calibri"/>
                    <a:ea typeface="Calibri"/>
                    <a:cs typeface="Calibri"/>
                    <a:sym typeface="Calibri"/>
                  </a:rPr>
                  <a:t>       ENVIRONMENT</a:t>
                </a:r>
                <a:endParaRPr sz="1400" b="0" i="0" u="none" strike="noStrike" cap="none">
                  <a:solidFill>
                    <a:srgbClr val="000000"/>
                  </a:solidFill>
                  <a:latin typeface="Arial"/>
                  <a:ea typeface="Arial"/>
                  <a:cs typeface="Arial"/>
                  <a:sym typeface="Arial"/>
                </a:endParaRPr>
              </a:p>
            </p:txBody>
          </p:sp>
        </p:grpSp>
        <p:sp>
          <p:nvSpPr>
            <p:cNvPr id="298" name="Google Shape;298;p21"/>
            <p:cNvSpPr/>
            <p:nvPr/>
          </p:nvSpPr>
          <p:spPr>
            <a:xfrm>
              <a:off x="5287836" y="458878"/>
              <a:ext cx="1376639" cy="1376640"/>
            </a:xfrm>
            <a:prstGeom prst="ellipse">
              <a:avLst/>
            </a:prstGeom>
            <a:solidFill>
              <a:srgbClr val="3DDC7D"/>
            </a:solidFill>
            <a:ln w="12700" cap="flat" cmpd="sng">
              <a:solidFill>
                <a:srgbClr val="3DDC7D"/>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FFFFFF"/>
                </a:buClr>
                <a:buSzPts val="4800"/>
                <a:buFont typeface="Calibri"/>
                <a:buNone/>
              </a:pPr>
              <a:endParaRPr sz="4800" b="0" i="0" u="none" strike="noStrike" cap="none">
                <a:solidFill>
                  <a:srgbClr val="FFFFFF"/>
                </a:solidFill>
                <a:latin typeface="Calibri"/>
                <a:ea typeface="Calibri"/>
                <a:cs typeface="Calibri"/>
                <a:sym typeface="Calibri"/>
              </a:endParaRPr>
            </a:p>
          </p:txBody>
        </p:sp>
        <p:sp>
          <p:nvSpPr>
            <p:cNvPr id="299" name="Google Shape;299;p21"/>
            <p:cNvSpPr/>
            <p:nvPr/>
          </p:nvSpPr>
          <p:spPr>
            <a:xfrm>
              <a:off x="4108606" y="4582405"/>
              <a:ext cx="3735098" cy="12701"/>
            </a:xfrm>
            <a:prstGeom prst="rect">
              <a:avLst/>
            </a:prstGeom>
            <a:solidFill>
              <a:srgbClr val="5FE73A"/>
            </a:solidFill>
            <a:ln w="12700" cap="flat" cmpd="sng">
              <a:solidFill>
                <a:srgbClr val="5FE73A"/>
              </a:solidFill>
              <a:prstDash val="solid"/>
              <a:miter lim="800000"/>
              <a:headEnd type="none" w="sm" len="sm"/>
              <a:tailEnd type="none" w="sm" len="sm"/>
            </a:ln>
          </p:spPr>
          <p:txBody>
            <a:bodyPr spcFirstLastPara="1" wrap="square" lIns="45700" tIns="45700" rIns="45700" bIns="45700" anchor="t" anchorCtr="0">
              <a:noAutofit/>
            </a:bodyPr>
            <a:lstStyle/>
            <a:p>
              <a:pPr marL="0" marR="0" lvl="0" indent="0" algn="just" rtl="0">
                <a:lnSpc>
                  <a:spcPct val="142857"/>
                </a:lnSpc>
                <a:spcBef>
                  <a:spcPts val="0"/>
                </a:spcBef>
                <a:spcAft>
                  <a:spcPts val="0"/>
                </a:spcAft>
                <a:buClr>
                  <a:srgbClr val="44546A"/>
                </a:buClr>
                <a:buSzPts val="2100"/>
                <a:buFont typeface="Calibri"/>
                <a:buNone/>
              </a:pPr>
              <a:endParaRPr sz="2100" b="0" i="0" u="none" strike="noStrike" cap="none">
                <a:solidFill>
                  <a:srgbClr val="44546A"/>
                </a:solidFill>
                <a:latin typeface="Calibri"/>
                <a:ea typeface="Calibri"/>
                <a:cs typeface="Calibri"/>
                <a:sym typeface="Calibri"/>
              </a:endParaRPr>
            </a:p>
          </p:txBody>
        </p:sp>
        <p:grpSp>
          <p:nvGrpSpPr>
            <p:cNvPr id="300" name="Google Shape;300;p21"/>
            <p:cNvGrpSpPr/>
            <p:nvPr/>
          </p:nvGrpSpPr>
          <p:grpSpPr>
            <a:xfrm>
              <a:off x="8217213" y="0"/>
              <a:ext cx="3735100" cy="4588793"/>
              <a:chOff x="-1" y="0"/>
              <a:chExt cx="3735098" cy="4588792"/>
            </a:xfrm>
          </p:grpSpPr>
          <p:sp>
            <p:nvSpPr>
              <p:cNvPr id="301" name="Google Shape;301;p21"/>
              <p:cNvSpPr/>
              <p:nvPr/>
            </p:nvSpPr>
            <p:spPr>
              <a:xfrm>
                <a:off x="-1" y="0"/>
                <a:ext cx="3735098" cy="4588792"/>
              </a:xfrm>
              <a:prstGeom prst="rect">
                <a:avLst/>
              </a:prstGeom>
              <a:solidFill>
                <a:srgbClr val="FDDFCC">
                  <a:alpha val="89411"/>
                </a:srgbClr>
              </a:solidFill>
              <a:ln w="12700" cap="flat" cmpd="sng">
                <a:solidFill>
                  <a:srgbClr val="FDDFCC">
                    <a:alpha val="89411"/>
                  </a:srgbClr>
                </a:solidFill>
                <a:prstDash val="solid"/>
                <a:miter lim="800000"/>
                <a:headEnd type="none" w="sm" len="sm"/>
                <a:tailEnd type="none" w="sm" len="sm"/>
              </a:ln>
            </p:spPr>
            <p:txBody>
              <a:bodyPr spcFirstLastPara="1" wrap="square" lIns="45700" tIns="45700" rIns="45700" bIns="45700" anchor="t" anchorCtr="0">
                <a:noAutofit/>
              </a:bodyPr>
              <a:lstStyle/>
              <a:p>
                <a:pPr marL="0" marR="0" lvl="0" indent="0" algn="l" rtl="0">
                  <a:lnSpc>
                    <a:spcPct val="90000"/>
                  </a:lnSpc>
                  <a:spcBef>
                    <a:spcPts val="0"/>
                  </a:spcBef>
                  <a:spcAft>
                    <a:spcPts val="0"/>
                  </a:spcAft>
                  <a:buClr>
                    <a:srgbClr val="44546A"/>
                  </a:buClr>
                  <a:buSzPts val="2100"/>
                  <a:buFont typeface="Calibri"/>
                  <a:buNone/>
                </a:pPr>
                <a:endParaRPr sz="2100" b="0" i="0" u="none" strike="noStrike" cap="none">
                  <a:solidFill>
                    <a:srgbClr val="44546A"/>
                  </a:solidFill>
                  <a:latin typeface="Calibri"/>
                  <a:ea typeface="Calibri"/>
                  <a:cs typeface="Calibri"/>
                  <a:sym typeface="Calibri"/>
                </a:endParaRPr>
              </a:p>
            </p:txBody>
          </p:sp>
          <p:sp>
            <p:nvSpPr>
              <p:cNvPr id="302" name="Google Shape;302;p21"/>
              <p:cNvSpPr txBox="1"/>
              <p:nvPr/>
            </p:nvSpPr>
            <p:spPr>
              <a:xfrm>
                <a:off x="0" y="1782737"/>
                <a:ext cx="3735097" cy="1493251"/>
              </a:xfrm>
              <a:prstGeom prst="rect">
                <a:avLst/>
              </a:prstGeom>
              <a:noFill/>
              <a:ln>
                <a:noFill/>
              </a:ln>
            </p:spPr>
            <p:txBody>
              <a:bodyPr spcFirstLastPara="1" wrap="square" lIns="291200" tIns="291200" rIns="291200" bIns="291200" anchor="t" anchorCtr="0">
                <a:spAutoFit/>
              </a:bodyPr>
              <a:lstStyle/>
              <a:p>
                <a:pPr marL="0" marR="0" lvl="0" indent="0" algn="l" rtl="0">
                  <a:lnSpc>
                    <a:spcPct val="90000"/>
                  </a:lnSpc>
                  <a:spcBef>
                    <a:spcPts val="0"/>
                  </a:spcBef>
                  <a:spcAft>
                    <a:spcPts val="0"/>
                  </a:spcAft>
                  <a:buClr>
                    <a:srgbClr val="44546A"/>
                  </a:buClr>
                  <a:buSzPts val="2600"/>
                  <a:buFont typeface="Calibri"/>
                  <a:buNone/>
                </a:pPr>
                <a:r>
                  <a:rPr lang="en-US" sz="2600" b="0" i="0" u="none" strike="noStrike" cap="none">
                    <a:solidFill>
                      <a:srgbClr val="44546A"/>
                    </a:solidFill>
                    <a:latin typeface="Calibri"/>
                    <a:ea typeface="Calibri"/>
                    <a:cs typeface="Calibri"/>
                    <a:sym typeface="Calibri"/>
                  </a:rPr>
                  <a:t>               OTHER </a:t>
                </a:r>
                <a:endParaRPr sz="2100" b="0" i="0" u="none" strike="noStrike" cap="none">
                  <a:solidFill>
                    <a:srgbClr val="374856"/>
                  </a:solidFill>
                  <a:latin typeface="Calibri"/>
                  <a:ea typeface="Calibri"/>
                  <a:cs typeface="Calibri"/>
                  <a:sym typeface="Calibri"/>
                </a:endParaRPr>
              </a:p>
              <a:p>
                <a:pPr marL="0" marR="0" lvl="0" indent="0" algn="l" rtl="0">
                  <a:lnSpc>
                    <a:spcPct val="90000"/>
                  </a:lnSpc>
                  <a:spcBef>
                    <a:spcPts val="1000"/>
                  </a:spcBef>
                  <a:spcAft>
                    <a:spcPts val="0"/>
                  </a:spcAft>
                  <a:buClr>
                    <a:srgbClr val="44546A"/>
                  </a:buClr>
                  <a:buSzPts val="2600"/>
                  <a:buFont typeface="Calibri"/>
                  <a:buNone/>
                </a:pPr>
                <a:r>
                  <a:rPr lang="en-US" sz="2600" b="0" i="0" u="none" strike="noStrike" cap="none">
                    <a:solidFill>
                      <a:srgbClr val="44546A"/>
                    </a:solidFill>
                    <a:latin typeface="Calibri"/>
                    <a:ea typeface="Calibri"/>
                    <a:cs typeface="Calibri"/>
                    <a:sym typeface="Calibri"/>
                  </a:rPr>
                  <a:t>      CONSIDERATIONS   </a:t>
                </a:r>
                <a:endParaRPr sz="1400" b="0" i="0" u="none" strike="noStrike" cap="none">
                  <a:solidFill>
                    <a:srgbClr val="000000"/>
                  </a:solidFill>
                  <a:latin typeface="Arial"/>
                  <a:ea typeface="Arial"/>
                  <a:cs typeface="Arial"/>
                  <a:sym typeface="Arial"/>
                </a:endParaRPr>
              </a:p>
            </p:txBody>
          </p:sp>
        </p:grpSp>
        <p:sp>
          <p:nvSpPr>
            <p:cNvPr id="303" name="Google Shape;303;p21"/>
            <p:cNvSpPr/>
            <p:nvPr/>
          </p:nvSpPr>
          <p:spPr>
            <a:xfrm>
              <a:off x="9396445" y="458878"/>
              <a:ext cx="1376639" cy="1376640"/>
            </a:xfrm>
            <a:prstGeom prst="ellipse">
              <a:avLst/>
            </a:prstGeom>
            <a:solidFill>
              <a:srgbClr val="D1F138"/>
            </a:solidFill>
            <a:ln w="12700" cap="flat" cmpd="sng">
              <a:solidFill>
                <a:srgbClr val="D1F138"/>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FFFFFF"/>
                </a:buClr>
                <a:buSzPts val="4800"/>
                <a:buFont typeface="Calibri"/>
                <a:buNone/>
              </a:pPr>
              <a:endParaRPr sz="4800" b="0" i="0" u="none" strike="noStrike" cap="none">
                <a:solidFill>
                  <a:srgbClr val="FFFFFF"/>
                </a:solidFill>
                <a:latin typeface="Calibri"/>
                <a:ea typeface="Calibri"/>
                <a:cs typeface="Calibri"/>
                <a:sym typeface="Calibri"/>
              </a:endParaRPr>
            </a:p>
          </p:txBody>
        </p:sp>
        <p:sp>
          <p:nvSpPr>
            <p:cNvPr id="304" name="Google Shape;304;p21"/>
            <p:cNvSpPr/>
            <p:nvPr/>
          </p:nvSpPr>
          <p:spPr>
            <a:xfrm>
              <a:off x="8217214" y="4582405"/>
              <a:ext cx="3735097" cy="12701"/>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45700" tIns="45700" rIns="45700" bIns="45700" anchor="t" anchorCtr="0">
              <a:noAutofit/>
            </a:bodyPr>
            <a:lstStyle/>
            <a:p>
              <a:pPr marL="0" marR="0" lvl="0" indent="0" algn="just" rtl="0">
                <a:lnSpc>
                  <a:spcPct val="142857"/>
                </a:lnSpc>
                <a:spcBef>
                  <a:spcPts val="0"/>
                </a:spcBef>
                <a:spcAft>
                  <a:spcPts val="0"/>
                </a:spcAft>
                <a:buClr>
                  <a:srgbClr val="44546A"/>
                </a:buClr>
                <a:buSzPts val="2100"/>
                <a:buFont typeface="Calibri"/>
                <a:buNone/>
              </a:pPr>
              <a:endParaRPr sz="2100" b="0" i="0" u="none" strike="noStrike" cap="none">
                <a:solidFill>
                  <a:srgbClr val="44546A"/>
                </a:solidFill>
                <a:latin typeface="Calibri"/>
                <a:ea typeface="Calibri"/>
                <a:cs typeface="Calibri"/>
                <a:sym typeface="Calibri"/>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2"/>
          <p:cNvSpPr txBox="1">
            <a:spLocks noGrp="1"/>
          </p:cNvSpPr>
          <p:nvPr>
            <p:ph type="body" idx="1"/>
          </p:nvPr>
        </p:nvSpPr>
        <p:spPr>
          <a:xfrm>
            <a:off x="502499" y="1152159"/>
            <a:ext cx="12330002" cy="6215786"/>
          </a:xfrm>
          <a:prstGeom prst="rect">
            <a:avLst/>
          </a:prstGeom>
          <a:noFill/>
          <a:ln>
            <a:noFill/>
          </a:ln>
        </p:spPr>
        <p:txBody>
          <a:bodyPr spcFirstLastPara="1" wrap="square" lIns="45700" tIns="45700" rIns="45700" bIns="45700" anchor="t" anchorCtr="0">
            <a:normAutofit lnSpcReduction="10000"/>
          </a:bodyPr>
          <a:lstStyle/>
          <a:p>
            <a:pPr marL="342900" lvl="0" indent="-342900" algn="l" rtl="0">
              <a:lnSpc>
                <a:spcPct val="107142"/>
              </a:lnSpc>
              <a:spcBef>
                <a:spcPts val="0"/>
              </a:spcBef>
              <a:spcAft>
                <a:spcPts val="0"/>
              </a:spcAft>
              <a:buClr>
                <a:srgbClr val="44546A"/>
              </a:buClr>
              <a:buSzPts val="2800"/>
              <a:buFont typeface="Arial"/>
              <a:buChar char="•"/>
            </a:pPr>
            <a:r>
              <a:rPr lang="en-US" sz="2800" dirty="0"/>
              <a:t>Positive behaviour -  </a:t>
            </a:r>
            <a:r>
              <a:rPr lang="en-US" sz="2800" dirty="0">
                <a:solidFill>
                  <a:srgbClr val="C00000"/>
                </a:solidFill>
              </a:rPr>
              <a:t>supportive language</a:t>
            </a:r>
            <a:r>
              <a:rPr lang="en-US" dirty="0">
                <a:solidFill>
                  <a:srgbClr val="C00000"/>
                </a:solidFill>
              </a:rPr>
              <a:t> </a:t>
            </a:r>
            <a:r>
              <a:rPr lang="en-US" sz="2800" dirty="0"/>
              <a:t>for less confident learners and a non-critical ‘parenting role’ but ‘adult to adult’ with parent/carers:</a:t>
            </a:r>
            <a:endParaRPr dirty="0"/>
          </a:p>
          <a:p>
            <a:pPr marL="1092991" lvl="1" indent="-368300" algn="l" rtl="0">
              <a:lnSpc>
                <a:spcPct val="125000"/>
              </a:lnSpc>
              <a:spcBef>
                <a:spcPts val="600"/>
              </a:spcBef>
              <a:spcAft>
                <a:spcPts val="0"/>
              </a:spcAft>
              <a:buClr>
                <a:schemeClr val="accent2"/>
              </a:buClr>
              <a:buSzPts val="2800"/>
              <a:buFont typeface="Arial"/>
              <a:buChar char="•"/>
            </a:pPr>
            <a:r>
              <a:rPr lang="en-US" sz="2800" i="1" dirty="0"/>
              <a:t>“I like the way you …”</a:t>
            </a:r>
            <a:endParaRPr sz="2500" dirty="0"/>
          </a:p>
          <a:p>
            <a:pPr marL="1092991" lvl="1" indent="-368300" algn="l" rtl="0">
              <a:lnSpc>
                <a:spcPct val="125000"/>
              </a:lnSpc>
              <a:spcBef>
                <a:spcPts val="600"/>
              </a:spcBef>
              <a:spcAft>
                <a:spcPts val="0"/>
              </a:spcAft>
              <a:buClr>
                <a:schemeClr val="accent2"/>
              </a:buClr>
              <a:buSzPts val="2800"/>
              <a:buFont typeface="Arial"/>
              <a:buChar char="•"/>
            </a:pPr>
            <a:r>
              <a:rPr lang="en-US" sz="2800" i="1" dirty="0"/>
              <a:t>“That’s good/thoughtful/creative </a:t>
            </a:r>
            <a:r>
              <a:rPr lang="en-US" sz="2800" i="1" dirty="0" err="1"/>
              <a:t>etc</a:t>
            </a:r>
            <a:r>
              <a:rPr lang="en-US" sz="2800" i="1" dirty="0"/>
              <a:t>”</a:t>
            </a:r>
            <a:endParaRPr sz="2500" dirty="0"/>
          </a:p>
          <a:p>
            <a:pPr marL="0" lvl="1" indent="750090" algn="l" rtl="0">
              <a:lnSpc>
                <a:spcPct val="125000"/>
              </a:lnSpc>
              <a:spcBef>
                <a:spcPts val="600"/>
              </a:spcBef>
              <a:spcAft>
                <a:spcPts val="0"/>
              </a:spcAft>
              <a:buClr>
                <a:srgbClr val="44546A"/>
              </a:buClr>
              <a:buSzPts val="2400"/>
              <a:buFont typeface="Calibri"/>
              <a:buNone/>
            </a:pPr>
            <a:endParaRPr sz="2400" i="1" dirty="0"/>
          </a:p>
          <a:p>
            <a:pPr marL="342900" lvl="0" indent="-342900" algn="just" rtl="0">
              <a:lnSpc>
                <a:spcPct val="107142"/>
              </a:lnSpc>
              <a:spcBef>
                <a:spcPts val="600"/>
              </a:spcBef>
              <a:spcAft>
                <a:spcPts val="0"/>
              </a:spcAft>
              <a:buClr>
                <a:srgbClr val="C00000"/>
              </a:buClr>
              <a:buSzPts val="2800"/>
              <a:buFont typeface="Arial"/>
              <a:buChar char="•"/>
            </a:pPr>
            <a:r>
              <a:rPr lang="en-US" sz="2800" dirty="0">
                <a:solidFill>
                  <a:srgbClr val="C00000"/>
                </a:solidFill>
              </a:rPr>
              <a:t>Creativity </a:t>
            </a:r>
            <a:r>
              <a:rPr lang="en-US" dirty="0">
                <a:solidFill>
                  <a:srgbClr val="44546A"/>
                </a:solidFill>
              </a:rPr>
              <a:t>- </a:t>
            </a:r>
            <a:r>
              <a:rPr lang="en-US" sz="2800" dirty="0">
                <a:solidFill>
                  <a:srgbClr val="44546A"/>
                </a:solidFill>
              </a:rPr>
              <a:t>space and time to think and play with ideas</a:t>
            </a:r>
            <a:endParaRPr sz="2800" dirty="0">
              <a:solidFill>
                <a:srgbClr val="44546A"/>
              </a:solidFill>
            </a:endParaRPr>
          </a:p>
          <a:p>
            <a:pPr marL="0" lvl="0" indent="0" algn="just" rtl="0">
              <a:lnSpc>
                <a:spcPct val="142857"/>
              </a:lnSpc>
              <a:spcBef>
                <a:spcPts val="600"/>
              </a:spcBef>
              <a:spcAft>
                <a:spcPts val="0"/>
              </a:spcAft>
              <a:buClr>
                <a:srgbClr val="44546A"/>
              </a:buClr>
              <a:buSzPts val="2100"/>
              <a:buFont typeface="Calibri"/>
              <a:buNone/>
            </a:pPr>
            <a:endParaRPr dirty="0">
              <a:solidFill>
                <a:srgbClr val="44546A"/>
              </a:solidFill>
            </a:endParaRPr>
          </a:p>
          <a:p>
            <a:pPr marL="457200" lvl="0" indent="-457200" algn="just" rtl="0">
              <a:lnSpc>
                <a:spcPct val="107142"/>
              </a:lnSpc>
              <a:spcBef>
                <a:spcPts val="600"/>
              </a:spcBef>
              <a:spcAft>
                <a:spcPts val="0"/>
              </a:spcAft>
              <a:buClr>
                <a:srgbClr val="44546A"/>
              </a:buClr>
              <a:buSzPts val="2800"/>
              <a:buFont typeface="Arial"/>
              <a:buChar char="•"/>
            </a:pPr>
            <a:r>
              <a:rPr lang="en-US" sz="2800" dirty="0"/>
              <a:t>Accept adults’ and children’s feelings and </a:t>
            </a:r>
            <a:r>
              <a:rPr lang="en-US" sz="2700" dirty="0">
                <a:solidFill>
                  <a:srgbClr val="C00000"/>
                </a:solidFill>
              </a:rPr>
              <a:t>emotions</a:t>
            </a:r>
            <a:r>
              <a:rPr lang="en-US" sz="2800" dirty="0"/>
              <a:t> - friendly rapport </a:t>
            </a:r>
            <a:endParaRPr dirty="0"/>
          </a:p>
          <a:p>
            <a:pPr marL="457200" lvl="0" indent="-279400" algn="just" rtl="0">
              <a:lnSpc>
                <a:spcPct val="107142"/>
              </a:lnSpc>
              <a:spcBef>
                <a:spcPts val="600"/>
              </a:spcBef>
              <a:spcAft>
                <a:spcPts val="0"/>
              </a:spcAft>
              <a:buClr>
                <a:srgbClr val="44546A"/>
              </a:buClr>
              <a:buSzPts val="2800"/>
              <a:buFont typeface="Arial"/>
              <a:buNone/>
            </a:pPr>
            <a:endParaRPr sz="2800" dirty="0"/>
          </a:p>
          <a:p>
            <a:pPr marL="457200" lvl="0" indent="-457200" algn="just" rtl="0">
              <a:lnSpc>
                <a:spcPct val="107142"/>
              </a:lnSpc>
              <a:spcBef>
                <a:spcPts val="600"/>
              </a:spcBef>
              <a:spcAft>
                <a:spcPts val="0"/>
              </a:spcAft>
              <a:buClr>
                <a:srgbClr val="C00000"/>
              </a:buClr>
              <a:buSzPts val="2800"/>
              <a:buFont typeface="Arial"/>
              <a:buChar char="•"/>
            </a:pPr>
            <a:r>
              <a:rPr lang="en-US" sz="2800" dirty="0">
                <a:solidFill>
                  <a:srgbClr val="C00000"/>
                </a:solidFill>
              </a:rPr>
              <a:t>Laughter and fun </a:t>
            </a:r>
            <a:r>
              <a:rPr lang="en-US" dirty="0">
                <a:solidFill>
                  <a:srgbClr val="44546A"/>
                </a:solidFill>
              </a:rPr>
              <a:t>-</a:t>
            </a:r>
            <a:r>
              <a:rPr lang="en-US" sz="2800" dirty="0">
                <a:solidFill>
                  <a:srgbClr val="44546A"/>
                </a:solidFill>
              </a:rPr>
              <a:t> encourage a desire to share and help each other</a:t>
            </a:r>
            <a:endParaRPr sz="2800" dirty="0">
              <a:solidFill>
                <a:srgbClr val="44546A"/>
              </a:solidFill>
            </a:endParaRPr>
          </a:p>
          <a:p>
            <a:pPr marL="457200" lvl="0" indent="-323850" algn="just" rtl="0">
              <a:lnSpc>
                <a:spcPct val="142857"/>
              </a:lnSpc>
              <a:spcBef>
                <a:spcPts val="600"/>
              </a:spcBef>
              <a:spcAft>
                <a:spcPts val="0"/>
              </a:spcAft>
              <a:buClr>
                <a:srgbClr val="44546A"/>
              </a:buClr>
              <a:buSzPts val="2100"/>
              <a:buFont typeface="Arial"/>
              <a:buNone/>
            </a:pPr>
            <a:endParaRPr dirty="0">
              <a:solidFill>
                <a:srgbClr val="44546A"/>
              </a:solidFill>
            </a:endParaRPr>
          </a:p>
          <a:p>
            <a:pPr marL="342900" lvl="0" indent="-342900" algn="l" rtl="0">
              <a:lnSpc>
                <a:spcPct val="107142"/>
              </a:lnSpc>
              <a:spcBef>
                <a:spcPts val="600"/>
              </a:spcBef>
              <a:spcAft>
                <a:spcPts val="0"/>
              </a:spcAft>
              <a:buClr>
                <a:srgbClr val="44546A"/>
              </a:buClr>
              <a:buSzPts val="2800"/>
              <a:buFont typeface="Arial"/>
              <a:buChar char="•"/>
            </a:pPr>
            <a:r>
              <a:rPr lang="en-US" sz="2800" dirty="0"/>
              <a:t>Give confidence by stretching learners and </a:t>
            </a:r>
            <a:r>
              <a:rPr lang="en-US" sz="2700" dirty="0">
                <a:solidFill>
                  <a:srgbClr val="C00000"/>
                </a:solidFill>
              </a:rPr>
              <a:t>focusing on strengths </a:t>
            </a:r>
            <a:endParaRPr sz="2700" dirty="0"/>
          </a:p>
        </p:txBody>
      </p:sp>
      <p:sp>
        <p:nvSpPr>
          <p:cNvPr id="310" name="Google Shape;310;p22"/>
          <p:cNvSpPr txBox="1">
            <a:spLocks noGrp="1"/>
          </p:cNvSpPr>
          <p:nvPr>
            <p:ph type="title"/>
          </p:nvPr>
        </p:nvSpPr>
        <p:spPr>
          <a:xfrm>
            <a:off x="502499" y="432158"/>
            <a:ext cx="12330002" cy="720001"/>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chemeClr val="accent2"/>
              </a:buClr>
              <a:buSzPts val="3600"/>
              <a:buFont typeface="Calibri"/>
              <a:buNone/>
            </a:pPr>
            <a:r>
              <a:rPr lang="en-US" sz="3600" dirty="0">
                <a:solidFill>
                  <a:schemeClr val="accent4">
                    <a:lumMod val="90000"/>
                    <a:lumOff val="10000"/>
                  </a:schemeClr>
                </a:solidFill>
              </a:rPr>
              <a:t>Tutor – some suggestions for a creative and positive message:</a:t>
            </a:r>
            <a:endParaRPr dirty="0">
              <a:solidFill>
                <a:schemeClr val="accent4">
                  <a:lumMod val="90000"/>
                  <a:lumOff val="10000"/>
                </a:schemeClr>
              </a:solidFill>
            </a:endParaRPr>
          </a:p>
        </p:txBody>
      </p:sp>
      <p:pic>
        <p:nvPicPr>
          <p:cNvPr id="311" name="Google Shape;311;p22" descr="Picture 7"/>
          <p:cNvPicPr preferRelativeResize="0"/>
          <p:nvPr/>
        </p:nvPicPr>
        <p:blipFill rotWithShape="1">
          <a:blip r:embed="rId3">
            <a:alphaModFix/>
          </a:blip>
          <a:srcRect/>
          <a:stretch/>
        </p:blipFill>
        <p:spPr>
          <a:xfrm>
            <a:off x="9754047" y="1868538"/>
            <a:ext cx="3064386" cy="239067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23"/>
          <p:cNvSpPr txBox="1">
            <a:spLocks noGrp="1"/>
          </p:cNvSpPr>
          <p:nvPr>
            <p:ph type="body" idx="1"/>
          </p:nvPr>
        </p:nvSpPr>
        <p:spPr>
          <a:xfrm>
            <a:off x="502500" y="1152150"/>
            <a:ext cx="11994300" cy="6163200"/>
          </a:xfrm>
          <a:prstGeom prst="rect">
            <a:avLst/>
          </a:prstGeom>
          <a:noFill/>
          <a:ln>
            <a:noFill/>
          </a:ln>
        </p:spPr>
        <p:txBody>
          <a:bodyPr spcFirstLastPara="1" wrap="square" lIns="45700" tIns="45700" rIns="45700" bIns="45700" anchor="t" anchorCtr="0">
            <a:noAutofit/>
          </a:bodyPr>
          <a:lstStyle/>
          <a:p>
            <a:pPr marL="342900" lvl="0" indent="-342900" algn="l" rtl="0">
              <a:lnSpc>
                <a:spcPct val="107142"/>
              </a:lnSpc>
              <a:spcBef>
                <a:spcPts val="0"/>
              </a:spcBef>
              <a:spcAft>
                <a:spcPts val="0"/>
              </a:spcAft>
              <a:buClr>
                <a:srgbClr val="C00000"/>
              </a:buClr>
              <a:buSzPts val="3000"/>
              <a:buFont typeface="Arial"/>
              <a:buChar char="•"/>
            </a:pPr>
            <a:r>
              <a:rPr lang="en-US" sz="3000" dirty="0">
                <a:solidFill>
                  <a:srgbClr val="C00000"/>
                </a:solidFill>
              </a:rPr>
              <a:t>Secure </a:t>
            </a:r>
            <a:r>
              <a:rPr lang="en-US" sz="3000" dirty="0">
                <a:solidFill>
                  <a:srgbClr val="44546A"/>
                </a:solidFill>
              </a:rPr>
              <a:t>and welcoming environment - good lighting - not stuffy</a:t>
            </a:r>
            <a:endParaRPr sz="3000" dirty="0">
              <a:solidFill>
                <a:srgbClr val="44546A"/>
              </a:solidFill>
            </a:endParaRPr>
          </a:p>
          <a:p>
            <a:pPr marL="342900" lvl="0" indent="-209550" algn="l" rtl="0">
              <a:lnSpc>
                <a:spcPct val="142857"/>
              </a:lnSpc>
              <a:spcBef>
                <a:spcPts val="600"/>
              </a:spcBef>
              <a:spcAft>
                <a:spcPts val="0"/>
              </a:spcAft>
              <a:buClr>
                <a:srgbClr val="44546A"/>
              </a:buClr>
              <a:buSzPts val="2100"/>
              <a:buFont typeface="Arial"/>
              <a:buNone/>
            </a:pPr>
            <a:endParaRPr sz="3000" dirty="0">
              <a:solidFill>
                <a:srgbClr val="44546A"/>
              </a:solidFill>
            </a:endParaRPr>
          </a:p>
          <a:p>
            <a:pPr marL="342900" lvl="0" indent="-342900" algn="l" rtl="0">
              <a:lnSpc>
                <a:spcPct val="107142"/>
              </a:lnSpc>
              <a:spcBef>
                <a:spcPts val="600"/>
              </a:spcBef>
              <a:spcAft>
                <a:spcPts val="0"/>
              </a:spcAft>
              <a:buClr>
                <a:srgbClr val="44546A"/>
              </a:buClr>
              <a:buSzPts val="3000"/>
              <a:buFont typeface="Arial"/>
              <a:buChar char="•"/>
            </a:pPr>
            <a:r>
              <a:rPr lang="en-US" sz="3000" dirty="0"/>
              <a:t>Visually friendly - affirmations and </a:t>
            </a:r>
            <a:r>
              <a:rPr lang="en-US" sz="3000" dirty="0">
                <a:solidFill>
                  <a:srgbClr val="C00000"/>
                </a:solidFill>
              </a:rPr>
              <a:t>colourful posters </a:t>
            </a:r>
            <a:r>
              <a:rPr lang="en-US" sz="3000" dirty="0"/>
              <a:t>on walls</a:t>
            </a:r>
            <a:endParaRPr sz="3000" dirty="0"/>
          </a:p>
          <a:p>
            <a:pPr marL="342900" lvl="0" indent="-165100" algn="l" rtl="0">
              <a:lnSpc>
                <a:spcPct val="107142"/>
              </a:lnSpc>
              <a:spcBef>
                <a:spcPts val="600"/>
              </a:spcBef>
              <a:spcAft>
                <a:spcPts val="0"/>
              </a:spcAft>
              <a:buClr>
                <a:srgbClr val="44546A"/>
              </a:buClr>
              <a:buSzPts val="2800"/>
              <a:buFont typeface="Arial"/>
              <a:buNone/>
            </a:pPr>
            <a:endParaRPr sz="3000" dirty="0"/>
          </a:p>
          <a:p>
            <a:pPr marL="342900" lvl="0" indent="-342900" algn="l" rtl="0">
              <a:lnSpc>
                <a:spcPct val="107142"/>
              </a:lnSpc>
              <a:spcBef>
                <a:spcPts val="600"/>
              </a:spcBef>
              <a:spcAft>
                <a:spcPts val="0"/>
              </a:spcAft>
              <a:buClr>
                <a:srgbClr val="44546A"/>
              </a:buClr>
              <a:buSzPts val="3000"/>
              <a:buFont typeface="Arial"/>
              <a:buChar char="•"/>
            </a:pPr>
            <a:r>
              <a:rPr lang="en-US" sz="3000" dirty="0"/>
              <a:t>Access to</a:t>
            </a:r>
            <a:r>
              <a:rPr lang="en-US" sz="3000" dirty="0">
                <a:solidFill>
                  <a:srgbClr val="C00000"/>
                </a:solidFill>
              </a:rPr>
              <a:t> water </a:t>
            </a:r>
            <a:r>
              <a:rPr lang="en-US" sz="3000" dirty="0"/>
              <a:t>and comfort facilities</a:t>
            </a:r>
            <a:endParaRPr sz="3000" dirty="0"/>
          </a:p>
          <a:p>
            <a:pPr marL="342900" lvl="0" indent="-165100" algn="l" rtl="0">
              <a:lnSpc>
                <a:spcPct val="107142"/>
              </a:lnSpc>
              <a:spcBef>
                <a:spcPts val="600"/>
              </a:spcBef>
              <a:spcAft>
                <a:spcPts val="0"/>
              </a:spcAft>
              <a:buClr>
                <a:srgbClr val="44546A"/>
              </a:buClr>
              <a:buSzPts val="2800"/>
              <a:buFont typeface="Arial"/>
              <a:buNone/>
            </a:pPr>
            <a:endParaRPr sz="3000" dirty="0"/>
          </a:p>
          <a:p>
            <a:pPr marL="342900" lvl="0" indent="-342900" algn="l" rtl="0">
              <a:lnSpc>
                <a:spcPct val="107142"/>
              </a:lnSpc>
              <a:spcBef>
                <a:spcPts val="600"/>
              </a:spcBef>
              <a:spcAft>
                <a:spcPts val="0"/>
              </a:spcAft>
              <a:buClr>
                <a:srgbClr val="C00000"/>
              </a:buClr>
              <a:buSzPts val="3000"/>
              <a:buFont typeface="Arial"/>
              <a:buChar char="•"/>
            </a:pPr>
            <a:r>
              <a:rPr lang="en-US" sz="3000" dirty="0">
                <a:solidFill>
                  <a:srgbClr val="C00000"/>
                </a:solidFill>
              </a:rPr>
              <a:t>Tidy and well organised </a:t>
            </a:r>
            <a:r>
              <a:rPr lang="en-US" sz="3000" dirty="0">
                <a:solidFill>
                  <a:srgbClr val="44546A"/>
                </a:solidFill>
              </a:rPr>
              <a:t>for group needs but</a:t>
            </a:r>
            <a:endParaRPr sz="3000" dirty="0">
              <a:solidFill>
                <a:srgbClr val="44546A"/>
              </a:solidFill>
            </a:endParaRPr>
          </a:p>
          <a:p>
            <a:pPr marL="0" lvl="0" indent="0" algn="l" rtl="0">
              <a:lnSpc>
                <a:spcPct val="107142"/>
              </a:lnSpc>
              <a:spcBef>
                <a:spcPts val="600"/>
              </a:spcBef>
              <a:spcAft>
                <a:spcPts val="0"/>
              </a:spcAft>
              <a:buClr>
                <a:srgbClr val="44546A"/>
              </a:buClr>
              <a:buSzPts val="2800"/>
              <a:buFont typeface="Calibri"/>
              <a:buNone/>
            </a:pPr>
            <a:r>
              <a:rPr lang="en-US" sz="3000" dirty="0"/>
              <a:t>    room for movement </a:t>
            </a:r>
            <a:endParaRPr sz="3000" dirty="0"/>
          </a:p>
          <a:p>
            <a:pPr marL="342900" lvl="0" indent="-165100" algn="l" rtl="0">
              <a:lnSpc>
                <a:spcPct val="107142"/>
              </a:lnSpc>
              <a:spcBef>
                <a:spcPts val="600"/>
              </a:spcBef>
              <a:spcAft>
                <a:spcPts val="0"/>
              </a:spcAft>
              <a:buClr>
                <a:srgbClr val="44546A"/>
              </a:buClr>
              <a:buSzPts val="2800"/>
              <a:buFont typeface="Arial"/>
              <a:buNone/>
            </a:pPr>
            <a:endParaRPr sz="3000" dirty="0"/>
          </a:p>
          <a:p>
            <a:pPr marL="342900" lvl="0" indent="-342900" algn="l" rtl="0">
              <a:lnSpc>
                <a:spcPct val="107142"/>
              </a:lnSpc>
              <a:spcBef>
                <a:spcPts val="600"/>
              </a:spcBef>
              <a:spcAft>
                <a:spcPts val="0"/>
              </a:spcAft>
              <a:buClr>
                <a:srgbClr val="C00000"/>
              </a:buClr>
              <a:buSzPts val="3000"/>
              <a:buFont typeface="Arial"/>
              <a:buChar char="•"/>
            </a:pPr>
            <a:r>
              <a:rPr lang="en-US" sz="3000" dirty="0">
                <a:solidFill>
                  <a:srgbClr val="C00000"/>
                </a:solidFill>
              </a:rPr>
              <a:t>Comfortable chairs </a:t>
            </a:r>
            <a:r>
              <a:rPr lang="en-US" sz="3000" dirty="0">
                <a:solidFill>
                  <a:srgbClr val="44546A"/>
                </a:solidFill>
              </a:rPr>
              <a:t>and table arrangements if indoors</a:t>
            </a:r>
            <a:endParaRPr sz="3000" dirty="0"/>
          </a:p>
        </p:txBody>
      </p:sp>
      <p:sp>
        <p:nvSpPr>
          <p:cNvPr id="317" name="Google Shape;317;p23"/>
          <p:cNvSpPr txBox="1">
            <a:spLocks noGrp="1"/>
          </p:cNvSpPr>
          <p:nvPr>
            <p:ph type="title"/>
          </p:nvPr>
        </p:nvSpPr>
        <p:spPr>
          <a:xfrm>
            <a:off x="502499" y="432158"/>
            <a:ext cx="12330002" cy="720001"/>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chemeClr val="accent2"/>
              </a:buClr>
              <a:buSzPts val="3600"/>
              <a:buFont typeface="Calibri"/>
              <a:buNone/>
            </a:pPr>
            <a:r>
              <a:rPr lang="en-US" sz="3200" dirty="0">
                <a:solidFill>
                  <a:schemeClr val="accent4">
                    <a:lumMod val="90000"/>
                    <a:lumOff val="10000"/>
                  </a:schemeClr>
                </a:solidFill>
              </a:rPr>
              <a:t>Environment – some suggestions for a good atmosphere</a:t>
            </a:r>
            <a:endParaRPr sz="3200" dirty="0">
              <a:solidFill>
                <a:schemeClr val="accent4">
                  <a:lumMod val="90000"/>
                  <a:lumOff val="10000"/>
                </a:schemeClr>
              </a:solidFill>
            </a:endParaRPr>
          </a:p>
        </p:txBody>
      </p:sp>
      <p:pic>
        <p:nvPicPr>
          <p:cNvPr id="318" name="Google Shape;318;p23" descr="Picture 5"/>
          <p:cNvPicPr preferRelativeResize="0"/>
          <p:nvPr/>
        </p:nvPicPr>
        <p:blipFill rotWithShape="1">
          <a:blip r:embed="rId3">
            <a:alphaModFix/>
          </a:blip>
          <a:srcRect/>
          <a:stretch/>
        </p:blipFill>
        <p:spPr>
          <a:xfrm>
            <a:off x="8839199" y="3194623"/>
            <a:ext cx="3398215" cy="2478981"/>
          </a:xfrm>
          <a:prstGeom prst="rect">
            <a:avLst/>
          </a:prstGeom>
          <a:noFill/>
          <a:ln>
            <a:noFill/>
          </a:ln>
        </p:spPr>
      </p:pic>
      <p:sp>
        <p:nvSpPr>
          <p:cNvPr id="319" name="Google Shape;319;p23"/>
          <p:cNvSpPr txBox="1"/>
          <p:nvPr/>
        </p:nvSpPr>
        <p:spPr>
          <a:xfrm>
            <a:off x="6713219" y="7926265"/>
            <a:ext cx="5623562" cy="2311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chemeClr val="accent2"/>
              </a:buClr>
              <a:buSzPts val="900"/>
              <a:buFont typeface="Calibri"/>
              <a:buNone/>
            </a:pPr>
            <a:r>
              <a:rPr lang="en-US" sz="900" b="0" i="0" u="sng" strike="noStrike" cap="none">
                <a:solidFill>
                  <a:schemeClr val="accent2"/>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This Photo</a:t>
            </a:r>
            <a:r>
              <a:rPr lang="en-US" sz="900" b="0" i="0" u="none" strike="noStrike" cap="none">
                <a:solidFill>
                  <a:srgbClr val="374856"/>
                </a:solidFill>
                <a:latin typeface="Calibri"/>
                <a:ea typeface="Calibri"/>
                <a:cs typeface="Calibri"/>
                <a:sym typeface="Calibri"/>
              </a:rPr>
              <a:t> by Unknown Author is licensed under </a:t>
            </a:r>
            <a:r>
              <a:rPr lang="en-US" sz="900" b="0" i="0" u="sng" strike="noStrike" cap="none">
                <a:solidFill>
                  <a:schemeClr val="accent2"/>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CC BY-SA-NC</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24"/>
          <p:cNvSpPr txBox="1">
            <a:spLocks noGrp="1"/>
          </p:cNvSpPr>
          <p:nvPr>
            <p:ph type="body" idx="1"/>
          </p:nvPr>
        </p:nvSpPr>
        <p:spPr>
          <a:xfrm>
            <a:off x="231625" y="1152150"/>
            <a:ext cx="13103400" cy="5901900"/>
          </a:xfrm>
          <a:prstGeom prst="rect">
            <a:avLst/>
          </a:prstGeom>
          <a:noFill/>
          <a:ln>
            <a:noFill/>
          </a:ln>
        </p:spPr>
        <p:txBody>
          <a:bodyPr spcFirstLastPara="1" wrap="square" lIns="45700" tIns="45700" rIns="45700" bIns="45700" anchor="t" anchorCtr="0">
            <a:noAutofit/>
          </a:bodyPr>
          <a:lstStyle/>
          <a:p>
            <a:pPr marL="342900" lvl="0" indent="-342900" algn="l" rtl="0">
              <a:lnSpc>
                <a:spcPct val="107142"/>
              </a:lnSpc>
              <a:spcBef>
                <a:spcPts val="0"/>
              </a:spcBef>
              <a:spcAft>
                <a:spcPts val="0"/>
              </a:spcAft>
              <a:buClr>
                <a:srgbClr val="44546A"/>
              </a:buClr>
              <a:buSzPts val="3100"/>
              <a:buFont typeface="Arial"/>
              <a:buChar char="•"/>
            </a:pPr>
            <a:endParaRPr lang="en-US" sz="3100" dirty="0"/>
          </a:p>
          <a:p>
            <a:pPr marL="342900" lvl="0" indent="-342900" algn="l" rtl="0">
              <a:lnSpc>
                <a:spcPct val="107142"/>
              </a:lnSpc>
              <a:spcBef>
                <a:spcPts val="0"/>
              </a:spcBef>
              <a:spcAft>
                <a:spcPts val="0"/>
              </a:spcAft>
              <a:buClr>
                <a:srgbClr val="44546A"/>
              </a:buClr>
              <a:buSzPts val="3100"/>
              <a:buFont typeface="Arial"/>
              <a:buChar char="•"/>
            </a:pPr>
            <a:r>
              <a:rPr lang="en-US" sz="3100" dirty="0"/>
              <a:t>Calm atmosphere – participants create rules - </a:t>
            </a:r>
            <a:r>
              <a:rPr lang="en-US" sz="3100" dirty="0">
                <a:solidFill>
                  <a:srgbClr val="C00000"/>
                </a:solidFill>
              </a:rPr>
              <a:t>behaviour expectations </a:t>
            </a:r>
            <a:r>
              <a:rPr lang="en-US" sz="3100" dirty="0"/>
              <a:t>‘owned’ by group - routine and structure so learners know what to expect</a:t>
            </a:r>
            <a:endParaRPr sz="3100" dirty="0"/>
          </a:p>
          <a:p>
            <a:pPr marL="342900" lvl="0" indent="-342900" algn="l" rtl="0">
              <a:lnSpc>
                <a:spcPct val="107142"/>
              </a:lnSpc>
              <a:spcBef>
                <a:spcPts val="600"/>
              </a:spcBef>
              <a:spcAft>
                <a:spcPts val="0"/>
              </a:spcAft>
              <a:buClr>
                <a:srgbClr val="C00000"/>
              </a:buClr>
              <a:buSzPts val="3100"/>
              <a:buFont typeface="Arial"/>
              <a:buChar char="•"/>
            </a:pPr>
            <a:r>
              <a:rPr lang="en-US" sz="3100" dirty="0">
                <a:solidFill>
                  <a:srgbClr val="0C343D"/>
                </a:solidFill>
              </a:rPr>
              <a:t>Positive language </a:t>
            </a:r>
            <a:r>
              <a:rPr lang="en-US" sz="3100" dirty="0">
                <a:solidFill>
                  <a:srgbClr val="44546A"/>
                </a:solidFill>
              </a:rPr>
              <a:t>- </a:t>
            </a:r>
            <a:r>
              <a:rPr lang="en-US" sz="3100" b="1" dirty="0">
                <a:solidFill>
                  <a:srgbClr val="097D74"/>
                </a:solidFill>
              </a:rPr>
              <a:t>‘Please keep phones on silent’ </a:t>
            </a:r>
            <a:r>
              <a:rPr lang="en-US" sz="3100" dirty="0">
                <a:solidFill>
                  <a:srgbClr val="44546A"/>
                </a:solidFill>
              </a:rPr>
              <a:t>not </a:t>
            </a:r>
            <a:r>
              <a:rPr lang="en-US" sz="3100" b="1" dirty="0">
                <a:solidFill>
                  <a:srgbClr val="FF0000"/>
                </a:solidFill>
              </a:rPr>
              <a:t>‘Don’t keep phones on’</a:t>
            </a:r>
            <a:endParaRPr sz="3100" b="1" dirty="0">
              <a:solidFill>
                <a:srgbClr val="FF0000"/>
              </a:solidFill>
            </a:endParaRPr>
          </a:p>
          <a:p>
            <a:pPr marL="342900" lvl="0" indent="-342900" algn="l" rtl="0">
              <a:lnSpc>
                <a:spcPct val="107142"/>
              </a:lnSpc>
              <a:spcBef>
                <a:spcPts val="600"/>
              </a:spcBef>
              <a:spcAft>
                <a:spcPts val="0"/>
              </a:spcAft>
              <a:buClr>
                <a:srgbClr val="44546A"/>
              </a:buClr>
              <a:buSzPts val="3100"/>
              <a:buFont typeface="Arial"/>
              <a:buChar char="•"/>
            </a:pPr>
            <a:r>
              <a:rPr lang="en-US" sz="3100" dirty="0"/>
              <a:t>Good variety of learning materials for different </a:t>
            </a:r>
            <a:r>
              <a:rPr lang="en-US" sz="3100" dirty="0">
                <a:solidFill>
                  <a:srgbClr val="C00000"/>
                </a:solidFill>
              </a:rPr>
              <a:t>learning styles</a:t>
            </a:r>
            <a:endParaRPr sz="3100" dirty="0">
              <a:solidFill>
                <a:srgbClr val="C00000"/>
              </a:solidFill>
            </a:endParaRPr>
          </a:p>
          <a:p>
            <a:pPr lvl="0" indent="-457200" algn="l" rtl="0">
              <a:lnSpc>
                <a:spcPct val="107142"/>
              </a:lnSpc>
              <a:spcBef>
                <a:spcPts val="600"/>
              </a:spcBef>
              <a:spcAft>
                <a:spcPts val="0"/>
              </a:spcAft>
              <a:buClr>
                <a:srgbClr val="44546A"/>
              </a:buClr>
              <a:buSzPts val="2800"/>
              <a:buFont typeface="Arial" panose="020B0604020202020204" pitchFamily="34" charset="0"/>
              <a:buChar char="•"/>
            </a:pPr>
            <a:r>
              <a:rPr lang="en-US" sz="3100" dirty="0"/>
              <a:t>Tutor knows learners’ backgrounds - aware of their </a:t>
            </a:r>
            <a:r>
              <a:rPr lang="en-US" sz="3100" dirty="0">
                <a:solidFill>
                  <a:srgbClr val="C00000"/>
                </a:solidFill>
              </a:rPr>
              <a:t>goals</a:t>
            </a:r>
            <a:endParaRPr sz="3100" dirty="0">
              <a:solidFill>
                <a:srgbClr val="C00000"/>
              </a:solidFill>
            </a:endParaRPr>
          </a:p>
          <a:p>
            <a:pPr marL="457200" lvl="0" indent="-457200" algn="l" rtl="0">
              <a:lnSpc>
                <a:spcPct val="107142"/>
              </a:lnSpc>
              <a:spcBef>
                <a:spcPts val="600"/>
              </a:spcBef>
              <a:spcAft>
                <a:spcPts val="0"/>
              </a:spcAft>
              <a:buClr>
                <a:srgbClr val="44546A"/>
              </a:buClr>
              <a:buSzPts val="3100"/>
              <a:buFont typeface="Arial"/>
              <a:buChar char="•"/>
            </a:pPr>
            <a:r>
              <a:rPr lang="en-US" sz="3100" dirty="0"/>
              <a:t>Talk about and use </a:t>
            </a:r>
            <a:r>
              <a:rPr lang="en-US" sz="3100" dirty="0">
                <a:solidFill>
                  <a:srgbClr val="C00000"/>
                </a:solidFill>
              </a:rPr>
              <a:t>new vocabulary </a:t>
            </a:r>
            <a:r>
              <a:rPr lang="en-US" sz="3100" dirty="0"/>
              <a:t>to raise confidence</a:t>
            </a:r>
            <a:endParaRPr sz="3100" dirty="0"/>
          </a:p>
          <a:p>
            <a:pPr marL="457200" lvl="0" indent="-457200" algn="l" rtl="0">
              <a:lnSpc>
                <a:spcPct val="107142"/>
              </a:lnSpc>
              <a:spcBef>
                <a:spcPts val="600"/>
              </a:spcBef>
              <a:spcAft>
                <a:spcPts val="0"/>
              </a:spcAft>
              <a:buClr>
                <a:srgbClr val="44546A"/>
              </a:buClr>
              <a:buSzPts val="3100"/>
              <a:buFont typeface="Arial"/>
              <a:buChar char="•"/>
            </a:pPr>
            <a:r>
              <a:rPr lang="en-US" sz="3100" dirty="0"/>
              <a:t>Tutors are aware of ‘roles’ within a </a:t>
            </a:r>
            <a:r>
              <a:rPr lang="en-US" sz="3100" dirty="0">
                <a:solidFill>
                  <a:srgbClr val="C00000"/>
                </a:solidFill>
              </a:rPr>
              <a:t>group dynamic</a:t>
            </a:r>
            <a:endParaRPr sz="3100" dirty="0"/>
          </a:p>
        </p:txBody>
      </p:sp>
      <p:sp>
        <p:nvSpPr>
          <p:cNvPr id="325" name="Google Shape;325;p24"/>
          <p:cNvSpPr txBox="1">
            <a:spLocks noGrp="1"/>
          </p:cNvSpPr>
          <p:nvPr>
            <p:ph type="title"/>
          </p:nvPr>
        </p:nvSpPr>
        <p:spPr>
          <a:xfrm>
            <a:off x="352926" y="432158"/>
            <a:ext cx="12479575" cy="720001"/>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chemeClr val="accent2"/>
              </a:buClr>
              <a:buSzPts val="3600"/>
              <a:buFont typeface="Calibri"/>
              <a:buNone/>
            </a:pPr>
            <a:r>
              <a:rPr lang="en-US" sz="3200" dirty="0">
                <a:solidFill>
                  <a:schemeClr val="accent4">
                    <a:lumMod val="90000"/>
                    <a:lumOff val="10000"/>
                  </a:schemeClr>
                </a:solidFill>
              </a:rPr>
              <a:t>Other considerations – some general suggestions </a:t>
            </a:r>
            <a:endParaRPr sz="3200" dirty="0">
              <a:solidFill>
                <a:schemeClr val="accent4">
                  <a:lumMod val="90000"/>
                  <a:lumOff val="10000"/>
                </a:schemeClr>
              </a:solidFill>
            </a:endParaRPr>
          </a:p>
        </p:txBody>
      </p:sp>
      <p:pic>
        <p:nvPicPr>
          <p:cNvPr id="326" name="Google Shape;326;p24" descr="Picture 8"/>
          <p:cNvPicPr preferRelativeResize="0"/>
          <p:nvPr/>
        </p:nvPicPr>
        <p:blipFill rotWithShape="1">
          <a:blip r:embed="rId3">
            <a:alphaModFix/>
          </a:blip>
          <a:srcRect/>
          <a:stretch/>
        </p:blipFill>
        <p:spPr>
          <a:xfrm>
            <a:off x="10143906" y="4239222"/>
            <a:ext cx="2959469" cy="22479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5"/>
          <p:cNvSpPr/>
          <p:nvPr/>
        </p:nvSpPr>
        <p:spPr>
          <a:xfrm>
            <a:off x="-1" y="0"/>
            <a:ext cx="13331667" cy="7505700"/>
          </a:xfrm>
          <a:prstGeom prst="rect">
            <a:avLst/>
          </a:pr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900"/>
              <a:buFont typeface="Calibri"/>
              <a:buNone/>
            </a:pPr>
            <a:endParaRPr sz="1900" b="0" i="0" u="none" strike="noStrike" cap="none" dirty="0">
              <a:solidFill>
                <a:srgbClr val="FFFFFF"/>
              </a:solidFill>
              <a:latin typeface="Calibri"/>
              <a:ea typeface="Calibri"/>
              <a:cs typeface="Calibri"/>
              <a:sym typeface="Calibri"/>
            </a:endParaRPr>
          </a:p>
        </p:txBody>
      </p:sp>
      <p:pic>
        <p:nvPicPr>
          <p:cNvPr id="334" name="Google Shape;334;p25" descr="Picture 5"/>
          <p:cNvPicPr preferRelativeResize="0"/>
          <p:nvPr/>
        </p:nvPicPr>
        <p:blipFill rotWithShape="1">
          <a:blip r:embed="rId3">
            <a:alphaModFix/>
          </a:blip>
          <a:srcRect/>
          <a:stretch/>
        </p:blipFill>
        <p:spPr>
          <a:xfrm>
            <a:off x="2877831" y="2185332"/>
            <a:ext cx="7112590" cy="4026470"/>
          </a:xfrm>
          <a:prstGeom prst="rect">
            <a:avLst/>
          </a:prstGeom>
          <a:noFill/>
          <a:ln>
            <a:noFill/>
          </a:ln>
        </p:spPr>
      </p:pic>
      <p:sp>
        <p:nvSpPr>
          <p:cNvPr id="2" name="TextBox 1">
            <a:extLst>
              <a:ext uri="{FF2B5EF4-FFF2-40B4-BE49-F238E27FC236}">
                <a16:creationId xmlns:a16="http://schemas.microsoft.com/office/drawing/2014/main" id="{D1A8B74C-B6A5-4898-8674-842FC4A74524}"/>
              </a:ext>
            </a:extLst>
          </p:cNvPr>
          <p:cNvSpPr txBox="1"/>
          <p:nvPr/>
        </p:nvSpPr>
        <p:spPr>
          <a:xfrm>
            <a:off x="3703791" y="1288385"/>
            <a:ext cx="5176417" cy="707886"/>
          </a:xfrm>
          <a:prstGeom prst="rect">
            <a:avLst/>
          </a:prstGeom>
          <a:noFill/>
        </p:spPr>
        <p:txBody>
          <a:bodyPr wrap="none" rtlCol="0">
            <a:spAutoFit/>
          </a:bodyPr>
          <a:lstStyle/>
          <a:p>
            <a:r>
              <a:rPr lang="en-GB" sz="4000" dirty="0">
                <a:solidFill>
                  <a:schemeClr val="accent4">
                    <a:lumMod val="90000"/>
                    <a:lumOff val="10000"/>
                  </a:schemeClr>
                </a:solidFill>
              </a:rPr>
              <a:t>Tea and coffee break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26"/>
          <p:cNvSpPr txBox="1">
            <a:spLocks noGrp="1"/>
          </p:cNvSpPr>
          <p:nvPr>
            <p:ph type="title"/>
          </p:nvPr>
        </p:nvSpPr>
        <p:spPr>
          <a:xfrm>
            <a:off x="502499" y="432158"/>
            <a:ext cx="12330002" cy="720001"/>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chemeClr val="accent2"/>
              </a:buClr>
              <a:buSzPts val="3600"/>
              <a:buFont typeface="Calibri"/>
              <a:buNone/>
            </a:pPr>
            <a:r>
              <a:rPr lang="en-US" sz="3200" dirty="0">
                <a:solidFill>
                  <a:schemeClr val="accent4">
                    <a:lumMod val="90000"/>
                    <a:lumOff val="10000"/>
                  </a:schemeClr>
                </a:solidFill>
              </a:rPr>
              <a:t>Money Matters and the activities </a:t>
            </a:r>
            <a:endParaRPr sz="3200" dirty="0">
              <a:solidFill>
                <a:schemeClr val="accent4">
                  <a:lumMod val="90000"/>
                  <a:lumOff val="10000"/>
                </a:schemeClr>
              </a:solidFill>
            </a:endParaRPr>
          </a:p>
        </p:txBody>
      </p:sp>
      <p:grpSp>
        <p:nvGrpSpPr>
          <p:cNvPr id="340" name="Google Shape;340;p26"/>
          <p:cNvGrpSpPr/>
          <p:nvPr/>
        </p:nvGrpSpPr>
        <p:grpSpPr>
          <a:xfrm>
            <a:off x="1226334" y="1091513"/>
            <a:ext cx="11347553" cy="4760614"/>
            <a:chOff x="-2" y="649045"/>
            <a:chExt cx="11347552" cy="4760613"/>
          </a:xfrm>
        </p:grpSpPr>
        <p:grpSp>
          <p:nvGrpSpPr>
            <p:cNvPr id="341" name="Google Shape;341;p26"/>
            <p:cNvGrpSpPr/>
            <p:nvPr/>
          </p:nvGrpSpPr>
          <p:grpSpPr>
            <a:xfrm>
              <a:off x="3485181" y="663535"/>
              <a:ext cx="2980088" cy="3425391"/>
              <a:chOff x="-1" y="0"/>
              <a:chExt cx="2980087" cy="3425390"/>
            </a:xfrm>
          </p:grpSpPr>
          <p:sp>
            <p:nvSpPr>
              <p:cNvPr id="342" name="Google Shape;342;p26"/>
              <p:cNvSpPr/>
              <p:nvPr/>
            </p:nvSpPr>
            <p:spPr>
              <a:xfrm rot="5400000">
                <a:off x="-222652" y="222651"/>
                <a:ext cx="3425390" cy="2980087"/>
              </a:xfrm>
              <a:custGeom>
                <a:avLst/>
                <a:gdLst/>
                <a:ahLst/>
                <a:cxnLst/>
                <a:rect l="l" t="t" r="r" b="b"/>
                <a:pathLst>
                  <a:path w="21600" h="21600" extrusionOk="0">
                    <a:moveTo>
                      <a:pt x="0" y="10800"/>
                    </a:moveTo>
                    <a:lnTo>
                      <a:pt x="4698" y="0"/>
                    </a:lnTo>
                    <a:lnTo>
                      <a:pt x="16902" y="0"/>
                    </a:lnTo>
                    <a:lnTo>
                      <a:pt x="21600" y="10800"/>
                    </a:lnTo>
                    <a:lnTo>
                      <a:pt x="16902" y="21600"/>
                    </a:lnTo>
                    <a:lnTo>
                      <a:pt x="4698" y="21600"/>
                    </a:lnTo>
                    <a:close/>
                  </a:path>
                </a:pathLst>
              </a:custGeom>
              <a:solidFill>
                <a:schemeClr val="accent1"/>
              </a:solidFill>
              <a:ln w="12700" cap="flat" cmpd="sng">
                <a:solidFill>
                  <a:srgbClr val="FFFFFF"/>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FFFFFF"/>
                  </a:buClr>
                  <a:buSzPts val="2800"/>
                  <a:buFont typeface="Calibri"/>
                  <a:buNone/>
                </a:pPr>
                <a:endParaRPr sz="2800" b="0" i="0" u="none" strike="noStrike" cap="none">
                  <a:solidFill>
                    <a:srgbClr val="FFFFFF"/>
                  </a:solidFill>
                  <a:latin typeface="Calibri"/>
                  <a:ea typeface="Calibri"/>
                  <a:cs typeface="Calibri"/>
                  <a:sym typeface="Calibri"/>
                </a:endParaRPr>
              </a:p>
            </p:txBody>
          </p:sp>
          <p:sp>
            <p:nvSpPr>
              <p:cNvPr id="343" name="Google Shape;343;p26"/>
              <p:cNvSpPr txBox="1"/>
              <p:nvPr/>
            </p:nvSpPr>
            <p:spPr>
              <a:xfrm>
                <a:off x="464395" y="1480847"/>
                <a:ext cx="2051400" cy="437033"/>
              </a:xfrm>
              <a:prstGeom prst="rect">
                <a:avLst/>
              </a:prstGeom>
              <a:noFill/>
              <a:ln>
                <a:noFill/>
              </a:ln>
            </p:spPr>
            <p:txBody>
              <a:bodyPr spcFirstLastPara="1" wrap="square" lIns="106675" tIns="106675" rIns="106675" bIns="106675" anchor="ctr" anchorCtr="0">
                <a:spAutoFit/>
              </a:bodyPr>
              <a:lstStyle/>
              <a:p>
                <a:pPr marL="0" marR="0" lvl="0" indent="0" algn="ctr" rtl="0">
                  <a:lnSpc>
                    <a:spcPct val="90000"/>
                  </a:lnSpc>
                  <a:spcBef>
                    <a:spcPts val="0"/>
                  </a:spcBef>
                  <a:spcAft>
                    <a:spcPts val="0"/>
                  </a:spcAft>
                  <a:buClr>
                    <a:srgbClr val="FFFFFF"/>
                  </a:buClr>
                  <a:buSzPts val="2800"/>
                  <a:buFont typeface="Calibri"/>
                  <a:buNone/>
                </a:pPr>
                <a:endParaRPr sz="1600" b="0" i="0" u="none" strike="noStrike" cap="none" dirty="0">
                  <a:solidFill>
                    <a:srgbClr val="000000"/>
                  </a:solidFill>
                  <a:latin typeface="Arial"/>
                  <a:ea typeface="Arial"/>
                  <a:cs typeface="Arial"/>
                  <a:sym typeface="Arial"/>
                </a:endParaRPr>
              </a:p>
            </p:txBody>
          </p:sp>
        </p:grpSp>
        <p:sp>
          <p:nvSpPr>
            <p:cNvPr id="344" name="Google Shape;344;p26"/>
            <p:cNvSpPr txBox="1"/>
            <p:nvPr/>
          </p:nvSpPr>
          <p:spPr>
            <a:xfrm>
              <a:off x="7524950" y="1211104"/>
              <a:ext cx="3822600" cy="4198554"/>
            </a:xfrm>
            <a:prstGeom prst="rect">
              <a:avLst/>
            </a:prstGeom>
            <a:noFill/>
            <a:ln>
              <a:noFill/>
            </a:ln>
          </p:spPr>
          <p:txBody>
            <a:bodyPr spcFirstLastPara="1" wrap="square" lIns="129525" tIns="129525" rIns="129525" bIns="129525" anchor="ctr" anchorCtr="0">
              <a:spAutoFit/>
            </a:bodyPr>
            <a:lstStyle/>
            <a:p>
              <a:pPr marL="0" marR="0" lvl="0" indent="0" algn="l" rtl="0">
                <a:lnSpc>
                  <a:spcPct val="90000"/>
                </a:lnSpc>
                <a:spcBef>
                  <a:spcPts val="1400"/>
                </a:spcBef>
                <a:spcAft>
                  <a:spcPts val="0"/>
                </a:spcAft>
                <a:buClr>
                  <a:srgbClr val="00B050"/>
                </a:buClr>
                <a:buSzPts val="3400"/>
                <a:buFont typeface="Calibri"/>
                <a:buNone/>
              </a:pPr>
              <a:r>
                <a:rPr lang="en-US" sz="3400" b="0" i="0" u="none" strike="noStrike" cap="none" dirty="0">
                  <a:solidFill>
                    <a:schemeClr val="accent4">
                      <a:lumMod val="90000"/>
                      <a:lumOff val="10000"/>
                    </a:schemeClr>
                  </a:solidFill>
                  <a:latin typeface="Calibri"/>
                  <a:ea typeface="Calibri"/>
                  <a:cs typeface="Calibri"/>
                  <a:sym typeface="Calibri"/>
                </a:rPr>
                <a:t>Thinking skills</a:t>
              </a:r>
              <a:endParaRPr sz="2100" b="0" i="0" u="none" strike="noStrike" cap="none" dirty="0">
                <a:solidFill>
                  <a:schemeClr val="accent4">
                    <a:lumMod val="90000"/>
                    <a:lumOff val="10000"/>
                  </a:schemeClr>
                </a:solidFill>
                <a:latin typeface="Calibri"/>
                <a:ea typeface="Calibri"/>
                <a:cs typeface="Calibri"/>
                <a:sym typeface="Calibri"/>
              </a:endParaRPr>
            </a:p>
            <a:p>
              <a:pPr marL="0" marR="0" lvl="0" indent="0" algn="l" rtl="0">
                <a:lnSpc>
                  <a:spcPct val="90000"/>
                </a:lnSpc>
                <a:spcBef>
                  <a:spcPts val="1400"/>
                </a:spcBef>
                <a:spcAft>
                  <a:spcPts val="0"/>
                </a:spcAft>
                <a:buClr>
                  <a:srgbClr val="0717DF"/>
                </a:buClr>
                <a:buSzPts val="3400"/>
                <a:buFont typeface="Calibri"/>
                <a:buNone/>
              </a:pPr>
              <a:r>
                <a:rPr lang="en-US" sz="3400" b="0" i="0" u="none" strike="noStrike" cap="none" dirty="0">
                  <a:solidFill>
                    <a:srgbClr val="0717DF"/>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1400"/>
                </a:spcBef>
                <a:spcAft>
                  <a:spcPts val="0"/>
                </a:spcAft>
                <a:buClr>
                  <a:srgbClr val="C00000"/>
                </a:buClr>
                <a:buSzPts val="3400"/>
                <a:buFont typeface="Calibri"/>
                <a:buNone/>
              </a:pPr>
              <a:r>
                <a:rPr lang="en-US" sz="3400" b="0" i="0" u="none" strike="noStrike" cap="none" dirty="0">
                  <a:solidFill>
                    <a:srgbClr val="C00000"/>
                  </a:solidFill>
                  <a:latin typeface="Calibri"/>
                  <a:ea typeface="Calibri"/>
                  <a:cs typeface="Calibri"/>
                  <a:sym typeface="Calibri"/>
                </a:rPr>
                <a:t>Financial skills and knowledge</a:t>
              </a:r>
              <a:endParaRPr sz="2100" b="0" i="0" u="none" strike="noStrike" cap="none" dirty="0">
                <a:solidFill>
                  <a:srgbClr val="44546A"/>
                </a:solidFill>
                <a:latin typeface="Calibri"/>
                <a:ea typeface="Calibri"/>
                <a:cs typeface="Calibri"/>
                <a:sym typeface="Calibri"/>
              </a:endParaRPr>
            </a:p>
            <a:p>
              <a:pPr marL="0" marR="0" lvl="0" indent="0" algn="l" rtl="0">
                <a:lnSpc>
                  <a:spcPct val="90000"/>
                </a:lnSpc>
                <a:spcBef>
                  <a:spcPts val="800"/>
                </a:spcBef>
                <a:spcAft>
                  <a:spcPts val="0"/>
                </a:spcAft>
                <a:buClr>
                  <a:srgbClr val="C00000"/>
                </a:buClr>
                <a:buSzPts val="2100"/>
                <a:buFont typeface="Calibri"/>
                <a:buNone/>
              </a:pPr>
              <a:endParaRPr sz="2100" b="0" i="0" u="none" strike="noStrike" cap="none" dirty="0">
                <a:solidFill>
                  <a:srgbClr val="44546A"/>
                </a:solidFill>
                <a:latin typeface="Calibri"/>
                <a:ea typeface="Calibri"/>
                <a:cs typeface="Calibri"/>
                <a:sym typeface="Calibri"/>
              </a:endParaRPr>
            </a:p>
            <a:p>
              <a:pPr marL="0" marR="0" lvl="0" indent="0" algn="l" rtl="0">
                <a:lnSpc>
                  <a:spcPct val="90000"/>
                </a:lnSpc>
                <a:spcBef>
                  <a:spcPts val="1400"/>
                </a:spcBef>
                <a:spcAft>
                  <a:spcPts val="0"/>
                </a:spcAft>
                <a:buClr>
                  <a:srgbClr val="0717DF"/>
                </a:buClr>
                <a:buSzPts val="3400"/>
                <a:buFont typeface="Calibri"/>
                <a:buNone/>
              </a:pPr>
              <a:r>
                <a:rPr lang="en-US" sz="3400" b="0" i="0" u="none" strike="noStrike" cap="none" dirty="0">
                  <a:solidFill>
                    <a:srgbClr val="0717DF"/>
                  </a:solidFill>
                  <a:latin typeface="Calibri"/>
                  <a:ea typeface="Calibri"/>
                  <a:cs typeface="Calibri"/>
                  <a:sym typeface="Calibri"/>
                </a:rPr>
                <a:t>Money Matters resources</a:t>
              </a:r>
              <a:endParaRPr sz="1400" b="0" i="0" u="none" strike="noStrike" cap="none" dirty="0">
                <a:solidFill>
                  <a:srgbClr val="000000"/>
                </a:solidFill>
                <a:latin typeface="Arial"/>
                <a:ea typeface="Arial"/>
                <a:cs typeface="Arial"/>
                <a:sym typeface="Arial"/>
              </a:endParaRPr>
            </a:p>
          </p:txBody>
        </p:sp>
        <p:grpSp>
          <p:nvGrpSpPr>
            <p:cNvPr id="345" name="Google Shape;345;p26"/>
            <p:cNvGrpSpPr/>
            <p:nvPr/>
          </p:nvGrpSpPr>
          <p:grpSpPr>
            <a:xfrm>
              <a:off x="-2" y="649045"/>
              <a:ext cx="2980089" cy="3425391"/>
              <a:chOff x="-1" y="0"/>
              <a:chExt cx="2980087" cy="3425390"/>
            </a:xfrm>
          </p:grpSpPr>
          <p:sp>
            <p:nvSpPr>
              <p:cNvPr id="346" name="Google Shape;346;p26"/>
              <p:cNvSpPr/>
              <p:nvPr/>
            </p:nvSpPr>
            <p:spPr>
              <a:xfrm rot="5400000">
                <a:off x="-222652" y="222651"/>
                <a:ext cx="3425390" cy="2980087"/>
              </a:xfrm>
              <a:custGeom>
                <a:avLst/>
                <a:gdLst/>
                <a:ahLst/>
                <a:cxnLst/>
                <a:rect l="l" t="t" r="r" b="b"/>
                <a:pathLst>
                  <a:path w="21600" h="21600" extrusionOk="0">
                    <a:moveTo>
                      <a:pt x="0" y="10800"/>
                    </a:moveTo>
                    <a:lnTo>
                      <a:pt x="4698" y="0"/>
                    </a:lnTo>
                    <a:lnTo>
                      <a:pt x="16902" y="0"/>
                    </a:lnTo>
                    <a:lnTo>
                      <a:pt x="21600" y="10800"/>
                    </a:lnTo>
                    <a:lnTo>
                      <a:pt x="16902" y="21600"/>
                    </a:lnTo>
                    <a:lnTo>
                      <a:pt x="4698" y="21600"/>
                    </a:lnTo>
                    <a:close/>
                  </a:path>
                </a:pathLst>
              </a:custGeom>
              <a:solidFill>
                <a:schemeClr val="accent1"/>
              </a:solidFill>
              <a:ln w="12700" cap="flat" cmpd="sng">
                <a:solidFill>
                  <a:srgbClr val="FFFFFF"/>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FFFFFF"/>
                  </a:buClr>
                  <a:buSzPts val="2100"/>
                  <a:buFont typeface="Calibri"/>
                  <a:buNone/>
                </a:pPr>
                <a:endParaRPr sz="2100" b="0" i="0" u="none" strike="noStrike" cap="none">
                  <a:solidFill>
                    <a:srgbClr val="FFFFFF"/>
                  </a:solidFill>
                  <a:latin typeface="Calibri"/>
                  <a:ea typeface="Calibri"/>
                  <a:cs typeface="Calibri"/>
                  <a:sym typeface="Calibri"/>
                </a:endParaRPr>
              </a:p>
            </p:txBody>
          </p:sp>
          <p:sp>
            <p:nvSpPr>
              <p:cNvPr id="347" name="Google Shape;347;p26"/>
              <p:cNvSpPr txBox="1"/>
              <p:nvPr/>
            </p:nvSpPr>
            <p:spPr>
              <a:xfrm>
                <a:off x="464395" y="1597794"/>
                <a:ext cx="2051400" cy="276999"/>
              </a:xfrm>
              <a:prstGeom prst="rect">
                <a:avLst/>
              </a:prstGeom>
              <a:noFill/>
              <a:ln>
                <a:noFill/>
              </a:ln>
            </p:spPr>
            <p:txBody>
              <a:bodyPr spcFirstLastPara="1" wrap="square" lIns="0" tIns="0" rIns="0" bIns="0" anchor="ctr" anchorCtr="0">
                <a:spAutoFit/>
              </a:bodyPr>
              <a:lstStyle/>
              <a:p>
                <a:pPr marL="0" marR="0" lvl="0" indent="0" algn="ctr" rtl="0">
                  <a:lnSpc>
                    <a:spcPct val="90000"/>
                  </a:lnSpc>
                  <a:spcBef>
                    <a:spcPts val="0"/>
                  </a:spcBef>
                  <a:spcAft>
                    <a:spcPts val="0"/>
                  </a:spcAft>
                  <a:buClr>
                    <a:srgbClr val="F9F9F9"/>
                  </a:buClr>
                  <a:buSzPts val="2400"/>
                  <a:buFont typeface="Calibri"/>
                  <a:buNone/>
                </a:pPr>
                <a:endParaRPr sz="2000" b="0" i="0" u="none" strike="noStrike" cap="none" dirty="0">
                  <a:solidFill>
                    <a:srgbClr val="000000"/>
                  </a:solidFill>
                  <a:latin typeface="Arial"/>
                  <a:ea typeface="Arial"/>
                  <a:cs typeface="Arial"/>
                  <a:sym typeface="Arial"/>
                </a:endParaRPr>
              </a:p>
            </p:txBody>
          </p:sp>
        </p:grpSp>
      </p:grpSp>
      <p:sp>
        <p:nvSpPr>
          <p:cNvPr id="11" name="Google Shape;342;p26">
            <a:extLst>
              <a:ext uri="{FF2B5EF4-FFF2-40B4-BE49-F238E27FC236}">
                <a16:creationId xmlns:a16="http://schemas.microsoft.com/office/drawing/2014/main" id="{6F271F92-2FD9-56B1-9E27-E08A1700FAD5}"/>
              </a:ext>
            </a:extLst>
          </p:cNvPr>
          <p:cNvSpPr/>
          <p:nvPr/>
        </p:nvSpPr>
        <p:spPr>
          <a:xfrm rot="5400000">
            <a:off x="2769818" y="4040149"/>
            <a:ext cx="3425392" cy="2980088"/>
          </a:xfrm>
          <a:custGeom>
            <a:avLst/>
            <a:gdLst/>
            <a:ahLst/>
            <a:cxnLst/>
            <a:rect l="l" t="t" r="r" b="b"/>
            <a:pathLst>
              <a:path w="21600" h="21600" extrusionOk="0">
                <a:moveTo>
                  <a:pt x="0" y="10800"/>
                </a:moveTo>
                <a:lnTo>
                  <a:pt x="4698" y="0"/>
                </a:lnTo>
                <a:lnTo>
                  <a:pt x="16902" y="0"/>
                </a:lnTo>
                <a:lnTo>
                  <a:pt x="21600" y="10800"/>
                </a:lnTo>
                <a:lnTo>
                  <a:pt x="16902" y="21600"/>
                </a:lnTo>
                <a:lnTo>
                  <a:pt x="4698" y="21600"/>
                </a:lnTo>
                <a:close/>
              </a:path>
            </a:pathLst>
          </a:custGeom>
          <a:solidFill>
            <a:schemeClr val="accent1"/>
          </a:solidFill>
          <a:ln w="12700" cap="flat" cmpd="sng">
            <a:solidFill>
              <a:srgbClr val="FFFFFF"/>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FFFFFF"/>
              </a:buClr>
              <a:buSzPts val="2800"/>
              <a:buFont typeface="Calibri"/>
              <a:buNone/>
            </a:pPr>
            <a:endParaRPr sz="2800" b="0" i="0" u="none" strike="noStrike" cap="none">
              <a:solidFill>
                <a:srgbClr val="FFFFFF"/>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gf8f86123c2_0_148"/>
          <p:cNvSpPr txBox="1"/>
          <p:nvPr/>
        </p:nvSpPr>
        <p:spPr>
          <a:xfrm>
            <a:off x="1056695" y="320774"/>
            <a:ext cx="12278235" cy="720000"/>
          </a:xfrm>
          <a:prstGeom prst="rect">
            <a:avLst/>
          </a:prstGeom>
          <a:noFill/>
          <a:ln>
            <a:noFill/>
          </a:ln>
        </p:spPr>
        <p:txBody>
          <a:bodyPr spcFirstLastPara="1" wrap="square" lIns="72000" tIns="45700" rIns="72000" bIns="45700" anchor="ctr" anchorCtr="0">
            <a:noAutofit/>
          </a:bodyPr>
          <a:lstStyle/>
          <a:p>
            <a:pPr marL="0" marR="0" lvl="0" indent="0" algn="l" rtl="0">
              <a:lnSpc>
                <a:spcPct val="90000"/>
              </a:lnSpc>
              <a:spcBef>
                <a:spcPts val="0"/>
              </a:spcBef>
              <a:spcAft>
                <a:spcPts val="0"/>
              </a:spcAft>
              <a:buClr>
                <a:schemeClr val="accent2"/>
              </a:buClr>
              <a:buSzPts val="3600"/>
              <a:buFont typeface="Calibri"/>
              <a:buNone/>
            </a:pPr>
            <a:r>
              <a:rPr lang="en-US" sz="3200" b="1" i="0" u="none" strike="noStrike" cap="none" dirty="0">
                <a:solidFill>
                  <a:schemeClr val="accent4">
                    <a:lumMod val="75000"/>
                  </a:schemeClr>
                </a:solidFill>
                <a:latin typeface="Calibri"/>
                <a:ea typeface="Calibri"/>
                <a:cs typeface="Calibri"/>
                <a:sym typeface="Calibri"/>
              </a:rPr>
              <a:t>Thinking skills - Financial skills and knowledge</a:t>
            </a:r>
            <a:endParaRPr sz="3200" b="1" i="0" u="none" strike="noStrike" cap="none" dirty="0">
              <a:solidFill>
                <a:schemeClr val="accent4">
                  <a:lumMod val="75000"/>
                </a:schemeClr>
              </a:solidFill>
              <a:latin typeface="Calibri"/>
              <a:ea typeface="Calibri"/>
              <a:cs typeface="Calibri"/>
              <a:sym typeface="Calibri"/>
            </a:endParaRPr>
          </a:p>
        </p:txBody>
      </p:sp>
      <p:graphicFrame>
        <p:nvGraphicFramePr>
          <p:cNvPr id="353" name="Google Shape;353;gf8f86123c2_0_148"/>
          <p:cNvGraphicFramePr/>
          <p:nvPr/>
        </p:nvGraphicFramePr>
        <p:xfrm>
          <a:off x="1056696" y="1296360"/>
          <a:ext cx="11479250" cy="5155146"/>
        </p:xfrm>
        <a:graphic>
          <a:graphicData uri="http://schemas.openxmlformats.org/drawingml/2006/table">
            <a:tbl>
              <a:tblPr firstRow="1" bandRow="1">
                <a:noFill/>
                <a:tableStyleId>{DA79108B-F655-47A5-B50F-FCF72E74AFB5}</a:tableStyleId>
              </a:tblPr>
              <a:tblGrid>
                <a:gridCol w="2391500">
                  <a:extLst>
                    <a:ext uri="{9D8B030D-6E8A-4147-A177-3AD203B41FA5}">
                      <a16:colId xmlns:a16="http://schemas.microsoft.com/office/drawing/2014/main" val="20000"/>
                    </a:ext>
                  </a:extLst>
                </a:gridCol>
                <a:gridCol w="3029250">
                  <a:extLst>
                    <a:ext uri="{9D8B030D-6E8A-4147-A177-3AD203B41FA5}">
                      <a16:colId xmlns:a16="http://schemas.microsoft.com/office/drawing/2014/main" val="20001"/>
                    </a:ext>
                  </a:extLst>
                </a:gridCol>
                <a:gridCol w="3029250">
                  <a:extLst>
                    <a:ext uri="{9D8B030D-6E8A-4147-A177-3AD203B41FA5}">
                      <a16:colId xmlns:a16="http://schemas.microsoft.com/office/drawing/2014/main" val="20002"/>
                    </a:ext>
                  </a:extLst>
                </a:gridCol>
                <a:gridCol w="3029250">
                  <a:extLst>
                    <a:ext uri="{9D8B030D-6E8A-4147-A177-3AD203B41FA5}">
                      <a16:colId xmlns:a16="http://schemas.microsoft.com/office/drawing/2014/main" val="20003"/>
                    </a:ext>
                  </a:extLst>
                </a:gridCol>
              </a:tblGrid>
              <a:tr h="1371175">
                <a:tc>
                  <a:txBody>
                    <a:bodyPr/>
                    <a:lstStyle/>
                    <a:p>
                      <a:pPr marL="0" marR="0" lvl="0" indent="0" algn="l" rtl="0">
                        <a:lnSpc>
                          <a:spcPct val="100000"/>
                        </a:lnSpc>
                        <a:spcBef>
                          <a:spcPts val="0"/>
                        </a:spcBef>
                        <a:spcAft>
                          <a:spcPts val="0"/>
                        </a:spcAft>
                        <a:buClr>
                          <a:srgbClr val="000000"/>
                        </a:buClr>
                        <a:buSzPts val="1969"/>
                        <a:buFont typeface="Arial"/>
                        <a:buNone/>
                      </a:pPr>
                      <a:endParaRPr sz="1969" u="none" strike="noStrike" cap="none"/>
                    </a:p>
                  </a:txBody>
                  <a:tcPr marL="91450" marR="91450" marT="45725" marB="45725">
                    <a:lnL w="9525" cap="flat" cmpd="sng">
                      <a:solidFill>
                        <a:srgbClr val="000000">
                          <a:alpha val="0"/>
                        </a:srgbClr>
                      </a:solidFill>
                      <a:prstDash val="solid"/>
                      <a:round/>
                      <a:headEnd type="none" w="sm" len="sm"/>
                      <a:tailEnd type="none" w="sm" len="sm"/>
                    </a:lnL>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sng" strike="noStrike" cap="none"/>
                        <a:t>Thinking skills </a:t>
                      </a:r>
                      <a:endParaRPr sz="1400" u="none" strike="noStrike" cap="none"/>
                    </a:p>
                    <a:p>
                      <a:pPr marL="842961" marR="0" lvl="1" indent="-342900" algn="l" rtl="0">
                        <a:lnSpc>
                          <a:spcPct val="100000"/>
                        </a:lnSpc>
                        <a:spcBef>
                          <a:spcPts val="0"/>
                        </a:spcBef>
                        <a:spcAft>
                          <a:spcPts val="0"/>
                        </a:spcAft>
                        <a:buClr>
                          <a:schemeClr val="dk1"/>
                        </a:buClr>
                        <a:buSzPts val="1800"/>
                        <a:buFont typeface="Calibri"/>
                        <a:buChar char="-"/>
                      </a:pPr>
                      <a:r>
                        <a:rPr lang="en-US" sz="1800" b="0" u="none" strike="noStrike" cap="none"/>
                        <a:t>self-control</a:t>
                      </a:r>
                      <a:endParaRPr sz="1400" u="none" strike="noStrike" cap="none"/>
                    </a:p>
                    <a:p>
                      <a:pPr marL="842961" marR="0" lvl="1" indent="-342900" algn="l" rtl="0">
                        <a:lnSpc>
                          <a:spcPct val="100000"/>
                        </a:lnSpc>
                        <a:spcBef>
                          <a:spcPts val="0"/>
                        </a:spcBef>
                        <a:spcAft>
                          <a:spcPts val="0"/>
                        </a:spcAft>
                        <a:buClr>
                          <a:schemeClr val="dk1"/>
                        </a:buClr>
                        <a:buSzPts val="1800"/>
                        <a:buFont typeface="Calibri"/>
                        <a:buChar char="-"/>
                      </a:pPr>
                      <a:r>
                        <a:rPr lang="en-US" sz="1800" b="0" u="none" strike="noStrike" cap="none"/>
                        <a:t>working memory</a:t>
                      </a:r>
                      <a:endParaRPr sz="1400" u="none" strike="noStrike" cap="none"/>
                    </a:p>
                    <a:p>
                      <a:pPr marL="842961" marR="0" lvl="1" indent="-342900" algn="l" rtl="0">
                        <a:lnSpc>
                          <a:spcPct val="100000"/>
                        </a:lnSpc>
                        <a:spcBef>
                          <a:spcPts val="0"/>
                        </a:spcBef>
                        <a:spcAft>
                          <a:spcPts val="0"/>
                        </a:spcAft>
                        <a:buClr>
                          <a:schemeClr val="dk1"/>
                        </a:buClr>
                        <a:buSzPts val="1800"/>
                        <a:buFont typeface="Calibri"/>
                        <a:buChar char="-"/>
                      </a:pPr>
                      <a:r>
                        <a:rPr lang="en-US" sz="1800" b="0" u="none" strike="noStrike" cap="none"/>
                        <a:t>problem solving</a:t>
                      </a:r>
                      <a:endParaRPr sz="1400" u="none" strike="noStrike" cap="none"/>
                    </a:p>
                    <a:p>
                      <a:pPr marL="0" marR="0" lvl="0" indent="0" algn="l" rtl="0">
                        <a:lnSpc>
                          <a:spcPct val="100000"/>
                        </a:lnSpc>
                        <a:spcBef>
                          <a:spcPts val="0"/>
                        </a:spcBef>
                        <a:spcAft>
                          <a:spcPts val="0"/>
                        </a:spcAft>
                        <a:buClr>
                          <a:srgbClr val="000000"/>
                        </a:buClr>
                        <a:buSzPts val="1969"/>
                        <a:buFont typeface="Arial"/>
                        <a:buNone/>
                      </a:pPr>
                      <a:endParaRPr sz="1969" b="0" u="none" strike="noStrike" cap="none"/>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sng" strike="noStrike" cap="none"/>
                        <a:t>Financial habits</a:t>
                      </a:r>
                      <a:endParaRPr sz="1400" u="none" strike="noStrike" cap="none"/>
                    </a:p>
                    <a:p>
                      <a:pPr marL="0" marR="0" lvl="0" indent="0" algn="ctr" rtl="0">
                        <a:lnSpc>
                          <a:spcPct val="100000"/>
                        </a:lnSpc>
                        <a:spcBef>
                          <a:spcPts val="0"/>
                        </a:spcBef>
                        <a:spcAft>
                          <a:spcPts val="0"/>
                        </a:spcAft>
                        <a:buClr>
                          <a:srgbClr val="000000"/>
                        </a:buClr>
                        <a:buSzPts val="2400"/>
                        <a:buFont typeface="Arial"/>
                        <a:buNone/>
                      </a:pPr>
                      <a:endParaRPr sz="2400" u="sng" strike="noStrike" cap="none"/>
                    </a:p>
                    <a:p>
                      <a:pPr marL="285750" marR="0" lvl="0" indent="-285750" algn="ctr" rtl="0">
                        <a:lnSpc>
                          <a:spcPct val="100000"/>
                        </a:lnSpc>
                        <a:spcBef>
                          <a:spcPts val="0"/>
                        </a:spcBef>
                        <a:spcAft>
                          <a:spcPts val="0"/>
                        </a:spcAft>
                        <a:buClr>
                          <a:schemeClr val="dk1"/>
                        </a:buClr>
                        <a:buSzPts val="1800"/>
                        <a:buFont typeface="Calibri"/>
                        <a:buChar char="-"/>
                      </a:pPr>
                      <a:r>
                        <a:rPr lang="en-US" sz="1800" b="0" u="none" strike="noStrike" cap="none"/>
                        <a:t>good money management habits</a:t>
                      </a:r>
                      <a:endParaRPr sz="1400" u="none" strike="noStrike" cap="none"/>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u="sng" strike="noStrike" cap="none"/>
                        <a:t>Financial knowledge and decision-making skills</a:t>
                      </a:r>
                      <a:endParaRPr sz="1400" u="none" strike="noStrike" cap="none"/>
                    </a:p>
                    <a:p>
                      <a:pPr marL="342900" marR="0" lvl="0" indent="-342900" algn="l" rtl="0">
                        <a:lnSpc>
                          <a:spcPct val="100000"/>
                        </a:lnSpc>
                        <a:spcBef>
                          <a:spcPts val="0"/>
                        </a:spcBef>
                        <a:spcAft>
                          <a:spcPts val="0"/>
                        </a:spcAft>
                        <a:buClr>
                          <a:schemeClr val="dk1"/>
                        </a:buClr>
                        <a:buSzPts val="1800"/>
                        <a:buFont typeface="Calibri"/>
                        <a:buChar char="-"/>
                      </a:pPr>
                      <a:r>
                        <a:rPr lang="en-US" sz="1800" b="0" u="none" strike="noStrike" cap="none"/>
                        <a:t>factual knowledge</a:t>
                      </a:r>
                      <a:endParaRPr sz="1400" u="none" strike="noStrike" cap="none"/>
                    </a:p>
                    <a:p>
                      <a:pPr marL="342900" marR="0" lvl="0" indent="-342900" algn="l" rtl="0">
                        <a:lnSpc>
                          <a:spcPct val="100000"/>
                        </a:lnSpc>
                        <a:spcBef>
                          <a:spcPts val="0"/>
                        </a:spcBef>
                        <a:spcAft>
                          <a:spcPts val="0"/>
                        </a:spcAft>
                        <a:buClr>
                          <a:schemeClr val="dk1"/>
                        </a:buClr>
                        <a:buSzPts val="1800"/>
                        <a:buFont typeface="Calibri"/>
                        <a:buChar char="-"/>
                      </a:pPr>
                      <a:r>
                        <a:rPr lang="en-US" sz="1800" b="0" u="none" strike="noStrike" cap="none"/>
                        <a:t>research</a:t>
                      </a:r>
                      <a:endParaRPr sz="1400" u="none" strike="noStrike" cap="none"/>
                    </a:p>
                    <a:p>
                      <a:pPr marL="342900" marR="0" lvl="0" indent="-342900" algn="l" rtl="0">
                        <a:lnSpc>
                          <a:spcPct val="100000"/>
                        </a:lnSpc>
                        <a:spcBef>
                          <a:spcPts val="0"/>
                        </a:spcBef>
                        <a:spcAft>
                          <a:spcPts val="0"/>
                        </a:spcAft>
                        <a:buClr>
                          <a:schemeClr val="dk1"/>
                        </a:buClr>
                        <a:buSzPts val="1800"/>
                        <a:buFont typeface="Calibri"/>
                        <a:buChar char="-"/>
                      </a:pPr>
                      <a:r>
                        <a:rPr lang="en-US" sz="1800" b="0" u="none" strike="noStrike" cap="none"/>
                        <a:t>decision making skills</a:t>
                      </a:r>
                      <a:endParaRPr sz="1400" u="none" strike="noStrike" cap="none"/>
                    </a:p>
                  </a:txBody>
                  <a:tcPr marL="91450" marR="91450" marT="45725" marB="45725">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191625">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t>Early childhood</a:t>
                      </a:r>
                      <a:endParaRPr sz="1400" u="none" strike="noStrike" cap="none"/>
                    </a:p>
                    <a:p>
                      <a:pPr marL="0" marR="0" lvl="0" indent="0" algn="ctr" rtl="0">
                        <a:lnSpc>
                          <a:spcPct val="100000"/>
                        </a:lnSpc>
                        <a:spcBef>
                          <a:spcPts val="0"/>
                        </a:spcBef>
                        <a:spcAft>
                          <a:spcPts val="0"/>
                        </a:spcAft>
                        <a:buClr>
                          <a:srgbClr val="000000"/>
                        </a:buClr>
                        <a:buSzPts val="2400"/>
                        <a:buFont typeface="Arial"/>
                        <a:buNone/>
                      </a:pPr>
                      <a:r>
                        <a:rPr lang="en-US" sz="2400" u="none" strike="noStrike" cap="none"/>
                        <a:t>- ages 3-5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969"/>
                        <a:buFont typeface="Arial"/>
                        <a:buNone/>
                      </a:pPr>
                      <a:endParaRPr sz="1969"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t>Early values and habits</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t>Basic numeracy</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191625">
                <a:tc>
                  <a:txBody>
                    <a:bodyPr/>
                    <a:lstStyle/>
                    <a:p>
                      <a:pPr marL="0" marR="0" lvl="0" indent="0" algn="ctr" rtl="0">
                        <a:lnSpc>
                          <a:spcPct val="100000"/>
                        </a:lnSpc>
                        <a:spcBef>
                          <a:spcPts val="0"/>
                        </a:spcBef>
                        <a:spcAft>
                          <a:spcPts val="0"/>
                        </a:spcAft>
                        <a:buClr>
                          <a:srgbClr val="374856"/>
                        </a:buClr>
                        <a:buSzPts val="2400"/>
                        <a:buFont typeface="Calibri"/>
                        <a:buNone/>
                      </a:pPr>
                      <a:r>
                        <a:rPr lang="en-US" sz="2400" b="0" i="0" u="none" strike="noStrike" cap="none">
                          <a:solidFill>
                            <a:srgbClr val="374856"/>
                          </a:solidFill>
                          <a:latin typeface="Calibri"/>
                          <a:ea typeface="Calibri"/>
                          <a:cs typeface="Calibri"/>
                          <a:sym typeface="Calibri"/>
                        </a:rPr>
                        <a:t>Middle childhood</a:t>
                      </a:r>
                      <a:endParaRPr sz="1400" u="none" strike="noStrike" cap="none"/>
                    </a:p>
                    <a:p>
                      <a:pPr marL="0" marR="0" lvl="0" indent="0" algn="ctr" rtl="0">
                        <a:lnSpc>
                          <a:spcPct val="100000"/>
                        </a:lnSpc>
                        <a:spcBef>
                          <a:spcPts val="0"/>
                        </a:spcBef>
                        <a:spcAft>
                          <a:spcPts val="0"/>
                        </a:spcAft>
                        <a:buClr>
                          <a:srgbClr val="374856"/>
                        </a:buClr>
                        <a:buSzPts val="2400"/>
                        <a:buFont typeface="Calibri"/>
                        <a:buNone/>
                      </a:pPr>
                      <a:r>
                        <a:rPr lang="en-US" sz="2400" b="0" i="0" u="none" strike="noStrike" cap="none">
                          <a:solidFill>
                            <a:srgbClr val="374856"/>
                          </a:solidFill>
                          <a:latin typeface="Calibri"/>
                          <a:ea typeface="Calibri"/>
                          <a:cs typeface="Calibri"/>
                          <a:sym typeface="Calibri"/>
                        </a:rPr>
                        <a:t>- ages 6-12</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969"/>
                        <a:buFont typeface="Arial"/>
                        <a:buNone/>
                      </a:pPr>
                      <a:endParaRPr sz="1969"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969"/>
                        <a:buFont typeface="Arial"/>
                        <a:buNone/>
                      </a:pPr>
                      <a:endParaRPr sz="1969"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t>Basic money management</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191625">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t>Adolescence and young adulthood</a:t>
                      </a:r>
                      <a:endParaRPr sz="1400" u="none" strike="noStrike" cap="none"/>
                    </a:p>
                    <a:p>
                      <a:pPr marL="0" marR="0" lvl="0" indent="0" algn="ctr" rtl="0">
                        <a:lnSpc>
                          <a:spcPct val="100000"/>
                        </a:lnSpc>
                        <a:spcBef>
                          <a:spcPts val="0"/>
                        </a:spcBef>
                        <a:spcAft>
                          <a:spcPts val="0"/>
                        </a:spcAft>
                        <a:buClr>
                          <a:srgbClr val="000000"/>
                        </a:buClr>
                        <a:buSzPts val="2400"/>
                        <a:buFont typeface="Arial"/>
                        <a:buNone/>
                      </a:pPr>
                      <a:r>
                        <a:rPr lang="en-US" sz="2400" u="none" strike="noStrike" cap="none"/>
                        <a:t>- ages 13-21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solidFill>
                            <a:srgbClr val="7892A7"/>
                          </a:solidFill>
                        </a:rPr>
                        <a:t>Development continues</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7892A7"/>
                        </a:buClr>
                        <a:buSzPts val="2400"/>
                        <a:buFont typeface="Calibri"/>
                        <a:buNone/>
                      </a:pPr>
                      <a:r>
                        <a:rPr lang="en-US" sz="2400" b="0" i="0" u="none" strike="noStrike" cap="none">
                          <a:solidFill>
                            <a:srgbClr val="7892A7"/>
                          </a:solidFill>
                          <a:latin typeface="Calibri"/>
                          <a:ea typeface="Calibri"/>
                          <a:cs typeface="Calibri"/>
                          <a:sym typeface="Calibri"/>
                        </a:rPr>
                        <a:t>Development continues</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969"/>
                        <a:buFont typeface="Arial"/>
                        <a:buNone/>
                      </a:pPr>
                      <a:endParaRPr sz="1969"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354" name="Google Shape;354;gf8f86123c2_0_148" descr="Badge Tick with solid fill"/>
          <p:cNvSpPr/>
          <p:nvPr/>
        </p:nvSpPr>
        <p:spPr>
          <a:xfrm>
            <a:off x="4635886" y="3141668"/>
            <a:ext cx="718175" cy="703882"/>
          </a:xfrm>
          <a:custGeom>
            <a:avLst/>
            <a:gdLst/>
            <a:ahLst/>
            <a:cxnLst/>
            <a:rect l="l" t="t" r="r" b="b"/>
            <a:pathLst>
              <a:path w="1429203" h="1429203" extrusionOk="0">
                <a:moveTo>
                  <a:pt x="714602" y="0"/>
                </a:moveTo>
                <a:cubicBezTo>
                  <a:pt x="319940" y="0"/>
                  <a:pt x="0" y="319940"/>
                  <a:pt x="0" y="714602"/>
                </a:cubicBezTo>
                <a:cubicBezTo>
                  <a:pt x="0" y="1109264"/>
                  <a:pt x="319940" y="1429204"/>
                  <a:pt x="714602" y="1429204"/>
                </a:cubicBezTo>
                <a:cubicBezTo>
                  <a:pt x="1109267" y="1429204"/>
                  <a:pt x="1429204" y="1109264"/>
                  <a:pt x="1429204" y="714602"/>
                </a:cubicBezTo>
                <a:cubicBezTo>
                  <a:pt x="1428759" y="320123"/>
                  <a:pt x="1109081" y="444"/>
                  <a:pt x="714602" y="0"/>
                </a:cubicBezTo>
                <a:close/>
                <a:moveTo>
                  <a:pt x="613004" y="1005538"/>
                </a:moveTo>
                <a:lnTo>
                  <a:pt x="301593" y="694096"/>
                </a:lnTo>
                <a:lnTo>
                  <a:pt x="407416" y="588273"/>
                </a:lnTo>
                <a:lnTo>
                  <a:pt x="613004" y="793861"/>
                </a:lnTo>
                <a:lnTo>
                  <a:pt x="1034060" y="372836"/>
                </a:lnTo>
                <a:lnTo>
                  <a:pt x="1139883" y="478659"/>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69"/>
              <a:buFont typeface="Arial"/>
              <a:buNone/>
            </a:pPr>
            <a:endParaRPr sz="1969" b="0" i="0" u="none" strike="noStrike" cap="none">
              <a:solidFill>
                <a:schemeClr val="dk1"/>
              </a:solidFill>
              <a:latin typeface="Calibri"/>
              <a:ea typeface="Calibri"/>
              <a:cs typeface="Calibri"/>
              <a:sym typeface="Calibri"/>
            </a:endParaRPr>
          </a:p>
        </p:txBody>
      </p:sp>
      <p:sp>
        <p:nvSpPr>
          <p:cNvPr id="355" name="Google Shape;355;gf8f86123c2_0_148"/>
          <p:cNvSpPr/>
          <p:nvPr/>
        </p:nvSpPr>
        <p:spPr>
          <a:xfrm rot="5400000">
            <a:off x="4806858" y="3975125"/>
            <a:ext cx="377100" cy="441000"/>
          </a:xfrm>
          <a:prstGeom prst="chevron">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69"/>
              <a:buFont typeface="Arial"/>
              <a:buNone/>
            </a:pPr>
            <a:endParaRPr sz="1969" b="0" i="0" u="none" strike="noStrike" cap="none">
              <a:solidFill>
                <a:schemeClr val="dk1"/>
              </a:solidFill>
              <a:latin typeface="Calibri"/>
              <a:ea typeface="Calibri"/>
              <a:cs typeface="Calibri"/>
              <a:sym typeface="Calibri"/>
            </a:endParaRPr>
          </a:p>
        </p:txBody>
      </p:sp>
      <p:sp>
        <p:nvSpPr>
          <p:cNvPr id="356" name="Google Shape;356;gf8f86123c2_0_148"/>
          <p:cNvSpPr/>
          <p:nvPr/>
        </p:nvSpPr>
        <p:spPr>
          <a:xfrm rot="5400000">
            <a:off x="4806858" y="4497639"/>
            <a:ext cx="377100" cy="441000"/>
          </a:xfrm>
          <a:prstGeom prst="chevron">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69"/>
              <a:buFont typeface="Arial"/>
              <a:buNone/>
            </a:pPr>
            <a:endParaRPr sz="1969" b="0" i="0" u="none" strike="noStrike" cap="none">
              <a:solidFill>
                <a:schemeClr val="dk1"/>
              </a:solidFill>
              <a:latin typeface="Calibri"/>
              <a:ea typeface="Calibri"/>
              <a:cs typeface="Calibri"/>
              <a:sym typeface="Calibri"/>
            </a:endParaRPr>
          </a:p>
        </p:txBody>
      </p:sp>
      <p:sp>
        <p:nvSpPr>
          <p:cNvPr id="357" name="Google Shape;357;gf8f86123c2_0_148"/>
          <p:cNvSpPr/>
          <p:nvPr/>
        </p:nvSpPr>
        <p:spPr>
          <a:xfrm rot="5400000">
            <a:off x="4806858" y="5020153"/>
            <a:ext cx="377100" cy="441000"/>
          </a:xfrm>
          <a:prstGeom prst="chevron">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69"/>
              <a:buFont typeface="Arial"/>
              <a:buNone/>
            </a:pPr>
            <a:endParaRPr sz="1969" b="0" i="0" u="none" strike="noStrike" cap="none">
              <a:solidFill>
                <a:schemeClr val="dk1"/>
              </a:solidFill>
              <a:latin typeface="Calibri"/>
              <a:ea typeface="Calibri"/>
              <a:cs typeface="Calibri"/>
              <a:sym typeface="Calibri"/>
            </a:endParaRPr>
          </a:p>
        </p:txBody>
      </p:sp>
      <p:sp>
        <p:nvSpPr>
          <p:cNvPr id="358" name="Google Shape;358;gf8f86123c2_0_148"/>
          <p:cNvSpPr/>
          <p:nvPr/>
        </p:nvSpPr>
        <p:spPr>
          <a:xfrm rot="5400000">
            <a:off x="7836162" y="3746526"/>
            <a:ext cx="377100" cy="441000"/>
          </a:xfrm>
          <a:prstGeom prst="chevron">
            <a:avLst>
              <a:gd name="adj" fmla="val 50000"/>
            </a:avLst>
          </a:prstGeom>
          <a:solidFill>
            <a:srgbClr val="0A9A8F">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69"/>
              <a:buFont typeface="Arial"/>
              <a:buNone/>
            </a:pPr>
            <a:endParaRPr sz="1969" b="0" i="0" u="none" strike="noStrike" cap="none">
              <a:solidFill>
                <a:schemeClr val="dk1"/>
              </a:solidFill>
              <a:latin typeface="Calibri"/>
              <a:ea typeface="Calibri"/>
              <a:cs typeface="Calibri"/>
              <a:sym typeface="Calibri"/>
            </a:endParaRPr>
          </a:p>
        </p:txBody>
      </p:sp>
      <p:sp>
        <p:nvSpPr>
          <p:cNvPr id="359" name="Google Shape;359;gf8f86123c2_0_148"/>
          <p:cNvSpPr/>
          <p:nvPr/>
        </p:nvSpPr>
        <p:spPr>
          <a:xfrm rot="5400000">
            <a:off x="7819834" y="5036477"/>
            <a:ext cx="377100" cy="441000"/>
          </a:xfrm>
          <a:prstGeom prst="chevron">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69"/>
              <a:buFont typeface="Arial"/>
              <a:buNone/>
            </a:pPr>
            <a:endParaRPr sz="1969" b="0" i="0" u="none" strike="noStrike" cap="none">
              <a:solidFill>
                <a:schemeClr val="dk1"/>
              </a:solidFill>
              <a:latin typeface="Calibri"/>
              <a:ea typeface="Calibri"/>
              <a:cs typeface="Calibri"/>
              <a:sym typeface="Calibri"/>
            </a:endParaRPr>
          </a:p>
        </p:txBody>
      </p:sp>
      <p:sp>
        <p:nvSpPr>
          <p:cNvPr id="360" name="Google Shape;360;gf8f86123c2_0_148" descr="Badge Tick with solid fill"/>
          <p:cNvSpPr/>
          <p:nvPr/>
        </p:nvSpPr>
        <p:spPr>
          <a:xfrm>
            <a:off x="7656671" y="4284668"/>
            <a:ext cx="718175" cy="703882"/>
          </a:xfrm>
          <a:custGeom>
            <a:avLst/>
            <a:gdLst/>
            <a:ahLst/>
            <a:cxnLst/>
            <a:rect l="l" t="t" r="r" b="b"/>
            <a:pathLst>
              <a:path w="1429203" h="1429203" extrusionOk="0">
                <a:moveTo>
                  <a:pt x="714602" y="0"/>
                </a:moveTo>
                <a:cubicBezTo>
                  <a:pt x="319940" y="0"/>
                  <a:pt x="0" y="319940"/>
                  <a:pt x="0" y="714602"/>
                </a:cubicBezTo>
                <a:cubicBezTo>
                  <a:pt x="0" y="1109264"/>
                  <a:pt x="319940" y="1429204"/>
                  <a:pt x="714602" y="1429204"/>
                </a:cubicBezTo>
                <a:cubicBezTo>
                  <a:pt x="1109267" y="1429204"/>
                  <a:pt x="1429204" y="1109264"/>
                  <a:pt x="1429204" y="714602"/>
                </a:cubicBezTo>
                <a:cubicBezTo>
                  <a:pt x="1428759" y="320123"/>
                  <a:pt x="1109081" y="444"/>
                  <a:pt x="714602" y="0"/>
                </a:cubicBezTo>
                <a:close/>
                <a:moveTo>
                  <a:pt x="613004" y="1005538"/>
                </a:moveTo>
                <a:lnTo>
                  <a:pt x="301593" y="694096"/>
                </a:lnTo>
                <a:lnTo>
                  <a:pt x="407416" y="588273"/>
                </a:lnTo>
                <a:lnTo>
                  <a:pt x="613004" y="793861"/>
                </a:lnTo>
                <a:lnTo>
                  <a:pt x="1034060" y="372836"/>
                </a:lnTo>
                <a:lnTo>
                  <a:pt x="1139883" y="478659"/>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69"/>
              <a:buFont typeface="Arial"/>
              <a:buNone/>
            </a:pPr>
            <a:endParaRPr sz="1969" b="0" i="0" u="none" strike="noStrike" cap="none">
              <a:solidFill>
                <a:schemeClr val="dk1"/>
              </a:solidFill>
              <a:latin typeface="Calibri"/>
              <a:ea typeface="Calibri"/>
              <a:cs typeface="Calibri"/>
              <a:sym typeface="Calibri"/>
            </a:endParaRPr>
          </a:p>
        </p:txBody>
      </p:sp>
      <p:sp>
        <p:nvSpPr>
          <p:cNvPr id="361" name="Google Shape;361;gf8f86123c2_0_148" descr="Badge Tick with solid fill"/>
          <p:cNvSpPr/>
          <p:nvPr/>
        </p:nvSpPr>
        <p:spPr>
          <a:xfrm>
            <a:off x="10677457" y="5525638"/>
            <a:ext cx="718175" cy="703882"/>
          </a:xfrm>
          <a:custGeom>
            <a:avLst/>
            <a:gdLst/>
            <a:ahLst/>
            <a:cxnLst/>
            <a:rect l="l" t="t" r="r" b="b"/>
            <a:pathLst>
              <a:path w="1429203" h="1429203" extrusionOk="0">
                <a:moveTo>
                  <a:pt x="714602" y="0"/>
                </a:moveTo>
                <a:cubicBezTo>
                  <a:pt x="319940" y="0"/>
                  <a:pt x="0" y="319940"/>
                  <a:pt x="0" y="714602"/>
                </a:cubicBezTo>
                <a:cubicBezTo>
                  <a:pt x="0" y="1109264"/>
                  <a:pt x="319940" y="1429204"/>
                  <a:pt x="714602" y="1429204"/>
                </a:cubicBezTo>
                <a:cubicBezTo>
                  <a:pt x="1109267" y="1429204"/>
                  <a:pt x="1429204" y="1109264"/>
                  <a:pt x="1429204" y="714602"/>
                </a:cubicBezTo>
                <a:cubicBezTo>
                  <a:pt x="1428759" y="320123"/>
                  <a:pt x="1109081" y="444"/>
                  <a:pt x="714602" y="0"/>
                </a:cubicBezTo>
                <a:close/>
                <a:moveTo>
                  <a:pt x="613004" y="1005538"/>
                </a:moveTo>
                <a:lnTo>
                  <a:pt x="301593" y="694096"/>
                </a:lnTo>
                <a:lnTo>
                  <a:pt x="407416" y="588273"/>
                </a:lnTo>
                <a:lnTo>
                  <a:pt x="613004" y="793861"/>
                </a:lnTo>
                <a:lnTo>
                  <a:pt x="1034060" y="372836"/>
                </a:lnTo>
                <a:lnTo>
                  <a:pt x="1139883" y="478659"/>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69"/>
              <a:buFont typeface="Arial"/>
              <a:buNone/>
            </a:pPr>
            <a:endParaRPr sz="1969" b="0" i="0" u="none" strike="noStrike" cap="none">
              <a:solidFill>
                <a:schemeClr val="dk1"/>
              </a:solidFill>
              <a:latin typeface="Calibri"/>
              <a:ea typeface="Calibri"/>
              <a:cs typeface="Calibri"/>
              <a:sym typeface="Calibri"/>
            </a:endParaRPr>
          </a:p>
        </p:txBody>
      </p:sp>
      <p:sp>
        <p:nvSpPr>
          <p:cNvPr id="362" name="Google Shape;362;gf8f86123c2_0_148"/>
          <p:cNvSpPr/>
          <p:nvPr/>
        </p:nvSpPr>
        <p:spPr>
          <a:xfrm rot="5400000">
            <a:off x="10848429" y="5020153"/>
            <a:ext cx="377100" cy="441000"/>
          </a:xfrm>
          <a:prstGeom prst="chevron">
            <a:avLst>
              <a:gd name="adj" fmla="val 50000"/>
            </a:avLst>
          </a:prstGeom>
          <a:solidFill>
            <a:srgbClr val="0A9A8F">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69"/>
              <a:buFont typeface="Arial"/>
              <a:buNone/>
            </a:pPr>
            <a:endParaRPr sz="1969" b="0" i="0" u="none" strike="noStrike" cap="none">
              <a:solidFill>
                <a:schemeClr val="dk1"/>
              </a:solidFill>
              <a:latin typeface="Calibri"/>
              <a:ea typeface="Calibri"/>
              <a:cs typeface="Calibri"/>
              <a:sym typeface="Calibri"/>
            </a:endParaRPr>
          </a:p>
        </p:txBody>
      </p:sp>
      <p:sp>
        <p:nvSpPr>
          <p:cNvPr id="363" name="Google Shape;363;gf8f86123c2_0_148"/>
          <p:cNvSpPr txBox="1"/>
          <p:nvPr/>
        </p:nvSpPr>
        <p:spPr>
          <a:xfrm>
            <a:off x="5006219" y="6822215"/>
            <a:ext cx="83289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Adapted from:  CFPB (2016) Building Blocks to help Youth achieve Financial Capability. </a:t>
            </a:r>
            <a:r>
              <a:rPr lang="en-US" sz="1100" b="0" i="1" u="none" strike="noStrike" cap="none">
                <a:solidFill>
                  <a:schemeClr val="dk1"/>
                </a:solidFill>
                <a:latin typeface="Calibri"/>
                <a:ea typeface="Calibri"/>
                <a:cs typeface="Calibri"/>
                <a:sym typeface="Calibri"/>
              </a:rPr>
              <a:t>Consumer Financial Protection Bureau.</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1" u="none" strike="noStrike" cap="none">
                <a:solidFill>
                  <a:schemeClr val="dk1"/>
                </a:solidFill>
                <a:latin typeface="Calibri"/>
                <a:ea typeface="Calibri"/>
                <a:cs typeface="Calibri"/>
                <a:sym typeface="Calibri"/>
              </a:rPr>
              <a:t> </a:t>
            </a:r>
            <a:r>
              <a:rPr lang="en-US" sz="1100" b="0" i="0" u="none" strike="noStrike" cap="none">
                <a:solidFill>
                  <a:schemeClr val="dk1"/>
                </a:solidFill>
                <a:latin typeface="Calibri"/>
                <a:ea typeface="Calibri"/>
                <a:cs typeface="Calibri"/>
                <a:sym typeface="Calibri"/>
              </a:rPr>
              <a:t>Available at</a:t>
            </a:r>
            <a:r>
              <a:rPr lang="en-US" sz="1100" b="0" i="1" u="none" strike="noStrike" cap="none">
                <a:solidFill>
                  <a:schemeClr val="dk1"/>
                </a:solidFill>
                <a:latin typeface="Calibri"/>
                <a:ea typeface="Calibri"/>
                <a:cs typeface="Calibri"/>
                <a:sym typeface="Calibri"/>
              </a:rPr>
              <a:t> </a:t>
            </a:r>
            <a:r>
              <a:rPr lang="en-US" sz="11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https://files.consumerfinance.gov/f/documents/cfpb_building-blocks-youth-financial-capability_measurement-guide.pdf</a:t>
            </a:r>
            <a:r>
              <a:rPr lang="en-US" sz="11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364" name="Google Shape;364;gf8f86123c2_0_148"/>
          <p:cNvSpPr/>
          <p:nvPr/>
        </p:nvSpPr>
        <p:spPr>
          <a:xfrm rot="5400000">
            <a:off x="10848429" y="3800953"/>
            <a:ext cx="377100" cy="441000"/>
          </a:xfrm>
          <a:prstGeom prst="chevron">
            <a:avLst>
              <a:gd name="adj" fmla="val 50000"/>
            </a:avLst>
          </a:prstGeom>
          <a:solidFill>
            <a:srgbClr val="0A9A8F">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69"/>
              <a:buFont typeface="Arial"/>
              <a:buNone/>
            </a:pPr>
            <a:endParaRPr sz="1969" b="0" i="0" u="none" strike="noStrike" cap="none">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gf8f86123c2_0_170"/>
          <p:cNvSpPr txBox="1">
            <a:spLocks noGrp="1"/>
          </p:cNvSpPr>
          <p:nvPr>
            <p:ph type="body" idx="1"/>
          </p:nvPr>
        </p:nvSpPr>
        <p:spPr>
          <a:xfrm>
            <a:off x="199657" y="1331131"/>
            <a:ext cx="13135343" cy="6174569"/>
          </a:xfrm>
          <a:prstGeom prst="rect">
            <a:avLst/>
          </a:prstGeom>
          <a:noFill/>
          <a:ln>
            <a:noFill/>
          </a:ln>
        </p:spPr>
        <p:txBody>
          <a:bodyPr spcFirstLastPara="1" wrap="square" lIns="72000" tIns="45700" rIns="72000" bIns="45700" anchor="t" anchorCtr="0">
            <a:noAutofit/>
          </a:bodyPr>
          <a:lstStyle/>
          <a:p>
            <a:pPr marL="0" lvl="0" indent="0" algn="just" rtl="0">
              <a:lnSpc>
                <a:spcPct val="100000"/>
              </a:lnSpc>
              <a:spcBef>
                <a:spcPts val="600"/>
              </a:spcBef>
              <a:spcAft>
                <a:spcPts val="0"/>
              </a:spcAft>
              <a:buSzPts val="2188"/>
              <a:buNone/>
            </a:pPr>
            <a:r>
              <a:rPr lang="en-US" sz="3200" dirty="0"/>
              <a:t>Put the purple skills cards under the headings of either: </a:t>
            </a:r>
            <a:endParaRPr dirty="0"/>
          </a:p>
          <a:p>
            <a:pPr marL="1397000" lvl="2" indent="-457200" algn="l" rtl="0">
              <a:lnSpc>
                <a:spcPct val="100000"/>
              </a:lnSpc>
              <a:spcBef>
                <a:spcPts val="600"/>
              </a:spcBef>
              <a:spcAft>
                <a:spcPts val="0"/>
              </a:spcAft>
              <a:buClr>
                <a:schemeClr val="accent2"/>
              </a:buClr>
              <a:buSzPts val="3200"/>
              <a:buFont typeface="Wingdings" panose="05000000000000000000" pitchFamily="2" charset="2"/>
              <a:buChar char="v"/>
            </a:pPr>
            <a:r>
              <a:rPr lang="en-US" sz="3200" dirty="0">
                <a:solidFill>
                  <a:srgbClr val="FF0000"/>
                </a:solidFill>
              </a:rPr>
              <a:t>    </a:t>
            </a:r>
            <a:r>
              <a:rPr lang="en-US" sz="3200" b="1" dirty="0">
                <a:solidFill>
                  <a:srgbClr val="097D74"/>
                </a:solidFill>
              </a:rPr>
              <a:t>Financial skills</a:t>
            </a:r>
            <a:endParaRPr dirty="0">
              <a:solidFill>
                <a:srgbClr val="097D74"/>
              </a:solidFill>
            </a:endParaRPr>
          </a:p>
          <a:p>
            <a:pPr marL="1397000" lvl="2" indent="-457200" algn="l" rtl="0">
              <a:lnSpc>
                <a:spcPct val="100000"/>
              </a:lnSpc>
              <a:spcBef>
                <a:spcPts val="600"/>
              </a:spcBef>
              <a:spcAft>
                <a:spcPts val="0"/>
              </a:spcAft>
              <a:buClr>
                <a:schemeClr val="accent2"/>
              </a:buClr>
              <a:buSzPts val="3200"/>
              <a:buFont typeface="Wingdings" panose="05000000000000000000" pitchFamily="2" charset="2"/>
              <a:buChar char="v"/>
            </a:pPr>
            <a:r>
              <a:rPr lang="en-US" sz="3200" b="1" dirty="0">
                <a:solidFill>
                  <a:srgbClr val="FF0000"/>
                </a:solidFill>
              </a:rPr>
              <a:t>    </a:t>
            </a:r>
            <a:r>
              <a:rPr lang="en-US" sz="3200" b="1" dirty="0">
                <a:solidFill>
                  <a:schemeClr val="accent4">
                    <a:lumMod val="75000"/>
                  </a:schemeClr>
                </a:solidFill>
              </a:rPr>
              <a:t>Thinking skills</a:t>
            </a:r>
            <a:endParaRPr sz="3200" dirty="0">
              <a:solidFill>
                <a:schemeClr val="accent4">
                  <a:lumMod val="75000"/>
                </a:schemeClr>
              </a:solidFill>
            </a:endParaRPr>
          </a:p>
          <a:p>
            <a:pPr marL="228600" lvl="0" indent="-228600" algn="l" rtl="0">
              <a:lnSpc>
                <a:spcPct val="100000"/>
              </a:lnSpc>
              <a:spcBef>
                <a:spcPts val="0"/>
              </a:spcBef>
              <a:spcAft>
                <a:spcPts val="0"/>
              </a:spcAft>
              <a:buSzPts val="2188"/>
              <a:buNone/>
            </a:pPr>
            <a:endParaRPr sz="3200" dirty="0">
              <a:solidFill>
                <a:schemeClr val="dk1"/>
              </a:solidFill>
            </a:endParaRPr>
          </a:p>
          <a:p>
            <a:pPr marL="228600" lvl="0" indent="-228600" algn="l" rtl="0">
              <a:lnSpc>
                <a:spcPct val="100000"/>
              </a:lnSpc>
              <a:spcBef>
                <a:spcPts val="600"/>
              </a:spcBef>
              <a:spcAft>
                <a:spcPts val="0"/>
              </a:spcAft>
              <a:buSzPts val="2188"/>
              <a:buNone/>
            </a:pPr>
            <a:r>
              <a:rPr lang="en-US" sz="3200" i="1" dirty="0">
                <a:solidFill>
                  <a:schemeClr val="dk1"/>
                </a:solidFill>
              </a:rPr>
              <a:t>If you are not sure or think they have both skills, put them in the middle </a:t>
            </a:r>
            <a:r>
              <a:rPr lang="en-US" sz="3200" dirty="0">
                <a:solidFill>
                  <a:schemeClr val="dk1"/>
                </a:solidFill>
              </a:rPr>
              <a:t> </a:t>
            </a:r>
            <a:endParaRPr sz="3200" dirty="0">
              <a:solidFill>
                <a:srgbClr val="FF0000"/>
              </a:solidFill>
            </a:endParaRPr>
          </a:p>
          <a:p>
            <a:pPr marL="228600" lvl="0" indent="-228600" algn="l" rtl="0">
              <a:lnSpc>
                <a:spcPct val="100000"/>
              </a:lnSpc>
              <a:spcBef>
                <a:spcPts val="600"/>
              </a:spcBef>
              <a:spcAft>
                <a:spcPts val="0"/>
              </a:spcAft>
              <a:buSzPts val="2188"/>
              <a:buNone/>
            </a:pPr>
            <a:r>
              <a:rPr lang="en-US" sz="3200" b="1" dirty="0">
                <a:solidFill>
                  <a:srgbClr val="0C343D"/>
                </a:solidFill>
              </a:rPr>
              <a:t>                  Use either:</a:t>
            </a:r>
            <a:endParaRPr sz="3200" b="1" dirty="0">
              <a:solidFill>
                <a:srgbClr val="0C343D"/>
              </a:solidFill>
            </a:endParaRPr>
          </a:p>
          <a:p>
            <a:pPr marL="0" lvl="0" indent="0" algn="just" rtl="0">
              <a:lnSpc>
                <a:spcPct val="100000"/>
              </a:lnSpc>
              <a:spcBef>
                <a:spcPts val="600"/>
              </a:spcBef>
              <a:spcAft>
                <a:spcPts val="0"/>
              </a:spcAft>
              <a:buClr>
                <a:schemeClr val="accent4"/>
              </a:buClr>
              <a:buSzPts val="3200"/>
              <a:buNone/>
            </a:pPr>
            <a:r>
              <a:rPr lang="en-US" sz="3200" b="1" i="1" dirty="0">
                <a:solidFill>
                  <a:srgbClr val="C00000"/>
                </a:solidFill>
              </a:rPr>
              <a:t>Online </a:t>
            </a:r>
            <a:r>
              <a:rPr lang="en-US" sz="3200" b="1" dirty="0">
                <a:solidFill>
                  <a:srgbClr val="C00000"/>
                </a:solidFill>
              </a:rPr>
              <a:t>- </a:t>
            </a:r>
            <a:r>
              <a:rPr lang="en-US" sz="3200" dirty="0">
                <a:solidFill>
                  <a:schemeClr val="dk1"/>
                </a:solidFill>
              </a:rPr>
              <a:t>the Drag and Drop Activity </a:t>
            </a:r>
            <a:endParaRPr dirty="0">
              <a:solidFill>
                <a:schemeClr val="dk1"/>
              </a:solidFill>
            </a:endParaRPr>
          </a:p>
          <a:p>
            <a:pPr marL="228600" lvl="0" indent="-228600" algn="l" rtl="0">
              <a:lnSpc>
                <a:spcPct val="100000"/>
              </a:lnSpc>
              <a:spcBef>
                <a:spcPts val="0"/>
              </a:spcBef>
              <a:spcAft>
                <a:spcPts val="0"/>
              </a:spcAft>
              <a:buSzPts val="2188"/>
              <a:buNone/>
            </a:pPr>
            <a:r>
              <a:rPr lang="en-US" sz="3200" b="1" i="1" dirty="0">
                <a:solidFill>
                  <a:srgbClr val="C00000"/>
                </a:solidFill>
              </a:rPr>
              <a:t>In Class </a:t>
            </a:r>
            <a:r>
              <a:rPr lang="en-US" sz="3200" dirty="0">
                <a:solidFill>
                  <a:schemeClr val="dk1"/>
                </a:solidFill>
              </a:rPr>
              <a:t>- use printed handout to link skills with headings </a:t>
            </a:r>
            <a:endParaRPr lang="en-US" sz="3200" dirty="0"/>
          </a:p>
          <a:p>
            <a:pPr marL="228600" lvl="0" indent="-228600" algn="l" rtl="0">
              <a:lnSpc>
                <a:spcPct val="100000"/>
              </a:lnSpc>
              <a:spcBef>
                <a:spcPts val="0"/>
              </a:spcBef>
              <a:spcAft>
                <a:spcPts val="0"/>
              </a:spcAft>
              <a:buSzPts val="2188"/>
              <a:buNone/>
            </a:pPr>
            <a:r>
              <a:rPr lang="en-US" sz="3200" b="1" dirty="0">
                <a:solidFill>
                  <a:srgbClr val="980000"/>
                </a:solidFill>
              </a:rPr>
              <a:t>          </a:t>
            </a:r>
          </a:p>
          <a:p>
            <a:pPr marL="228600" lvl="0" indent="-228600" algn="l" rtl="0">
              <a:lnSpc>
                <a:spcPct val="100000"/>
              </a:lnSpc>
              <a:spcBef>
                <a:spcPts val="0"/>
              </a:spcBef>
              <a:spcAft>
                <a:spcPts val="0"/>
              </a:spcAft>
              <a:buSzPts val="2188"/>
              <a:buNone/>
            </a:pPr>
            <a:r>
              <a:rPr lang="en-US" sz="3200" b="1" dirty="0">
                <a:solidFill>
                  <a:schemeClr val="accent4">
                    <a:lumMod val="90000"/>
                    <a:lumOff val="10000"/>
                  </a:schemeClr>
                </a:solidFill>
              </a:rPr>
              <a:t>                  </a:t>
            </a:r>
            <a:r>
              <a:rPr lang="en-US" sz="3200" b="1" dirty="0">
                <a:solidFill>
                  <a:schemeClr val="accent4">
                    <a:lumMod val="75000"/>
                  </a:schemeClr>
                </a:solidFill>
              </a:rPr>
              <a:t>Please ask the tutor if you need any help</a:t>
            </a:r>
            <a:endParaRPr sz="3200" b="1" dirty="0">
              <a:solidFill>
                <a:schemeClr val="accent4">
                  <a:lumMod val="75000"/>
                </a:schemeClr>
              </a:solidFill>
            </a:endParaRPr>
          </a:p>
          <a:p>
            <a:pPr marL="0" lvl="0" indent="0" algn="just" rtl="0">
              <a:lnSpc>
                <a:spcPct val="100000"/>
              </a:lnSpc>
              <a:spcBef>
                <a:spcPts val="600"/>
              </a:spcBef>
              <a:spcAft>
                <a:spcPts val="0"/>
              </a:spcAft>
              <a:buClr>
                <a:schemeClr val="accent4"/>
              </a:buClr>
              <a:buSzPts val="3200"/>
              <a:buNone/>
            </a:pPr>
            <a:endParaRPr sz="3200" dirty="0"/>
          </a:p>
        </p:txBody>
      </p:sp>
      <p:sp>
        <p:nvSpPr>
          <p:cNvPr id="370" name="Google Shape;370;gf8f86123c2_0_170"/>
          <p:cNvSpPr txBox="1">
            <a:spLocks noGrp="1"/>
          </p:cNvSpPr>
          <p:nvPr>
            <p:ph type="title"/>
          </p:nvPr>
        </p:nvSpPr>
        <p:spPr>
          <a:xfrm>
            <a:off x="246743" y="432160"/>
            <a:ext cx="12888600" cy="720000"/>
          </a:xfrm>
          <a:prstGeom prst="rect">
            <a:avLst/>
          </a:prstGeom>
          <a:noFill/>
          <a:ln>
            <a:noFill/>
          </a:ln>
        </p:spPr>
        <p:txBody>
          <a:bodyPr spcFirstLastPara="1" wrap="square" lIns="72000" tIns="45700" rIns="72000" bIns="45700" anchor="ctr" anchorCtr="0">
            <a:noAutofit/>
          </a:bodyPr>
          <a:lstStyle/>
          <a:p>
            <a:pPr marL="0" lvl="0" indent="0" algn="l" rtl="0">
              <a:lnSpc>
                <a:spcPct val="90000"/>
              </a:lnSpc>
              <a:spcBef>
                <a:spcPts val="0"/>
              </a:spcBef>
              <a:spcAft>
                <a:spcPts val="0"/>
              </a:spcAft>
              <a:buClr>
                <a:schemeClr val="accent2"/>
              </a:buClr>
              <a:buSzPts val="3600"/>
              <a:buFont typeface="Calibri"/>
              <a:buNone/>
            </a:pPr>
            <a:r>
              <a:rPr lang="en-US" sz="3200" dirty="0">
                <a:solidFill>
                  <a:schemeClr val="accent4">
                    <a:lumMod val="75000"/>
                  </a:schemeClr>
                </a:solidFill>
              </a:rPr>
              <a:t>Activity M1.8  </a:t>
            </a:r>
            <a:br>
              <a:rPr lang="en-US" sz="3200" dirty="0">
                <a:solidFill>
                  <a:schemeClr val="accent4">
                    <a:lumMod val="75000"/>
                  </a:schemeClr>
                </a:solidFill>
              </a:rPr>
            </a:br>
            <a:r>
              <a:rPr lang="en-US" sz="3200" dirty="0">
                <a:solidFill>
                  <a:schemeClr val="accent4">
                    <a:lumMod val="75000"/>
                  </a:schemeClr>
                </a:solidFill>
              </a:rPr>
              <a:t>Thinking skills or Financial skills?</a:t>
            </a:r>
            <a:endParaRPr sz="3200" dirty="0">
              <a:solidFill>
                <a:schemeClr val="accent4">
                  <a:lumMod val="75000"/>
                </a:schemeClr>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4"/>
        <p:cNvGrpSpPr/>
        <p:nvPr/>
      </p:nvGrpSpPr>
      <p:grpSpPr>
        <a:xfrm>
          <a:off x="0" y="0"/>
          <a:ext cx="0" cy="0"/>
          <a:chOff x="0" y="0"/>
          <a:chExt cx="0" cy="0"/>
        </a:xfrm>
      </p:grpSpPr>
      <p:sp>
        <p:nvSpPr>
          <p:cNvPr id="375" name="Google Shape;375;gf8f86123c2_0_175"/>
          <p:cNvSpPr/>
          <p:nvPr/>
        </p:nvSpPr>
        <p:spPr>
          <a:xfrm>
            <a:off x="0" y="0"/>
            <a:ext cx="13331700" cy="75057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69"/>
              <a:buFont typeface="Arial"/>
              <a:buNone/>
            </a:pPr>
            <a:endParaRPr sz="1969" b="0" i="0" u="none" strike="noStrike" cap="none">
              <a:solidFill>
                <a:schemeClr val="lt1"/>
              </a:solidFill>
              <a:latin typeface="Calibri"/>
              <a:ea typeface="Calibri"/>
              <a:cs typeface="Calibri"/>
              <a:sym typeface="Calibri"/>
            </a:endParaRPr>
          </a:p>
        </p:txBody>
      </p:sp>
      <p:sp>
        <p:nvSpPr>
          <p:cNvPr id="376" name="Google Shape;376;gf8f86123c2_0_175"/>
          <p:cNvSpPr txBox="1">
            <a:spLocks noGrp="1"/>
          </p:cNvSpPr>
          <p:nvPr>
            <p:ph type="title"/>
          </p:nvPr>
        </p:nvSpPr>
        <p:spPr>
          <a:xfrm>
            <a:off x="700087" y="356098"/>
            <a:ext cx="11635200" cy="1566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29E86"/>
              </a:buClr>
              <a:buSzPts val="3600"/>
              <a:buFont typeface="Calibri"/>
              <a:buNone/>
            </a:pPr>
            <a:r>
              <a:rPr lang="en-US" sz="3200" dirty="0">
                <a:solidFill>
                  <a:schemeClr val="accent4">
                    <a:lumMod val="75000"/>
                  </a:schemeClr>
                </a:solidFill>
              </a:rPr>
              <a:t>Activity M1.9 </a:t>
            </a:r>
            <a:br>
              <a:rPr lang="en-US" sz="3200" dirty="0">
                <a:solidFill>
                  <a:schemeClr val="accent4">
                    <a:lumMod val="75000"/>
                  </a:schemeClr>
                </a:solidFill>
              </a:rPr>
            </a:br>
            <a:r>
              <a:rPr lang="en-US" sz="3200" dirty="0">
                <a:solidFill>
                  <a:schemeClr val="accent4">
                    <a:lumMod val="75000"/>
                  </a:schemeClr>
                </a:solidFill>
              </a:rPr>
              <a:t>Money Matters scenarios and financial skills </a:t>
            </a:r>
            <a:br>
              <a:rPr lang="en-US" sz="3200" dirty="0">
                <a:solidFill>
                  <a:schemeClr val="dk1"/>
                </a:solidFill>
              </a:rPr>
            </a:br>
            <a:endParaRPr sz="3200" dirty="0">
              <a:solidFill>
                <a:schemeClr val="dk1"/>
              </a:solidFill>
            </a:endParaRPr>
          </a:p>
        </p:txBody>
      </p:sp>
      <p:sp>
        <p:nvSpPr>
          <p:cNvPr id="377" name="Google Shape;377;gf8f86123c2_0_175"/>
          <p:cNvSpPr txBox="1">
            <a:spLocks noGrp="1"/>
          </p:cNvSpPr>
          <p:nvPr>
            <p:ph type="body" idx="1"/>
          </p:nvPr>
        </p:nvSpPr>
        <p:spPr>
          <a:xfrm>
            <a:off x="655073" y="2278070"/>
            <a:ext cx="11328380" cy="487153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600"/>
              </a:spcBef>
              <a:spcAft>
                <a:spcPts val="0"/>
              </a:spcAft>
              <a:buSzPts val="3200"/>
              <a:buNone/>
            </a:pPr>
            <a:endParaRPr sz="3200" dirty="0">
              <a:solidFill>
                <a:srgbClr val="C00000"/>
              </a:solidFill>
            </a:endParaRPr>
          </a:p>
          <a:p>
            <a:pPr marL="285750" lvl="0" indent="0" algn="l" rtl="0">
              <a:lnSpc>
                <a:spcPct val="90000"/>
              </a:lnSpc>
              <a:spcBef>
                <a:spcPts val="600"/>
              </a:spcBef>
              <a:spcAft>
                <a:spcPts val="0"/>
              </a:spcAft>
              <a:buSzPts val="3200"/>
              <a:buNone/>
            </a:pPr>
            <a:r>
              <a:rPr lang="en-US" sz="3200" dirty="0">
                <a:solidFill>
                  <a:srgbClr val="C00000"/>
                </a:solidFill>
              </a:rPr>
              <a:t>Look at one of the </a:t>
            </a:r>
            <a:endParaRPr sz="3200" dirty="0"/>
          </a:p>
          <a:p>
            <a:pPr marL="285750" lvl="0" indent="0" algn="l" rtl="0">
              <a:lnSpc>
                <a:spcPct val="90000"/>
              </a:lnSpc>
              <a:spcBef>
                <a:spcPts val="600"/>
              </a:spcBef>
              <a:spcAft>
                <a:spcPts val="0"/>
              </a:spcAft>
              <a:buSzPts val="3200"/>
              <a:buNone/>
            </a:pPr>
            <a:r>
              <a:rPr lang="en-US" sz="3200" dirty="0">
                <a:solidFill>
                  <a:srgbClr val="C00000"/>
                </a:solidFill>
              </a:rPr>
              <a:t>three scenarios</a:t>
            </a:r>
            <a:endParaRPr sz="3200" dirty="0">
              <a:solidFill>
                <a:srgbClr val="C00000"/>
              </a:solidFill>
            </a:endParaRPr>
          </a:p>
          <a:p>
            <a:pPr marL="285750" lvl="0" indent="0" algn="l" rtl="0">
              <a:lnSpc>
                <a:spcPct val="90000"/>
              </a:lnSpc>
              <a:spcBef>
                <a:spcPts val="600"/>
              </a:spcBef>
              <a:spcAft>
                <a:spcPts val="0"/>
              </a:spcAft>
              <a:buSzPts val="3200"/>
              <a:buNone/>
            </a:pPr>
            <a:endParaRPr sz="3200" dirty="0">
              <a:solidFill>
                <a:srgbClr val="C00000"/>
              </a:solidFill>
            </a:endParaRPr>
          </a:p>
          <a:p>
            <a:pPr marL="285750" lvl="0" indent="0" algn="l" rtl="0">
              <a:lnSpc>
                <a:spcPct val="90000"/>
              </a:lnSpc>
              <a:spcBef>
                <a:spcPts val="600"/>
              </a:spcBef>
              <a:spcAft>
                <a:spcPts val="0"/>
              </a:spcAft>
              <a:buSzPts val="3200"/>
              <a:buNone/>
            </a:pPr>
            <a:r>
              <a:rPr lang="en-US" sz="3200" dirty="0">
                <a:solidFill>
                  <a:srgbClr val="C00000"/>
                </a:solidFill>
                <a:latin typeface="Calibri"/>
                <a:ea typeface="Calibri"/>
                <a:cs typeface="Calibri"/>
                <a:sym typeface="Calibri"/>
              </a:rPr>
              <a:t>With a partner, </a:t>
            </a:r>
            <a:r>
              <a:rPr lang="en-US" sz="3200" dirty="0">
                <a:solidFill>
                  <a:srgbClr val="C00000"/>
                </a:solidFill>
              </a:rPr>
              <a:t>identify </a:t>
            </a:r>
            <a:r>
              <a:rPr lang="en-US" sz="3200" dirty="0">
                <a:solidFill>
                  <a:srgbClr val="C00000"/>
                </a:solidFill>
                <a:latin typeface="Calibri"/>
                <a:ea typeface="Calibri"/>
                <a:cs typeface="Calibri"/>
                <a:sym typeface="Calibri"/>
              </a:rPr>
              <a:t>the financial or thinking skills involved in </a:t>
            </a:r>
            <a:r>
              <a:rPr lang="en-US" sz="3200" dirty="0">
                <a:solidFill>
                  <a:srgbClr val="C00000"/>
                </a:solidFill>
              </a:rPr>
              <a:t>your</a:t>
            </a:r>
            <a:r>
              <a:rPr lang="en-US" sz="3200" dirty="0">
                <a:solidFill>
                  <a:srgbClr val="C00000"/>
                </a:solidFill>
                <a:latin typeface="Calibri"/>
                <a:ea typeface="Calibri"/>
                <a:cs typeface="Calibri"/>
                <a:sym typeface="Calibri"/>
              </a:rPr>
              <a:t> scenario</a:t>
            </a:r>
            <a:endParaRPr sz="3200" dirty="0"/>
          </a:p>
          <a:p>
            <a:pPr marL="0" lvl="0" indent="0" algn="l" rtl="0">
              <a:lnSpc>
                <a:spcPct val="90000"/>
              </a:lnSpc>
              <a:spcBef>
                <a:spcPts val="600"/>
              </a:spcBef>
              <a:spcAft>
                <a:spcPts val="0"/>
              </a:spcAft>
              <a:buSzPts val="3200"/>
              <a:buNone/>
            </a:pPr>
            <a:endParaRPr sz="3708" dirty="0">
              <a:solidFill>
                <a:srgbClr val="C00000"/>
              </a:solidFill>
              <a:latin typeface="Calibri"/>
              <a:ea typeface="Calibri"/>
              <a:cs typeface="Calibri"/>
              <a:sym typeface="Calibri"/>
            </a:endParaRPr>
          </a:p>
          <a:p>
            <a:pPr marL="285750" lvl="0" indent="0" algn="ctr" rtl="0">
              <a:lnSpc>
                <a:spcPct val="90000"/>
              </a:lnSpc>
              <a:spcBef>
                <a:spcPts val="600"/>
              </a:spcBef>
              <a:spcAft>
                <a:spcPts val="0"/>
              </a:spcAft>
              <a:buSzPts val="3200"/>
              <a:buNone/>
            </a:pPr>
            <a:r>
              <a:rPr lang="en-US" sz="3708" i="1" dirty="0">
                <a:solidFill>
                  <a:schemeClr val="accent4">
                    <a:lumMod val="75000"/>
                  </a:schemeClr>
                </a:solidFill>
                <a:latin typeface="Calibri"/>
                <a:ea typeface="Calibri"/>
                <a:cs typeface="Calibri"/>
                <a:sym typeface="Calibri"/>
              </a:rPr>
              <a:t>Some </a:t>
            </a:r>
            <a:r>
              <a:rPr lang="en-US" sz="3200" i="1" dirty="0">
                <a:solidFill>
                  <a:schemeClr val="accent4">
                    <a:lumMod val="75000"/>
                  </a:schemeClr>
                </a:solidFill>
                <a:latin typeface="Calibri"/>
                <a:ea typeface="Calibri"/>
                <a:cs typeface="Calibri"/>
                <a:sym typeface="Calibri"/>
              </a:rPr>
              <a:t>are indicated but there are probably more</a:t>
            </a:r>
            <a:endParaRPr sz="3200" b="1" i="1" dirty="0">
              <a:solidFill>
                <a:schemeClr val="accent4">
                  <a:lumMod val="75000"/>
                </a:schemeClr>
              </a:solidFill>
              <a:latin typeface="Calibri"/>
              <a:ea typeface="Calibri"/>
              <a:cs typeface="Calibri"/>
              <a:sym typeface="Calibri"/>
            </a:endParaRPr>
          </a:p>
          <a:p>
            <a:pPr marL="0" lvl="0" indent="203200" algn="l" rtl="0">
              <a:lnSpc>
                <a:spcPct val="90000"/>
              </a:lnSpc>
              <a:spcBef>
                <a:spcPts val="600"/>
              </a:spcBef>
              <a:spcAft>
                <a:spcPts val="0"/>
              </a:spcAft>
              <a:buSzPts val="3200"/>
              <a:buFont typeface="Arial"/>
              <a:buNone/>
            </a:pPr>
            <a:endParaRPr sz="3200" dirty="0">
              <a:solidFill>
                <a:srgbClr val="FF0000"/>
              </a:solidFill>
              <a:latin typeface="Calibri"/>
              <a:ea typeface="Calibri"/>
              <a:cs typeface="Calibri"/>
              <a:sym typeface="Calibri"/>
            </a:endParaRPr>
          </a:p>
        </p:txBody>
      </p:sp>
      <p:sp>
        <p:nvSpPr>
          <p:cNvPr id="378" name="Google Shape;378;gf8f86123c2_0_175"/>
          <p:cNvSpPr txBox="1"/>
          <p:nvPr/>
        </p:nvSpPr>
        <p:spPr>
          <a:xfrm>
            <a:off x="8580044" y="7194978"/>
            <a:ext cx="4751700" cy="246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Image source: </a:t>
            </a:r>
            <a:r>
              <a:rPr lang="en-US" sz="10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https://piggybankproject.eu/elearning/course/view.php?id=2&amp;section=3</a:t>
            </a:r>
            <a:endParaRPr sz="1000" b="0" i="0" u="none" strike="noStrike" cap="none">
              <a:solidFill>
                <a:schemeClr val="dk1"/>
              </a:solidFill>
              <a:latin typeface="Calibri"/>
              <a:ea typeface="Calibri"/>
              <a:cs typeface="Calibri"/>
              <a:sym typeface="Calibri"/>
            </a:endParaRPr>
          </a:p>
        </p:txBody>
      </p:sp>
      <p:pic>
        <p:nvPicPr>
          <p:cNvPr id="379" name="Google Shape;379;gf8f86123c2_0_175"/>
          <p:cNvPicPr preferRelativeResize="0"/>
          <p:nvPr/>
        </p:nvPicPr>
        <p:blipFill rotWithShape="1">
          <a:blip r:embed="rId4">
            <a:alphaModFix/>
          </a:blip>
          <a:srcRect/>
          <a:stretch/>
        </p:blipFill>
        <p:spPr>
          <a:xfrm>
            <a:off x="6149066" y="2278070"/>
            <a:ext cx="4861955" cy="201719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
          <p:cNvSpPr txBox="1">
            <a:spLocks noGrp="1"/>
          </p:cNvSpPr>
          <p:nvPr>
            <p:ph type="title"/>
          </p:nvPr>
        </p:nvSpPr>
        <p:spPr>
          <a:xfrm>
            <a:off x="502499" y="432158"/>
            <a:ext cx="12330002" cy="720001"/>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chemeClr val="accent2"/>
              </a:buClr>
              <a:buSzPts val="3600"/>
              <a:buFont typeface="Calibri"/>
              <a:buNone/>
            </a:pPr>
            <a:r>
              <a:rPr lang="en-US" sz="3200" dirty="0">
                <a:solidFill>
                  <a:srgbClr val="097D74"/>
                </a:solidFill>
              </a:rPr>
              <a:t>Module 1 Visual plan for the session</a:t>
            </a:r>
            <a:endParaRPr sz="3200" dirty="0">
              <a:solidFill>
                <a:srgbClr val="097D74"/>
              </a:solidFill>
            </a:endParaRPr>
          </a:p>
        </p:txBody>
      </p:sp>
      <p:sp>
        <p:nvSpPr>
          <p:cNvPr id="111" name="Google Shape;111;p2"/>
          <p:cNvSpPr/>
          <p:nvPr/>
        </p:nvSpPr>
        <p:spPr>
          <a:xfrm>
            <a:off x="5511800" y="1257300"/>
            <a:ext cx="2095500" cy="203200"/>
          </a:xfrm>
          <a:prstGeom prst="rect">
            <a:avLst/>
          </a:pr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900"/>
              <a:buFont typeface="Calibri"/>
              <a:buNone/>
            </a:pPr>
            <a:endParaRPr sz="1900" b="0" i="0" u="none" strike="noStrike" cap="none">
              <a:solidFill>
                <a:srgbClr val="FFFFFF"/>
              </a:solidFill>
              <a:latin typeface="Calibri"/>
              <a:ea typeface="Calibri"/>
              <a:cs typeface="Calibri"/>
              <a:sym typeface="Calibri"/>
            </a:endParaRPr>
          </a:p>
        </p:txBody>
      </p:sp>
      <p:pic>
        <p:nvPicPr>
          <p:cNvPr id="112" name="Google Shape;112;p2" descr="Picture 8"/>
          <p:cNvPicPr preferRelativeResize="0"/>
          <p:nvPr/>
        </p:nvPicPr>
        <p:blipFill rotWithShape="1">
          <a:blip r:embed="rId3">
            <a:alphaModFix/>
          </a:blip>
          <a:srcRect t="24175" b="11877"/>
          <a:stretch/>
        </p:blipFill>
        <p:spPr>
          <a:xfrm>
            <a:off x="0" y="1064848"/>
            <a:ext cx="13279866" cy="6008692"/>
          </a:xfrm>
          <a:prstGeom prst="rect">
            <a:avLst/>
          </a:prstGeom>
          <a:noFill/>
          <a:ln>
            <a:noFill/>
          </a:ln>
        </p:spPr>
      </p:pic>
      <p:sp>
        <p:nvSpPr>
          <p:cNvPr id="113" name="Google Shape;113;p2"/>
          <p:cNvSpPr/>
          <p:nvPr/>
        </p:nvSpPr>
        <p:spPr>
          <a:xfrm>
            <a:off x="5511800" y="948959"/>
            <a:ext cx="2095500" cy="402764"/>
          </a:xfrm>
          <a:prstGeom prst="rect">
            <a:avLst/>
          </a:pr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900"/>
              <a:buFont typeface="Calibri"/>
              <a:buNone/>
            </a:pPr>
            <a:endParaRPr sz="1900" b="0" i="0" u="none" strike="noStrike" cap="none">
              <a:solidFill>
                <a:srgbClr val="FFFFFF"/>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gf8f86123c2_0_183"/>
          <p:cNvSpPr txBox="1">
            <a:spLocks noGrp="1"/>
          </p:cNvSpPr>
          <p:nvPr>
            <p:ph type="body" idx="1"/>
          </p:nvPr>
        </p:nvSpPr>
        <p:spPr>
          <a:xfrm>
            <a:off x="518167" y="899886"/>
            <a:ext cx="12330000" cy="4560785"/>
          </a:xfrm>
          <a:prstGeom prst="rect">
            <a:avLst/>
          </a:prstGeom>
          <a:noFill/>
          <a:ln>
            <a:noFill/>
          </a:ln>
        </p:spPr>
        <p:txBody>
          <a:bodyPr spcFirstLastPara="1" wrap="square" lIns="72000" tIns="45700" rIns="72000" bIns="45700" anchor="t" anchorCtr="0">
            <a:noAutofit/>
          </a:bodyPr>
          <a:lstStyle/>
          <a:p>
            <a:pPr marL="0" lvl="0" indent="0" algn="just" rtl="0">
              <a:lnSpc>
                <a:spcPct val="100000"/>
              </a:lnSpc>
              <a:spcBef>
                <a:spcPts val="0"/>
              </a:spcBef>
              <a:spcAft>
                <a:spcPts val="0"/>
              </a:spcAft>
              <a:buSzPts val="2188"/>
              <a:buNone/>
            </a:pPr>
            <a:r>
              <a:rPr lang="en-US" sz="3200" b="1" dirty="0">
                <a:solidFill>
                  <a:srgbClr val="FF0000"/>
                </a:solidFill>
              </a:rPr>
              <a:t>M1.9a       </a:t>
            </a:r>
          </a:p>
          <a:p>
            <a:pPr marL="0" lvl="0" indent="0" algn="just" rtl="0">
              <a:lnSpc>
                <a:spcPct val="100000"/>
              </a:lnSpc>
              <a:spcBef>
                <a:spcPts val="0"/>
              </a:spcBef>
              <a:spcAft>
                <a:spcPts val="0"/>
              </a:spcAft>
              <a:buSzPts val="2188"/>
              <a:buNone/>
            </a:pPr>
            <a:r>
              <a:rPr lang="en-US" sz="3200" b="1" dirty="0">
                <a:solidFill>
                  <a:srgbClr val="FF0000"/>
                </a:solidFill>
              </a:rPr>
              <a:t>Credit cards - spending and paying back the lender</a:t>
            </a:r>
            <a:endParaRPr dirty="0"/>
          </a:p>
          <a:p>
            <a:pPr marL="0" lvl="0" indent="0" algn="just" rtl="0">
              <a:lnSpc>
                <a:spcPct val="100000"/>
              </a:lnSpc>
              <a:spcBef>
                <a:spcPts val="600"/>
              </a:spcBef>
              <a:spcAft>
                <a:spcPts val="0"/>
              </a:spcAft>
              <a:buClr>
                <a:schemeClr val="accent4"/>
              </a:buClr>
              <a:buSzPts val="3200"/>
              <a:buNone/>
            </a:pPr>
            <a:r>
              <a:rPr lang="en-US" sz="3200" b="1" dirty="0"/>
              <a:t>Can you think of any more financial skills involved?</a:t>
            </a:r>
            <a:endParaRPr sz="3200" dirty="0"/>
          </a:p>
          <a:p>
            <a:pPr marL="0" lvl="0" indent="0" algn="just" rtl="0">
              <a:lnSpc>
                <a:spcPct val="100000"/>
              </a:lnSpc>
              <a:spcBef>
                <a:spcPts val="600"/>
              </a:spcBef>
              <a:spcAft>
                <a:spcPts val="0"/>
              </a:spcAft>
              <a:buClr>
                <a:schemeClr val="accent4"/>
              </a:buClr>
              <a:buSzPts val="3200"/>
              <a:buNone/>
            </a:pPr>
            <a:endParaRPr sz="3200" b="1" dirty="0"/>
          </a:p>
          <a:p>
            <a:pPr marL="0" lvl="0" indent="0" algn="just" rtl="0">
              <a:lnSpc>
                <a:spcPct val="100000"/>
              </a:lnSpc>
              <a:spcBef>
                <a:spcPts val="600"/>
              </a:spcBef>
              <a:spcAft>
                <a:spcPts val="0"/>
              </a:spcAft>
              <a:buClr>
                <a:schemeClr val="accent4"/>
              </a:buClr>
              <a:buSzPts val="3200"/>
              <a:buNone/>
            </a:pPr>
            <a:r>
              <a:rPr lang="en-US" sz="3200" b="1" dirty="0"/>
              <a:t> </a:t>
            </a:r>
            <a:endParaRPr dirty="0"/>
          </a:p>
          <a:p>
            <a:pPr marL="0" lvl="0" indent="0" algn="just" rtl="0">
              <a:lnSpc>
                <a:spcPct val="100000"/>
              </a:lnSpc>
              <a:spcBef>
                <a:spcPts val="600"/>
              </a:spcBef>
              <a:spcAft>
                <a:spcPts val="0"/>
              </a:spcAft>
              <a:buClr>
                <a:schemeClr val="accent4"/>
              </a:buClr>
              <a:buSzPts val="3200"/>
              <a:buNone/>
            </a:pPr>
            <a:r>
              <a:rPr lang="en-US" sz="3200" dirty="0"/>
              <a:t> </a:t>
            </a:r>
            <a:endParaRPr dirty="0"/>
          </a:p>
          <a:p>
            <a:pPr marL="0" lvl="0" indent="0" algn="just" rtl="0">
              <a:lnSpc>
                <a:spcPct val="100000"/>
              </a:lnSpc>
              <a:spcBef>
                <a:spcPts val="600"/>
              </a:spcBef>
              <a:spcAft>
                <a:spcPts val="0"/>
              </a:spcAft>
              <a:buClr>
                <a:schemeClr val="accent4"/>
              </a:buClr>
              <a:buSzPts val="3200"/>
              <a:buNone/>
            </a:pPr>
            <a:r>
              <a:rPr lang="en-US" sz="3200" b="1" dirty="0"/>
              <a:t> </a:t>
            </a:r>
            <a:endParaRPr dirty="0"/>
          </a:p>
          <a:p>
            <a:pPr marL="0" lvl="0" indent="0" algn="just" rtl="0">
              <a:lnSpc>
                <a:spcPct val="100000"/>
              </a:lnSpc>
              <a:spcBef>
                <a:spcPts val="600"/>
              </a:spcBef>
              <a:spcAft>
                <a:spcPts val="0"/>
              </a:spcAft>
              <a:buClr>
                <a:schemeClr val="accent4"/>
              </a:buClr>
              <a:buSzPts val="3200"/>
              <a:buNone/>
            </a:pPr>
            <a:r>
              <a:rPr lang="en-US" sz="3200" dirty="0"/>
              <a:t> </a:t>
            </a:r>
            <a:endParaRPr dirty="0"/>
          </a:p>
          <a:p>
            <a:pPr marL="0" lvl="0" indent="0" algn="just" rtl="0">
              <a:lnSpc>
                <a:spcPct val="100000"/>
              </a:lnSpc>
              <a:spcBef>
                <a:spcPts val="600"/>
              </a:spcBef>
              <a:spcAft>
                <a:spcPts val="0"/>
              </a:spcAft>
              <a:buClr>
                <a:schemeClr val="accent4"/>
              </a:buClr>
              <a:buSzPts val="3200"/>
              <a:buNone/>
            </a:pPr>
            <a:br>
              <a:rPr lang="en-US" sz="3200" dirty="0"/>
            </a:br>
            <a:endParaRPr sz="3200" dirty="0"/>
          </a:p>
        </p:txBody>
      </p:sp>
      <p:sp>
        <p:nvSpPr>
          <p:cNvPr id="385" name="Google Shape;385;gf8f86123c2_0_183"/>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fontScale="90000"/>
          </a:bodyPr>
          <a:lstStyle/>
          <a:p>
            <a:pPr marL="0" lvl="0" indent="0" algn="l" rtl="0">
              <a:lnSpc>
                <a:spcPct val="90000"/>
              </a:lnSpc>
              <a:spcBef>
                <a:spcPts val="0"/>
              </a:spcBef>
              <a:spcAft>
                <a:spcPts val="0"/>
              </a:spcAft>
              <a:buClr>
                <a:schemeClr val="accent2"/>
              </a:buClr>
              <a:buSzPct val="100000"/>
              <a:buFont typeface="Calibri"/>
              <a:buNone/>
            </a:pPr>
            <a:r>
              <a:rPr lang="en-US" sz="3600" dirty="0">
                <a:solidFill>
                  <a:schemeClr val="accent4">
                    <a:lumMod val="75000"/>
                  </a:schemeClr>
                </a:solidFill>
              </a:rPr>
              <a:t>Linking thinking and financial skills with Money Matters </a:t>
            </a:r>
            <a:br>
              <a:rPr lang="en-US" dirty="0"/>
            </a:br>
            <a:endParaRPr dirty="0"/>
          </a:p>
        </p:txBody>
      </p:sp>
      <p:sp>
        <p:nvSpPr>
          <p:cNvPr id="386" name="Google Shape;386;gf8f86123c2_0_183"/>
          <p:cNvSpPr/>
          <p:nvPr/>
        </p:nvSpPr>
        <p:spPr>
          <a:xfrm>
            <a:off x="8856133" y="2297250"/>
            <a:ext cx="4098000" cy="2220600"/>
          </a:xfrm>
          <a:prstGeom prst="wedgeEllipseCallout">
            <a:avLst>
              <a:gd name="adj1" fmla="val -52799"/>
              <a:gd name="adj2" fmla="val 79226"/>
            </a:avLst>
          </a:prstGeom>
          <a:solidFill>
            <a:srgbClr val="C2D69B"/>
          </a:solidFill>
          <a:ln w="9525" cap="flat" cmpd="sng">
            <a:solidFill>
              <a:srgbClr val="4A7EBB"/>
            </a:solidFill>
            <a:prstDash val="solid"/>
            <a:miter lim="800000"/>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C00000"/>
              </a:buClr>
              <a:buSzPts val="2400"/>
              <a:buFont typeface="Calibri"/>
              <a:buNone/>
            </a:pPr>
            <a:r>
              <a:rPr lang="en-US" sz="2400" b="0" i="0" u="none" strike="noStrike" cap="none">
                <a:solidFill>
                  <a:srgbClr val="C00000"/>
                </a:solidFill>
                <a:latin typeface="Calibri"/>
                <a:ea typeface="Calibri"/>
                <a:cs typeface="Calibri"/>
                <a:sym typeface="Calibri"/>
              </a:rPr>
              <a:t>Ability to think about the long-term consequences of actions</a:t>
            </a:r>
            <a:endParaRPr sz="2400" b="0" i="0" u="none" strike="noStrike" cap="none">
              <a:solidFill>
                <a:srgbClr val="C00000"/>
              </a:solidFill>
              <a:latin typeface="Calibri"/>
              <a:ea typeface="Calibri"/>
              <a:cs typeface="Calibri"/>
              <a:sym typeface="Calibri"/>
            </a:endParaRPr>
          </a:p>
        </p:txBody>
      </p:sp>
      <p:sp>
        <p:nvSpPr>
          <p:cNvPr id="387" name="Google Shape;387;gf8f86123c2_0_183"/>
          <p:cNvSpPr/>
          <p:nvPr/>
        </p:nvSpPr>
        <p:spPr>
          <a:xfrm>
            <a:off x="131360" y="2555310"/>
            <a:ext cx="2743200" cy="2016900"/>
          </a:xfrm>
          <a:prstGeom prst="wedgeEllipseCallout">
            <a:avLst>
              <a:gd name="adj1" fmla="val 66529"/>
              <a:gd name="adj2" fmla="val 35398"/>
            </a:avLst>
          </a:prstGeom>
          <a:solidFill>
            <a:srgbClr val="C2D69B"/>
          </a:solidFill>
          <a:ln w="9525" cap="flat" cmpd="sng">
            <a:solidFill>
              <a:srgbClr val="4A7EBB"/>
            </a:solidFill>
            <a:prstDash val="solid"/>
            <a:miter lim="800000"/>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Arial"/>
              <a:ea typeface="Arial"/>
              <a:cs typeface="Arial"/>
              <a:sym typeface="Arial"/>
            </a:endParaRPr>
          </a:p>
        </p:txBody>
      </p:sp>
      <p:sp>
        <p:nvSpPr>
          <p:cNvPr id="388" name="Google Shape;388;gf8f86123c2_0_183"/>
          <p:cNvSpPr/>
          <p:nvPr/>
        </p:nvSpPr>
        <p:spPr>
          <a:xfrm>
            <a:off x="131360" y="5335641"/>
            <a:ext cx="2743200" cy="1737900"/>
          </a:xfrm>
          <a:prstGeom prst="wedgeEllipseCallout">
            <a:avLst>
              <a:gd name="adj1" fmla="val 62246"/>
              <a:gd name="adj2" fmla="val -83247"/>
            </a:avLst>
          </a:prstGeom>
          <a:solidFill>
            <a:srgbClr val="C2D69B"/>
          </a:solidFill>
          <a:ln w="9525" cap="flat" cmpd="sng">
            <a:solidFill>
              <a:srgbClr val="4A7EBB"/>
            </a:solidFill>
            <a:prstDash val="solid"/>
            <a:miter lim="800000"/>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Arial"/>
              <a:ea typeface="Arial"/>
              <a:cs typeface="Arial"/>
              <a:sym typeface="Arial"/>
            </a:endParaRPr>
          </a:p>
        </p:txBody>
      </p:sp>
      <p:sp>
        <p:nvSpPr>
          <p:cNvPr id="389" name="Google Shape;389;gf8f86123c2_0_183"/>
          <p:cNvSpPr/>
          <p:nvPr/>
        </p:nvSpPr>
        <p:spPr>
          <a:xfrm>
            <a:off x="9855199" y="4969042"/>
            <a:ext cx="3098933" cy="2354123"/>
          </a:xfrm>
          <a:prstGeom prst="wedgeEllipseCallout">
            <a:avLst>
              <a:gd name="adj1" fmla="val -81355"/>
              <a:gd name="adj2" fmla="val -30593"/>
            </a:avLst>
          </a:prstGeom>
          <a:solidFill>
            <a:srgbClr val="C2D69B"/>
          </a:solidFill>
          <a:ln w="9525" cap="flat" cmpd="sng">
            <a:solidFill>
              <a:srgbClr val="4A7EBB"/>
            </a:solidFill>
            <a:prstDash val="solid"/>
            <a:miter lim="800000"/>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Arial"/>
              <a:ea typeface="Arial"/>
              <a:cs typeface="Arial"/>
              <a:sym typeface="Arial"/>
            </a:endParaRPr>
          </a:p>
        </p:txBody>
      </p:sp>
      <p:pic>
        <p:nvPicPr>
          <p:cNvPr id="390" name="Google Shape;390;gf8f86123c2_0_183"/>
          <p:cNvPicPr preferRelativeResize="0"/>
          <p:nvPr/>
        </p:nvPicPr>
        <p:blipFill rotWithShape="1">
          <a:blip r:embed="rId3">
            <a:alphaModFix/>
          </a:blip>
          <a:srcRect/>
          <a:stretch/>
        </p:blipFill>
        <p:spPr>
          <a:xfrm>
            <a:off x="3479802" y="2447025"/>
            <a:ext cx="5202865" cy="4737433"/>
          </a:xfrm>
          <a:prstGeom prst="rect">
            <a:avLst/>
          </a:prstGeom>
          <a:noFill/>
          <a:ln>
            <a:noFill/>
          </a:ln>
        </p:spPr>
      </p:pic>
      <p:pic>
        <p:nvPicPr>
          <p:cNvPr id="391" name="Google Shape;391;gf8f86123c2_0_183"/>
          <p:cNvPicPr preferRelativeResize="0"/>
          <p:nvPr/>
        </p:nvPicPr>
        <p:blipFill rotWithShape="1">
          <a:blip r:embed="rId4">
            <a:alphaModFix/>
          </a:blip>
          <a:srcRect/>
          <a:stretch/>
        </p:blipFill>
        <p:spPr>
          <a:xfrm>
            <a:off x="4047092" y="5428415"/>
            <a:ext cx="3612299" cy="143537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gf8f86123c2_0_193"/>
          <p:cNvSpPr txBox="1">
            <a:spLocks noGrp="1"/>
          </p:cNvSpPr>
          <p:nvPr>
            <p:ph type="body" idx="1"/>
          </p:nvPr>
        </p:nvSpPr>
        <p:spPr>
          <a:xfrm>
            <a:off x="190500" y="1030514"/>
            <a:ext cx="12657600" cy="4430157"/>
          </a:xfrm>
          <a:prstGeom prst="rect">
            <a:avLst/>
          </a:prstGeom>
          <a:noFill/>
          <a:ln>
            <a:noFill/>
          </a:ln>
        </p:spPr>
        <p:txBody>
          <a:bodyPr spcFirstLastPara="1" wrap="square" lIns="72000" tIns="45700" rIns="72000" bIns="45700" anchor="t" anchorCtr="0">
            <a:noAutofit/>
          </a:bodyPr>
          <a:lstStyle/>
          <a:p>
            <a:pPr marL="0" lvl="0" indent="0" algn="just" rtl="0">
              <a:lnSpc>
                <a:spcPct val="100000"/>
              </a:lnSpc>
              <a:spcBef>
                <a:spcPts val="0"/>
              </a:spcBef>
              <a:spcAft>
                <a:spcPts val="0"/>
              </a:spcAft>
              <a:buClr>
                <a:schemeClr val="accent4"/>
              </a:buClr>
              <a:buSzPts val="3200"/>
              <a:buNone/>
            </a:pPr>
            <a:r>
              <a:rPr lang="en-US" sz="3200" b="1" dirty="0">
                <a:solidFill>
                  <a:srgbClr val="FF0000"/>
                </a:solidFill>
              </a:rPr>
              <a:t>M1.9b  </a:t>
            </a:r>
          </a:p>
          <a:p>
            <a:pPr marL="0" lvl="0" indent="0" algn="just" rtl="0">
              <a:lnSpc>
                <a:spcPct val="100000"/>
              </a:lnSpc>
              <a:spcBef>
                <a:spcPts val="0"/>
              </a:spcBef>
              <a:spcAft>
                <a:spcPts val="0"/>
              </a:spcAft>
              <a:buClr>
                <a:schemeClr val="accent4"/>
              </a:buClr>
              <a:buSzPts val="3200"/>
              <a:buNone/>
            </a:pPr>
            <a:r>
              <a:rPr lang="en-US" sz="3200" b="1" dirty="0">
                <a:solidFill>
                  <a:srgbClr val="FF0000"/>
                </a:solidFill>
              </a:rPr>
              <a:t>Window shopping / comparing prices</a:t>
            </a:r>
            <a:r>
              <a:rPr lang="en-US" sz="3200" dirty="0">
                <a:solidFill>
                  <a:srgbClr val="FF0000"/>
                </a:solidFill>
              </a:rPr>
              <a:t> </a:t>
            </a:r>
            <a:endParaRPr dirty="0"/>
          </a:p>
          <a:p>
            <a:pPr marL="0" lvl="0" indent="0" algn="just" rtl="0">
              <a:lnSpc>
                <a:spcPct val="100000"/>
              </a:lnSpc>
              <a:spcBef>
                <a:spcPts val="600"/>
              </a:spcBef>
              <a:spcAft>
                <a:spcPts val="0"/>
              </a:spcAft>
              <a:buClr>
                <a:schemeClr val="accent4"/>
              </a:buClr>
              <a:buSzPts val="3200"/>
              <a:buNone/>
            </a:pPr>
            <a:r>
              <a:rPr lang="en-US" sz="3200" b="1" dirty="0">
                <a:solidFill>
                  <a:srgbClr val="097D74"/>
                </a:solidFill>
              </a:rPr>
              <a:t>Can you think of any more thinking or financial skills involved?</a:t>
            </a:r>
            <a:endParaRPr sz="3200" dirty="0">
              <a:solidFill>
                <a:srgbClr val="097D74"/>
              </a:solidFill>
            </a:endParaRPr>
          </a:p>
          <a:p>
            <a:pPr marL="0" lvl="0" indent="0" algn="just" rtl="0">
              <a:lnSpc>
                <a:spcPct val="100000"/>
              </a:lnSpc>
              <a:spcBef>
                <a:spcPts val="600"/>
              </a:spcBef>
              <a:spcAft>
                <a:spcPts val="0"/>
              </a:spcAft>
              <a:buClr>
                <a:schemeClr val="accent4"/>
              </a:buClr>
              <a:buSzPts val="3200"/>
              <a:buNone/>
            </a:pPr>
            <a:endParaRPr sz="3200" b="1" dirty="0"/>
          </a:p>
          <a:p>
            <a:pPr marL="0" lvl="0" indent="0" algn="just" rtl="0">
              <a:lnSpc>
                <a:spcPct val="100000"/>
              </a:lnSpc>
              <a:spcBef>
                <a:spcPts val="600"/>
              </a:spcBef>
              <a:spcAft>
                <a:spcPts val="0"/>
              </a:spcAft>
              <a:buClr>
                <a:schemeClr val="accent4"/>
              </a:buClr>
              <a:buSzPts val="3200"/>
              <a:buNone/>
            </a:pPr>
            <a:r>
              <a:rPr lang="en-US" sz="3200" b="1" dirty="0"/>
              <a:t> </a:t>
            </a:r>
            <a:endParaRPr dirty="0"/>
          </a:p>
          <a:p>
            <a:pPr marL="0" lvl="0" indent="0" algn="just" rtl="0">
              <a:lnSpc>
                <a:spcPct val="100000"/>
              </a:lnSpc>
              <a:spcBef>
                <a:spcPts val="600"/>
              </a:spcBef>
              <a:spcAft>
                <a:spcPts val="0"/>
              </a:spcAft>
              <a:buClr>
                <a:schemeClr val="accent4"/>
              </a:buClr>
              <a:buSzPts val="3200"/>
              <a:buNone/>
            </a:pPr>
            <a:r>
              <a:rPr lang="en-US" sz="3200" dirty="0"/>
              <a:t> </a:t>
            </a:r>
            <a:endParaRPr dirty="0"/>
          </a:p>
          <a:p>
            <a:pPr marL="0" lvl="0" indent="0" algn="just" rtl="0">
              <a:lnSpc>
                <a:spcPct val="100000"/>
              </a:lnSpc>
              <a:spcBef>
                <a:spcPts val="600"/>
              </a:spcBef>
              <a:spcAft>
                <a:spcPts val="0"/>
              </a:spcAft>
              <a:buClr>
                <a:schemeClr val="accent4"/>
              </a:buClr>
              <a:buSzPts val="3200"/>
              <a:buNone/>
            </a:pPr>
            <a:r>
              <a:rPr lang="en-US" sz="3200" b="1" dirty="0"/>
              <a:t> </a:t>
            </a:r>
            <a:endParaRPr dirty="0"/>
          </a:p>
          <a:p>
            <a:pPr marL="0" lvl="0" indent="0" algn="just" rtl="0">
              <a:lnSpc>
                <a:spcPct val="100000"/>
              </a:lnSpc>
              <a:spcBef>
                <a:spcPts val="600"/>
              </a:spcBef>
              <a:spcAft>
                <a:spcPts val="0"/>
              </a:spcAft>
              <a:buClr>
                <a:schemeClr val="accent4"/>
              </a:buClr>
              <a:buSzPts val="3200"/>
              <a:buNone/>
            </a:pPr>
            <a:r>
              <a:rPr lang="en-US" sz="3200" dirty="0"/>
              <a:t> </a:t>
            </a:r>
            <a:endParaRPr dirty="0"/>
          </a:p>
          <a:p>
            <a:pPr marL="0" lvl="0" indent="0" algn="just" rtl="0">
              <a:lnSpc>
                <a:spcPct val="100000"/>
              </a:lnSpc>
              <a:spcBef>
                <a:spcPts val="600"/>
              </a:spcBef>
              <a:spcAft>
                <a:spcPts val="0"/>
              </a:spcAft>
              <a:buClr>
                <a:schemeClr val="accent4"/>
              </a:buClr>
              <a:buSzPts val="3200"/>
              <a:buNone/>
            </a:pPr>
            <a:br>
              <a:rPr lang="en-US" sz="3200" dirty="0"/>
            </a:br>
            <a:endParaRPr sz="3200" dirty="0"/>
          </a:p>
        </p:txBody>
      </p:sp>
      <p:sp>
        <p:nvSpPr>
          <p:cNvPr id="397" name="Google Shape;397;gf8f86123c2_0_193"/>
          <p:cNvSpPr txBox="1">
            <a:spLocks noGrp="1"/>
          </p:cNvSpPr>
          <p:nvPr>
            <p:ph type="title"/>
          </p:nvPr>
        </p:nvSpPr>
        <p:spPr>
          <a:xfrm>
            <a:off x="287867" y="432159"/>
            <a:ext cx="12544633" cy="720000"/>
          </a:xfrm>
          <a:prstGeom prst="rect">
            <a:avLst/>
          </a:prstGeom>
          <a:noFill/>
          <a:ln>
            <a:noFill/>
          </a:ln>
        </p:spPr>
        <p:txBody>
          <a:bodyPr spcFirstLastPara="1" wrap="square" lIns="72000" tIns="45700" rIns="72000" bIns="45700" anchor="ctr" anchorCtr="0">
            <a:normAutofit fontScale="90000"/>
          </a:bodyPr>
          <a:lstStyle/>
          <a:p>
            <a:pPr marL="0" lvl="0" indent="0" algn="l" rtl="0">
              <a:lnSpc>
                <a:spcPct val="90000"/>
              </a:lnSpc>
              <a:spcBef>
                <a:spcPts val="0"/>
              </a:spcBef>
              <a:spcAft>
                <a:spcPts val="0"/>
              </a:spcAft>
              <a:buClr>
                <a:schemeClr val="accent2"/>
              </a:buClr>
              <a:buSzPct val="100000"/>
              <a:buFont typeface="Calibri"/>
              <a:buNone/>
            </a:pPr>
            <a:r>
              <a:rPr lang="en-US" sz="3600" dirty="0">
                <a:solidFill>
                  <a:schemeClr val="accent4">
                    <a:lumMod val="75000"/>
                  </a:schemeClr>
                </a:solidFill>
              </a:rPr>
              <a:t>Linking thinking and financial skills with Money Matters </a:t>
            </a:r>
            <a:br>
              <a:rPr lang="en-US" dirty="0"/>
            </a:br>
            <a:endParaRPr dirty="0"/>
          </a:p>
        </p:txBody>
      </p:sp>
      <p:sp>
        <p:nvSpPr>
          <p:cNvPr id="398" name="Google Shape;398;gf8f86123c2_0_193"/>
          <p:cNvSpPr/>
          <p:nvPr/>
        </p:nvSpPr>
        <p:spPr>
          <a:xfrm>
            <a:off x="9977521" y="2432668"/>
            <a:ext cx="2743200" cy="1511400"/>
          </a:xfrm>
          <a:prstGeom prst="wedgeEllipseCallout">
            <a:avLst>
              <a:gd name="adj1" fmla="val -64748"/>
              <a:gd name="adj2" fmla="val 74909"/>
            </a:avLst>
          </a:prstGeom>
          <a:solidFill>
            <a:srgbClr val="C2D69B"/>
          </a:solidFill>
          <a:ln w="9525" cap="flat" cmpd="sng">
            <a:solidFill>
              <a:srgbClr val="4A7EBB"/>
            </a:solidFill>
            <a:prstDash val="solid"/>
            <a:miter lim="800000"/>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C00000"/>
              </a:buClr>
              <a:buSzPts val="2800"/>
              <a:buFont typeface="Calibri"/>
              <a:buNone/>
            </a:pPr>
            <a:r>
              <a:rPr lang="en-US" sz="2800" b="0" i="0" u="none" strike="noStrike" cap="none">
                <a:solidFill>
                  <a:srgbClr val="C00000"/>
                </a:solidFill>
                <a:latin typeface="Calibri"/>
                <a:ea typeface="Calibri"/>
                <a:cs typeface="Calibri"/>
                <a:sym typeface="Calibri"/>
              </a:rPr>
              <a:t>Impulse buying</a:t>
            </a:r>
            <a:endParaRPr sz="2800" b="0" i="0" u="none" strike="noStrike" cap="none">
              <a:solidFill>
                <a:srgbClr val="C00000"/>
              </a:solidFill>
              <a:latin typeface="Calibri"/>
              <a:ea typeface="Calibri"/>
              <a:cs typeface="Calibri"/>
              <a:sym typeface="Calibri"/>
            </a:endParaRPr>
          </a:p>
        </p:txBody>
      </p:sp>
      <p:sp>
        <p:nvSpPr>
          <p:cNvPr id="399" name="Google Shape;399;gf8f86123c2_0_193"/>
          <p:cNvSpPr/>
          <p:nvPr/>
        </p:nvSpPr>
        <p:spPr>
          <a:xfrm>
            <a:off x="287867" y="2731168"/>
            <a:ext cx="2743200" cy="2665861"/>
          </a:xfrm>
          <a:prstGeom prst="wedgeEllipseCallout">
            <a:avLst>
              <a:gd name="adj1" fmla="val 93847"/>
              <a:gd name="adj2" fmla="val 25985"/>
            </a:avLst>
          </a:prstGeom>
          <a:solidFill>
            <a:srgbClr val="C2D69B"/>
          </a:solidFill>
          <a:ln w="9525" cap="flat" cmpd="sng">
            <a:solidFill>
              <a:srgbClr val="4A7EBB"/>
            </a:solidFill>
            <a:prstDash val="solid"/>
            <a:miter lim="800000"/>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Arial"/>
              <a:ea typeface="Arial"/>
              <a:cs typeface="Arial"/>
              <a:sym typeface="Arial"/>
            </a:endParaRPr>
          </a:p>
        </p:txBody>
      </p:sp>
      <p:sp>
        <p:nvSpPr>
          <p:cNvPr id="400" name="Google Shape;400;gf8f86123c2_0_193"/>
          <p:cNvSpPr/>
          <p:nvPr/>
        </p:nvSpPr>
        <p:spPr>
          <a:xfrm>
            <a:off x="502500" y="5533996"/>
            <a:ext cx="3900167" cy="1623300"/>
          </a:xfrm>
          <a:prstGeom prst="wedgeEllipseCallout">
            <a:avLst>
              <a:gd name="adj1" fmla="val 48078"/>
              <a:gd name="adj2" fmla="val -76798"/>
            </a:avLst>
          </a:prstGeom>
          <a:solidFill>
            <a:srgbClr val="C2D69B"/>
          </a:solidFill>
          <a:ln w="9525" cap="flat" cmpd="sng">
            <a:solidFill>
              <a:srgbClr val="4A7EBB"/>
            </a:solidFill>
            <a:prstDash val="solid"/>
            <a:miter lim="800000"/>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Arial"/>
              <a:ea typeface="Arial"/>
              <a:cs typeface="Arial"/>
              <a:sym typeface="Arial"/>
            </a:endParaRPr>
          </a:p>
        </p:txBody>
      </p:sp>
      <p:sp>
        <p:nvSpPr>
          <p:cNvPr id="401" name="Google Shape;401;gf8f86123c2_0_193"/>
          <p:cNvSpPr/>
          <p:nvPr/>
        </p:nvSpPr>
        <p:spPr>
          <a:xfrm>
            <a:off x="9417189" y="5848723"/>
            <a:ext cx="2743200" cy="1511400"/>
          </a:xfrm>
          <a:prstGeom prst="wedgeEllipseCallout">
            <a:avLst>
              <a:gd name="adj1" fmla="val -44110"/>
              <a:gd name="adj2" fmla="val -109820"/>
            </a:avLst>
          </a:prstGeom>
          <a:solidFill>
            <a:srgbClr val="C2D69B"/>
          </a:solidFill>
          <a:ln w="9525" cap="flat" cmpd="sng">
            <a:solidFill>
              <a:srgbClr val="4A7EBB"/>
            </a:solidFill>
            <a:prstDash val="solid"/>
            <a:miter lim="800000"/>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Arial"/>
              <a:ea typeface="Arial"/>
              <a:cs typeface="Arial"/>
              <a:sym typeface="Arial"/>
            </a:endParaRPr>
          </a:p>
        </p:txBody>
      </p:sp>
      <p:pic>
        <p:nvPicPr>
          <p:cNvPr id="402" name="Google Shape;402;gf8f86123c2_0_193"/>
          <p:cNvPicPr preferRelativeResize="0"/>
          <p:nvPr/>
        </p:nvPicPr>
        <p:blipFill rotWithShape="1">
          <a:blip r:embed="rId3">
            <a:alphaModFix/>
          </a:blip>
          <a:srcRect/>
          <a:stretch/>
        </p:blipFill>
        <p:spPr>
          <a:xfrm>
            <a:off x="4402666" y="3188368"/>
            <a:ext cx="5014523" cy="2863182"/>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gf8f86123c2_0_203"/>
          <p:cNvSpPr txBox="1">
            <a:spLocks noGrp="1"/>
          </p:cNvSpPr>
          <p:nvPr>
            <p:ph type="body" idx="1"/>
          </p:nvPr>
        </p:nvSpPr>
        <p:spPr>
          <a:xfrm>
            <a:off x="190500" y="1012250"/>
            <a:ext cx="12657600" cy="4448421"/>
          </a:xfrm>
          <a:prstGeom prst="rect">
            <a:avLst/>
          </a:prstGeom>
          <a:noFill/>
          <a:ln>
            <a:noFill/>
          </a:ln>
        </p:spPr>
        <p:txBody>
          <a:bodyPr spcFirstLastPara="1" wrap="square" lIns="72000" tIns="45700" rIns="72000" bIns="45700" anchor="t" anchorCtr="0">
            <a:noAutofit/>
          </a:bodyPr>
          <a:lstStyle/>
          <a:p>
            <a:pPr marL="0" lvl="0" indent="0" algn="just" rtl="0">
              <a:lnSpc>
                <a:spcPct val="100000"/>
              </a:lnSpc>
              <a:spcBef>
                <a:spcPts val="0"/>
              </a:spcBef>
              <a:spcAft>
                <a:spcPts val="0"/>
              </a:spcAft>
              <a:buClr>
                <a:schemeClr val="accent4"/>
              </a:buClr>
              <a:buSzPts val="3200"/>
              <a:buNone/>
            </a:pPr>
            <a:r>
              <a:rPr lang="en-US" sz="3200" b="1" dirty="0">
                <a:solidFill>
                  <a:srgbClr val="FF0000"/>
                </a:solidFill>
              </a:rPr>
              <a:t>Activity M1.9c  </a:t>
            </a:r>
          </a:p>
          <a:p>
            <a:pPr marL="0" lvl="0" indent="0" algn="just" rtl="0">
              <a:lnSpc>
                <a:spcPct val="100000"/>
              </a:lnSpc>
              <a:spcBef>
                <a:spcPts val="0"/>
              </a:spcBef>
              <a:spcAft>
                <a:spcPts val="0"/>
              </a:spcAft>
              <a:buClr>
                <a:schemeClr val="accent4"/>
              </a:buClr>
              <a:buSzPts val="3200"/>
              <a:buNone/>
            </a:pPr>
            <a:r>
              <a:rPr lang="en-US" sz="3200" b="1" dirty="0">
                <a:solidFill>
                  <a:srgbClr val="FF0000"/>
                </a:solidFill>
              </a:rPr>
              <a:t>Scam Alert - Too good to be true?</a:t>
            </a:r>
            <a:r>
              <a:rPr lang="en-US" sz="3200" dirty="0">
                <a:solidFill>
                  <a:srgbClr val="FF0000"/>
                </a:solidFill>
              </a:rPr>
              <a:t> </a:t>
            </a:r>
            <a:endParaRPr dirty="0"/>
          </a:p>
          <a:p>
            <a:pPr marL="0" lvl="0" indent="0" algn="just" rtl="0">
              <a:lnSpc>
                <a:spcPct val="100000"/>
              </a:lnSpc>
              <a:spcBef>
                <a:spcPts val="600"/>
              </a:spcBef>
              <a:spcAft>
                <a:spcPts val="0"/>
              </a:spcAft>
              <a:buClr>
                <a:schemeClr val="accent4"/>
              </a:buClr>
              <a:buSzPts val="3200"/>
              <a:buNone/>
            </a:pPr>
            <a:r>
              <a:rPr lang="en-US" sz="3200" b="1" dirty="0">
                <a:solidFill>
                  <a:schemeClr val="accent4">
                    <a:lumMod val="75000"/>
                  </a:schemeClr>
                </a:solidFill>
              </a:rPr>
              <a:t>Can you think of any more thinking or financial skills involved?</a:t>
            </a:r>
            <a:endParaRPr sz="3200" b="1" dirty="0">
              <a:solidFill>
                <a:schemeClr val="accent4">
                  <a:lumMod val="75000"/>
                </a:schemeClr>
              </a:solidFill>
            </a:endParaRPr>
          </a:p>
          <a:p>
            <a:pPr marL="0" lvl="0" indent="0" algn="just" rtl="0">
              <a:lnSpc>
                <a:spcPct val="100000"/>
              </a:lnSpc>
              <a:spcBef>
                <a:spcPts val="600"/>
              </a:spcBef>
              <a:spcAft>
                <a:spcPts val="0"/>
              </a:spcAft>
              <a:buClr>
                <a:schemeClr val="accent4"/>
              </a:buClr>
              <a:buSzPts val="3200"/>
              <a:buNone/>
            </a:pPr>
            <a:endParaRPr sz="3200" b="1" dirty="0"/>
          </a:p>
          <a:p>
            <a:pPr marL="0" lvl="0" indent="0" algn="just" rtl="0">
              <a:lnSpc>
                <a:spcPct val="100000"/>
              </a:lnSpc>
              <a:spcBef>
                <a:spcPts val="600"/>
              </a:spcBef>
              <a:spcAft>
                <a:spcPts val="0"/>
              </a:spcAft>
              <a:buClr>
                <a:schemeClr val="accent4"/>
              </a:buClr>
              <a:buSzPts val="3200"/>
              <a:buNone/>
            </a:pPr>
            <a:r>
              <a:rPr lang="en-US" sz="3200" b="1" dirty="0"/>
              <a:t> </a:t>
            </a:r>
            <a:endParaRPr dirty="0"/>
          </a:p>
          <a:p>
            <a:pPr marL="0" lvl="0" indent="0" algn="just" rtl="0">
              <a:lnSpc>
                <a:spcPct val="100000"/>
              </a:lnSpc>
              <a:spcBef>
                <a:spcPts val="600"/>
              </a:spcBef>
              <a:spcAft>
                <a:spcPts val="0"/>
              </a:spcAft>
              <a:buClr>
                <a:schemeClr val="accent4"/>
              </a:buClr>
              <a:buSzPts val="3200"/>
              <a:buNone/>
            </a:pPr>
            <a:r>
              <a:rPr lang="en-US" sz="3200" dirty="0"/>
              <a:t> </a:t>
            </a:r>
            <a:r>
              <a:rPr lang="en-US" sz="3200" b="1" dirty="0"/>
              <a:t> </a:t>
            </a:r>
            <a:endParaRPr dirty="0"/>
          </a:p>
          <a:p>
            <a:pPr marL="0" lvl="0" indent="0" algn="just" rtl="0">
              <a:lnSpc>
                <a:spcPct val="100000"/>
              </a:lnSpc>
              <a:spcBef>
                <a:spcPts val="600"/>
              </a:spcBef>
              <a:spcAft>
                <a:spcPts val="0"/>
              </a:spcAft>
              <a:buClr>
                <a:schemeClr val="accent4"/>
              </a:buClr>
              <a:buSzPts val="3200"/>
              <a:buNone/>
            </a:pPr>
            <a:r>
              <a:rPr lang="en-US" sz="3200" dirty="0"/>
              <a:t> </a:t>
            </a:r>
            <a:endParaRPr dirty="0"/>
          </a:p>
          <a:p>
            <a:pPr marL="0" lvl="0" indent="0" algn="just" rtl="0">
              <a:lnSpc>
                <a:spcPct val="100000"/>
              </a:lnSpc>
              <a:spcBef>
                <a:spcPts val="600"/>
              </a:spcBef>
              <a:spcAft>
                <a:spcPts val="0"/>
              </a:spcAft>
              <a:buClr>
                <a:schemeClr val="accent4"/>
              </a:buClr>
              <a:buSzPts val="3200"/>
              <a:buNone/>
            </a:pPr>
            <a:br>
              <a:rPr lang="en-US" sz="3200" dirty="0"/>
            </a:br>
            <a:endParaRPr sz="3200" dirty="0"/>
          </a:p>
        </p:txBody>
      </p:sp>
      <p:sp>
        <p:nvSpPr>
          <p:cNvPr id="408" name="Google Shape;408;gf8f86123c2_0_203"/>
          <p:cNvSpPr txBox="1">
            <a:spLocks noGrp="1"/>
          </p:cNvSpPr>
          <p:nvPr>
            <p:ph type="title"/>
          </p:nvPr>
        </p:nvSpPr>
        <p:spPr>
          <a:xfrm>
            <a:off x="323924" y="432159"/>
            <a:ext cx="12508576" cy="720000"/>
          </a:xfrm>
          <a:prstGeom prst="rect">
            <a:avLst/>
          </a:prstGeom>
          <a:noFill/>
          <a:ln>
            <a:noFill/>
          </a:ln>
        </p:spPr>
        <p:txBody>
          <a:bodyPr spcFirstLastPara="1" wrap="square" lIns="72000" tIns="45700" rIns="72000" bIns="45700" anchor="ctr" anchorCtr="0">
            <a:normAutofit fontScale="90000"/>
          </a:bodyPr>
          <a:lstStyle/>
          <a:p>
            <a:pPr marL="0" lvl="0" indent="0" algn="l" rtl="0">
              <a:lnSpc>
                <a:spcPct val="90000"/>
              </a:lnSpc>
              <a:spcBef>
                <a:spcPts val="0"/>
              </a:spcBef>
              <a:spcAft>
                <a:spcPts val="0"/>
              </a:spcAft>
              <a:buClr>
                <a:schemeClr val="accent2"/>
              </a:buClr>
              <a:buSzPct val="100000"/>
              <a:buFont typeface="Calibri"/>
              <a:buNone/>
            </a:pPr>
            <a:r>
              <a:rPr lang="en-US" sz="3600" dirty="0">
                <a:solidFill>
                  <a:schemeClr val="accent4">
                    <a:lumMod val="75000"/>
                  </a:schemeClr>
                </a:solidFill>
              </a:rPr>
              <a:t>Linking thinking and financial skills with Money Matters </a:t>
            </a:r>
            <a:br>
              <a:rPr lang="en-US" dirty="0"/>
            </a:br>
            <a:endParaRPr dirty="0"/>
          </a:p>
        </p:txBody>
      </p:sp>
      <p:sp>
        <p:nvSpPr>
          <p:cNvPr id="409" name="Google Shape;409;gf8f86123c2_0_203"/>
          <p:cNvSpPr/>
          <p:nvPr/>
        </p:nvSpPr>
        <p:spPr>
          <a:xfrm>
            <a:off x="323924" y="2678118"/>
            <a:ext cx="2743200" cy="2349000"/>
          </a:xfrm>
          <a:prstGeom prst="wedgeEllipseCallout">
            <a:avLst>
              <a:gd name="adj1" fmla="val 90582"/>
              <a:gd name="adj2" fmla="val 41466"/>
            </a:avLst>
          </a:prstGeom>
          <a:solidFill>
            <a:srgbClr val="C2D69B"/>
          </a:solidFill>
          <a:ln w="9525" cap="flat" cmpd="sng">
            <a:solidFill>
              <a:srgbClr val="4A7EBB"/>
            </a:solidFill>
            <a:prstDash val="solid"/>
            <a:miter lim="800000"/>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Arial"/>
              <a:ea typeface="Arial"/>
              <a:cs typeface="Arial"/>
              <a:sym typeface="Arial"/>
            </a:endParaRPr>
          </a:p>
        </p:txBody>
      </p:sp>
      <p:sp>
        <p:nvSpPr>
          <p:cNvPr id="410" name="Google Shape;410;gf8f86123c2_0_203"/>
          <p:cNvSpPr/>
          <p:nvPr/>
        </p:nvSpPr>
        <p:spPr>
          <a:xfrm>
            <a:off x="502500" y="5460671"/>
            <a:ext cx="3265459" cy="1540800"/>
          </a:xfrm>
          <a:prstGeom prst="wedgeEllipseCallout">
            <a:avLst>
              <a:gd name="adj1" fmla="val 65417"/>
              <a:gd name="adj2" fmla="val -52590"/>
            </a:avLst>
          </a:prstGeom>
          <a:solidFill>
            <a:srgbClr val="C2D69B"/>
          </a:solidFill>
          <a:ln w="9525" cap="flat" cmpd="sng">
            <a:solidFill>
              <a:srgbClr val="4A7EBB"/>
            </a:solidFill>
            <a:prstDash val="solid"/>
            <a:miter lim="800000"/>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Arial"/>
              <a:ea typeface="Arial"/>
              <a:cs typeface="Arial"/>
              <a:sym typeface="Arial"/>
            </a:endParaRPr>
          </a:p>
        </p:txBody>
      </p:sp>
      <p:sp>
        <p:nvSpPr>
          <p:cNvPr id="411" name="Google Shape;411;gf8f86123c2_0_203"/>
          <p:cNvSpPr/>
          <p:nvPr/>
        </p:nvSpPr>
        <p:spPr>
          <a:xfrm>
            <a:off x="9817348" y="4798001"/>
            <a:ext cx="3265459" cy="2382998"/>
          </a:xfrm>
          <a:prstGeom prst="wedgeEllipseCallout">
            <a:avLst>
              <a:gd name="adj1" fmla="val -70998"/>
              <a:gd name="adj2" fmla="val -35195"/>
            </a:avLst>
          </a:prstGeom>
          <a:solidFill>
            <a:srgbClr val="C2D69B"/>
          </a:solidFill>
          <a:ln w="9525" cap="flat" cmpd="sng">
            <a:solidFill>
              <a:srgbClr val="4A7EBB"/>
            </a:solidFill>
            <a:prstDash val="solid"/>
            <a:miter lim="800000"/>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Arial"/>
              <a:ea typeface="Arial"/>
              <a:cs typeface="Arial"/>
              <a:sym typeface="Arial"/>
            </a:endParaRPr>
          </a:p>
        </p:txBody>
      </p:sp>
      <p:sp>
        <p:nvSpPr>
          <p:cNvPr id="412" name="Google Shape;412;gf8f86123c2_0_203"/>
          <p:cNvSpPr/>
          <p:nvPr/>
        </p:nvSpPr>
        <p:spPr>
          <a:xfrm>
            <a:off x="10048276" y="2550398"/>
            <a:ext cx="2962800" cy="1893000"/>
          </a:xfrm>
          <a:prstGeom prst="wedgeEllipseCallout">
            <a:avLst>
              <a:gd name="adj1" fmla="val -80585"/>
              <a:gd name="adj2" fmla="val 51316"/>
            </a:avLst>
          </a:prstGeom>
          <a:solidFill>
            <a:srgbClr val="C2D69B"/>
          </a:solidFill>
          <a:ln w="9525" cap="flat" cmpd="sng">
            <a:solidFill>
              <a:srgbClr val="4A7EBB"/>
            </a:solidFill>
            <a:prstDash val="solid"/>
            <a:miter lim="800000"/>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C00000"/>
              </a:buClr>
              <a:buSzPts val="2400"/>
              <a:buFont typeface="Calibri"/>
              <a:buNone/>
            </a:pPr>
            <a:r>
              <a:rPr lang="en-US" sz="2400" b="0" i="0" u="none" strike="noStrike" cap="none" dirty="0">
                <a:solidFill>
                  <a:srgbClr val="C00000"/>
                </a:solidFill>
                <a:latin typeface="Calibri"/>
                <a:ea typeface="Calibri"/>
                <a:cs typeface="Calibri"/>
                <a:sym typeface="Calibri"/>
              </a:rPr>
              <a:t>What are the long-term consequences?</a:t>
            </a:r>
            <a:endParaRPr sz="2400" b="0" i="0" u="none" strike="noStrike" cap="none" dirty="0">
              <a:solidFill>
                <a:srgbClr val="C00000"/>
              </a:solidFill>
              <a:latin typeface="Calibri"/>
              <a:ea typeface="Calibri"/>
              <a:cs typeface="Calibri"/>
              <a:sym typeface="Calibri"/>
            </a:endParaRPr>
          </a:p>
        </p:txBody>
      </p:sp>
      <p:pic>
        <p:nvPicPr>
          <p:cNvPr id="413" name="Google Shape;413;gf8f86123c2_0_203"/>
          <p:cNvPicPr preferRelativeResize="0"/>
          <p:nvPr/>
        </p:nvPicPr>
        <p:blipFill rotWithShape="1">
          <a:blip r:embed="rId3">
            <a:alphaModFix/>
          </a:blip>
          <a:srcRect/>
          <a:stretch/>
        </p:blipFill>
        <p:spPr>
          <a:xfrm>
            <a:off x="4221774" y="2678118"/>
            <a:ext cx="4891452" cy="3815332"/>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gf8f86123c2_0_213"/>
          <p:cNvSpPr txBox="1">
            <a:spLocks noGrp="1"/>
          </p:cNvSpPr>
          <p:nvPr>
            <p:ph type="body" idx="1"/>
          </p:nvPr>
        </p:nvSpPr>
        <p:spPr>
          <a:xfrm>
            <a:off x="190500" y="1354571"/>
            <a:ext cx="12657600" cy="4106100"/>
          </a:xfrm>
          <a:prstGeom prst="rect">
            <a:avLst/>
          </a:prstGeom>
          <a:noFill/>
          <a:ln>
            <a:noFill/>
          </a:ln>
        </p:spPr>
        <p:txBody>
          <a:bodyPr spcFirstLastPara="1" wrap="square" lIns="72000" tIns="45700" rIns="72000" bIns="45700" anchor="t" anchorCtr="0">
            <a:noAutofit/>
          </a:bodyPr>
          <a:lstStyle/>
          <a:p>
            <a:pPr marL="457200" lvl="0" indent="-431800" algn="just" rtl="0">
              <a:lnSpc>
                <a:spcPct val="100000"/>
              </a:lnSpc>
              <a:spcBef>
                <a:spcPts val="0"/>
              </a:spcBef>
              <a:spcAft>
                <a:spcPts val="0"/>
              </a:spcAft>
              <a:buSzPts val="3200"/>
              <a:buAutoNum type="arabicPeriod"/>
            </a:pPr>
            <a:r>
              <a:rPr lang="en-US" sz="3200" dirty="0"/>
              <a:t>Think about when you might start talking about these sorts of problems with children</a:t>
            </a:r>
            <a:endParaRPr dirty="0"/>
          </a:p>
          <a:p>
            <a:pPr marL="514350" lvl="0" indent="-311150" algn="just" rtl="0">
              <a:lnSpc>
                <a:spcPct val="100000"/>
              </a:lnSpc>
              <a:spcBef>
                <a:spcPts val="600"/>
              </a:spcBef>
              <a:spcAft>
                <a:spcPts val="0"/>
              </a:spcAft>
              <a:buSzPts val="3200"/>
              <a:buFont typeface="Calibri"/>
              <a:buNone/>
            </a:pPr>
            <a:endParaRPr sz="3200" dirty="0"/>
          </a:p>
          <a:p>
            <a:pPr marL="514350" lvl="0" indent="-311150" algn="just" rtl="0">
              <a:lnSpc>
                <a:spcPct val="100000"/>
              </a:lnSpc>
              <a:spcBef>
                <a:spcPts val="600"/>
              </a:spcBef>
              <a:spcAft>
                <a:spcPts val="0"/>
              </a:spcAft>
              <a:buSzPts val="3200"/>
              <a:buFont typeface="Calibri"/>
              <a:buNone/>
            </a:pPr>
            <a:endParaRPr sz="3200" dirty="0"/>
          </a:p>
          <a:p>
            <a:pPr marL="514350" lvl="0" indent="-311150" algn="just" rtl="0">
              <a:lnSpc>
                <a:spcPct val="100000"/>
              </a:lnSpc>
              <a:spcBef>
                <a:spcPts val="600"/>
              </a:spcBef>
              <a:spcAft>
                <a:spcPts val="0"/>
              </a:spcAft>
              <a:buSzPts val="3200"/>
              <a:buFont typeface="Calibri"/>
              <a:buNone/>
            </a:pPr>
            <a:endParaRPr sz="3200" dirty="0"/>
          </a:p>
          <a:p>
            <a:pPr marL="0" lvl="0" indent="0" algn="just" rtl="0">
              <a:lnSpc>
                <a:spcPct val="100000"/>
              </a:lnSpc>
              <a:spcBef>
                <a:spcPts val="600"/>
              </a:spcBef>
              <a:spcAft>
                <a:spcPts val="0"/>
              </a:spcAft>
              <a:buClr>
                <a:schemeClr val="accent4"/>
              </a:buClr>
              <a:buSzPts val="3200"/>
              <a:buNone/>
            </a:pPr>
            <a:endParaRPr sz="3200" b="1" dirty="0"/>
          </a:p>
          <a:p>
            <a:pPr marL="0" lvl="0" indent="0" algn="just" rtl="0">
              <a:lnSpc>
                <a:spcPct val="100000"/>
              </a:lnSpc>
              <a:spcBef>
                <a:spcPts val="600"/>
              </a:spcBef>
              <a:spcAft>
                <a:spcPts val="0"/>
              </a:spcAft>
              <a:buClr>
                <a:schemeClr val="accent4"/>
              </a:buClr>
              <a:buSzPts val="3200"/>
              <a:buNone/>
            </a:pPr>
            <a:r>
              <a:rPr lang="en-US" sz="3200" dirty="0"/>
              <a:t> </a:t>
            </a:r>
            <a:r>
              <a:rPr lang="en-US" sz="3200" b="1" dirty="0"/>
              <a:t> </a:t>
            </a:r>
            <a:endParaRPr dirty="0"/>
          </a:p>
          <a:p>
            <a:pPr marL="0" lvl="0" indent="0" algn="just" rtl="0">
              <a:lnSpc>
                <a:spcPct val="100000"/>
              </a:lnSpc>
              <a:spcBef>
                <a:spcPts val="600"/>
              </a:spcBef>
              <a:spcAft>
                <a:spcPts val="0"/>
              </a:spcAft>
              <a:buClr>
                <a:schemeClr val="accent4"/>
              </a:buClr>
              <a:buSzPts val="3200"/>
              <a:buNone/>
            </a:pPr>
            <a:r>
              <a:rPr lang="en-US" sz="3200" dirty="0"/>
              <a:t> </a:t>
            </a:r>
            <a:endParaRPr dirty="0"/>
          </a:p>
          <a:p>
            <a:pPr marL="0" lvl="0" indent="0" algn="just" rtl="0">
              <a:lnSpc>
                <a:spcPct val="100000"/>
              </a:lnSpc>
              <a:spcBef>
                <a:spcPts val="600"/>
              </a:spcBef>
              <a:spcAft>
                <a:spcPts val="0"/>
              </a:spcAft>
              <a:buClr>
                <a:schemeClr val="accent4"/>
              </a:buClr>
              <a:buSzPts val="3200"/>
              <a:buNone/>
            </a:pPr>
            <a:r>
              <a:rPr lang="en-US" sz="3200" dirty="0"/>
              <a:t>   </a:t>
            </a:r>
            <a:br>
              <a:rPr lang="en-US" sz="3200" dirty="0"/>
            </a:br>
            <a:endParaRPr sz="3200" dirty="0"/>
          </a:p>
        </p:txBody>
      </p:sp>
      <p:sp>
        <p:nvSpPr>
          <p:cNvPr id="419" name="Google Shape;419;gf8f86123c2_0_213"/>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fontScale="90000"/>
          </a:bodyPr>
          <a:lstStyle/>
          <a:p>
            <a:pPr marL="0" lvl="0" indent="0" algn="l" rtl="0">
              <a:lnSpc>
                <a:spcPct val="90000"/>
              </a:lnSpc>
              <a:spcBef>
                <a:spcPts val="0"/>
              </a:spcBef>
              <a:spcAft>
                <a:spcPts val="0"/>
              </a:spcAft>
              <a:buClr>
                <a:schemeClr val="accent2"/>
              </a:buClr>
              <a:buSzPct val="100000"/>
              <a:buFont typeface="Calibri"/>
              <a:buNone/>
            </a:pPr>
            <a:r>
              <a:rPr lang="en-US" sz="3600" dirty="0">
                <a:solidFill>
                  <a:schemeClr val="accent4">
                    <a:lumMod val="75000"/>
                  </a:schemeClr>
                </a:solidFill>
              </a:rPr>
              <a:t>Talking about financial skills with Money Matters </a:t>
            </a:r>
            <a:br>
              <a:rPr lang="en-US" dirty="0"/>
            </a:br>
            <a:endParaRPr dirty="0"/>
          </a:p>
        </p:txBody>
      </p:sp>
      <p:sp>
        <p:nvSpPr>
          <p:cNvPr id="420" name="Google Shape;420;gf8f86123c2_0_213"/>
          <p:cNvSpPr/>
          <p:nvPr/>
        </p:nvSpPr>
        <p:spPr>
          <a:xfrm>
            <a:off x="3657600" y="5086140"/>
            <a:ext cx="9281871" cy="2139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dirty="0">
                <a:solidFill>
                  <a:srgbClr val="44546A"/>
                </a:solidFill>
                <a:latin typeface="Calibri"/>
                <a:ea typeface="Calibri"/>
                <a:cs typeface="Calibri"/>
                <a:sym typeface="Calibri"/>
              </a:rPr>
              <a:t> 2. Suggest which </a:t>
            </a:r>
            <a:r>
              <a:rPr lang="en-US" sz="3200" b="0" i="0" u="none" strike="noStrike" cap="none" dirty="0">
                <a:solidFill>
                  <a:srgbClr val="C00000"/>
                </a:solidFill>
                <a:latin typeface="Calibri"/>
                <a:ea typeface="Calibri"/>
                <a:cs typeface="Calibri"/>
                <a:sym typeface="Calibri"/>
              </a:rPr>
              <a:t>Money Matters </a:t>
            </a:r>
            <a:r>
              <a:rPr lang="en-US" sz="3200" b="0" i="0" u="none" strike="noStrike" cap="none" dirty="0">
                <a:solidFill>
                  <a:srgbClr val="44546A"/>
                </a:solidFill>
                <a:latin typeface="Calibri"/>
                <a:ea typeface="Calibri"/>
                <a:cs typeface="Calibri"/>
                <a:sym typeface="Calibri"/>
              </a:rPr>
              <a:t>approach </a:t>
            </a:r>
            <a:r>
              <a:rPr lang="en-US" sz="3200" b="1" i="0" u="none" strike="noStrike" cap="none" dirty="0">
                <a:solidFill>
                  <a:srgbClr val="00B050"/>
                </a:solidFill>
                <a:latin typeface="Calibri"/>
                <a:ea typeface="Calibri"/>
                <a:cs typeface="Calibri"/>
                <a:sym typeface="Calibri"/>
              </a:rPr>
              <a:t>Comic</a:t>
            </a:r>
          </a:p>
          <a:p>
            <a:pPr marL="0" marR="0" lvl="0" indent="0" algn="l" rtl="0">
              <a:lnSpc>
                <a:spcPct val="100000"/>
              </a:lnSpc>
              <a:spcBef>
                <a:spcPts val="0"/>
              </a:spcBef>
              <a:spcAft>
                <a:spcPts val="0"/>
              </a:spcAft>
              <a:buClr>
                <a:srgbClr val="000000"/>
              </a:buClr>
              <a:buSzPts val="3200"/>
              <a:buFont typeface="Arial"/>
              <a:buNone/>
            </a:pPr>
            <a:r>
              <a:rPr lang="en-US" sz="3200" b="1" dirty="0">
                <a:solidFill>
                  <a:srgbClr val="00B050"/>
                </a:solidFill>
                <a:latin typeface="Calibri"/>
                <a:ea typeface="Calibri"/>
                <a:cs typeface="Calibri"/>
                <a:sym typeface="Calibri"/>
              </a:rPr>
              <a:t>    </a:t>
            </a:r>
            <a:r>
              <a:rPr lang="en-US" sz="3200" b="1" i="0" u="none" strike="noStrike" cap="none" dirty="0">
                <a:solidFill>
                  <a:srgbClr val="00B050"/>
                </a:solidFill>
                <a:latin typeface="Calibri"/>
                <a:ea typeface="Calibri"/>
                <a:cs typeface="Calibri"/>
                <a:sym typeface="Calibri"/>
              </a:rPr>
              <a:t> books, Escape rooms or Apps </a:t>
            </a:r>
            <a:r>
              <a:rPr lang="en-US" sz="3200" b="0" i="0" u="none" strike="noStrike" cap="none" dirty="0">
                <a:solidFill>
                  <a:srgbClr val="44546A"/>
                </a:solidFill>
                <a:latin typeface="Calibri"/>
                <a:ea typeface="Calibri"/>
                <a:cs typeface="Calibri"/>
                <a:sym typeface="Calibri"/>
              </a:rPr>
              <a:t>might be best for</a:t>
            </a:r>
          </a:p>
          <a:p>
            <a:pPr marL="0" marR="0" lvl="0" indent="0" algn="l" rtl="0">
              <a:lnSpc>
                <a:spcPct val="100000"/>
              </a:lnSpc>
              <a:spcBef>
                <a:spcPts val="0"/>
              </a:spcBef>
              <a:spcAft>
                <a:spcPts val="0"/>
              </a:spcAft>
              <a:buClr>
                <a:srgbClr val="000000"/>
              </a:buClr>
              <a:buSzPts val="3200"/>
              <a:buFont typeface="Arial"/>
              <a:buNone/>
            </a:pPr>
            <a:r>
              <a:rPr lang="en-US" sz="3200" dirty="0">
                <a:solidFill>
                  <a:srgbClr val="44546A"/>
                </a:solidFill>
                <a:latin typeface="Calibri"/>
                <a:ea typeface="Calibri"/>
                <a:cs typeface="Calibri"/>
                <a:sym typeface="Calibri"/>
              </a:rPr>
              <a:t>    </a:t>
            </a:r>
            <a:r>
              <a:rPr lang="en-US" sz="3200" b="0" i="0" u="none" strike="noStrike" cap="none" dirty="0">
                <a:solidFill>
                  <a:srgbClr val="44546A"/>
                </a:solidFill>
                <a:latin typeface="Calibri"/>
                <a:ea typeface="Calibri"/>
                <a:cs typeface="Calibri"/>
                <a:sym typeface="Calibri"/>
              </a:rPr>
              <a:t> these three age groups? </a:t>
            </a:r>
            <a:r>
              <a:rPr lang="en-US" sz="3200" b="0" i="0" u="none" strike="noStrike" cap="none" dirty="0">
                <a:solidFill>
                  <a:schemeClr val="dk1"/>
                </a:solidFill>
                <a:latin typeface="Calibri"/>
                <a:ea typeface="Calibri"/>
                <a:cs typeface="Calibri"/>
                <a:sym typeface="Calibri"/>
              </a:rPr>
              <a:t> </a:t>
            </a:r>
            <a:endParaRPr lang="en-US" dirty="0">
              <a:ea typeface="Calibri"/>
            </a:endParaRPr>
          </a:p>
          <a:p>
            <a:pPr marL="0" marR="0" lvl="0" indent="0" algn="l" rtl="0">
              <a:lnSpc>
                <a:spcPct val="100000"/>
              </a:lnSpc>
              <a:spcBef>
                <a:spcPts val="0"/>
              </a:spcBef>
              <a:spcAft>
                <a:spcPts val="0"/>
              </a:spcAft>
              <a:buClr>
                <a:srgbClr val="000000"/>
              </a:buClr>
              <a:buSzPts val="3200"/>
              <a:buFont typeface="Arial"/>
              <a:buNone/>
            </a:pPr>
            <a:r>
              <a:rPr lang="en-US" sz="3600" b="0" i="0" u="none" strike="noStrike" cap="none" dirty="0">
                <a:solidFill>
                  <a:schemeClr val="dk1"/>
                </a:solidFill>
                <a:latin typeface="Calibri"/>
                <a:ea typeface="Calibri"/>
                <a:cs typeface="Calibri"/>
                <a:sym typeface="Calibri"/>
              </a:rPr>
              <a:t>    6-12 years          13-18 years             19-25 years</a:t>
            </a:r>
            <a:endParaRPr sz="3600" b="0" i="0" u="none" strike="noStrike" cap="none" dirty="0">
              <a:solidFill>
                <a:srgbClr val="44546A"/>
              </a:solidFill>
              <a:latin typeface="Calibri"/>
              <a:ea typeface="Calibri"/>
              <a:cs typeface="Calibri"/>
              <a:sym typeface="Calibri"/>
            </a:endParaRPr>
          </a:p>
        </p:txBody>
      </p:sp>
      <p:pic>
        <p:nvPicPr>
          <p:cNvPr id="421" name="Google Shape;421;gf8f86123c2_0_213"/>
          <p:cNvPicPr preferRelativeResize="0"/>
          <p:nvPr/>
        </p:nvPicPr>
        <p:blipFill rotWithShape="1">
          <a:blip r:embed="rId3">
            <a:alphaModFix/>
          </a:blip>
          <a:srcRect/>
          <a:stretch/>
        </p:blipFill>
        <p:spPr>
          <a:xfrm>
            <a:off x="8298535" y="2439897"/>
            <a:ext cx="4152595" cy="2371040"/>
          </a:xfrm>
          <a:prstGeom prst="rect">
            <a:avLst/>
          </a:prstGeom>
          <a:noFill/>
          <a:ln>
            <a:noFill/>
          </a:ln>
        </p:spPr>
      </p:pic>
      <p:pic>
        <p:nvPicPr>
          <p:cNvPr id="422" name="Google Shape;422;gf8f86123c2_0_213"/>
          <p:cNvPicPr preferRelativeResize="0"/>
          <p:nvPr/>
        </p:nvPicPr>
        <p:blipFill rotWithShape="1">
          <a:blip r:embed="rId4">
            <a:alphaModFix/>
          </a:blip>
          <a:srcRect/>
          <a:stretch/>
        </p:blipFill>
        <p:spPr>
          <a:xfrm>
            <a:off x="4378323" y="2352034"/>
            <a:ext cx="2761739" cy="2514683"/>
          </a:xfrm>
          <a:prstGeom prst="rect">
            <a:avLst/>
          </a:prstGeom>
          <a:noFill/>
          <a:ln>
            <a:noFill/>
          </a:ln>
        </p:spPr>
      </p:pic>
      <p:pic>
        <p:nvPicPr>
          <p:cNvPr id="423" name="Google Shape;423;gf8f86123c2_0_213"/>
          <p:cNvPicPr preferRelativeResize="0"/>
          <p:nvPr/>
        </p:nvPicPr>
        <p:blipFill rotWithShape="1">
          <a:blip r:embed="rId5">
            <a:alphaModFix/>
          </a:blip>
          <a:srcRect/>
          <a:stretch/>
        </p:blipFill>
        <p:spPr>
          <a:xfrm>
            <a:off x="4701001" y="4283020"/>
            <a:ext cx="1592103" cy="668942"/>
          </a:xfrm>
          <a:prstGeom prst="rect">
            <a:avLst/>
          </a:prstGeom>
          <a:noFill/>
          <a:ln>
            <a:noFill/>
          </a:ln>
        </p:spPr>
      </p:pic>
      <p:pic>
        <p:nvPicPr>
          <p:cNvPr id="424" name="Google Shape;424;gf8f86123c2_0_213"/>
          <p:cNvPicPr preferRelativeResize="0"/>
          <p:nvPr/>
        </p:nvPicPr>
        <p:blipFill rotWithShape="1">
          <a:blip r:embed="rId6">
            <a:alphaModFix/>
          </a:blip>
          <a:srcRect/>
          <a:stretch/>
        </p:blipFill>
        <p:spPr>
          <a:xfrm>
            <a:off x="538300" y="2439897"/>
            <a:ext cx="2608451" cy="399145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8"/>
        <p:cNvGrpSpPr/>
        <p:nvPr/>
      </p:nvGrpSpPr>
      <p:grpSpPr>
        <a:xfrm>
          <a:off x="0" y="0"/>
          <a:ext cx="0" cy="0"/>
          <a:chOff x="0" y="0"/>
          <a:chExt cx="0" cy="0"/>
        </a:xfrm>
      </p:grpSpPr>
      <p:pic>
        <p:nvPicPr>
          <p:cNvPr id="429" name="Google Shape;429;gf8f86123c2_0_222" descr="People working on ideas"/>
          <p:cNvPicPr preferRelativeResize="0"/>
          <p:nvPr/>
        </p:nvPicPr>
        <p:blipFill rotWithShape="1">
          <a:blip r:embed="rId3">
            <a:alphaModFix/>
          </a:blip>
          <a:srcRect l="15563" r="23405"/>
          <a:stretch/>
        </p:blipFill>
        <p:spPr>
          <a:xfrm>
            <a:off x="8374909" y="1945338"/>
            <a:ext cx="3987466" cy="4804249"/>
          </a:xfrm>
          <a:prstGeom prst="rect">
            <a:avLst/>
          </a:prstGeom>
          <a:noFill/>
          <a:ln>
            <a:noFill/>
          </a:ln>
        </p:spPr>
      </p:pic>
      <p:pic>
        <p:nvPicPr>
          <p:cNvPr id="430" name="Google Shape;430;gf8f86123c2_0_222"/>
          <p:cNvPicPr preferRelativeResize="0"/>
          <p:nvPr/>
        </p:nvPicPr>
        <p:blipFill rotWithShape="1">
          <a:blip r:embed="rId4">
            <a:alphaModFix/>
          </a:blip>
          <a:srcRect/>
          <a:stretch/>
        </p:blipFill>
        <p:spPr>
          <a:xfrm rot="10800000">
            <a:off x="0" y="1"/>
            <a:ext cx="13335000" cy="7505699"/>
          </a:xfrm>
          <a:prstGeom prst="rect">
            <a:avLst/>
          </a:prstGeom>
          <a:noFill/>
          <a:ln>
            <a:noFill/>
          </a:ln>
        </p:spPr>
      </p:pic>
      <p:sp>
        <p:nvSpPr>
          <p:cNvPr id="431" name="Google Shape;431;gf8f86123c2_0_222"/>
          <p:cNvSpPr txBox="1">
            <a:spLocks noGrp="1"/>
          </p:cNvSpPr>
          <p:nvPr>
            <p:ph type="title"/>
          </p:nvPr>
        </p:nvSpPr>
        <p:spPr>
          <a:xfrm>
            <a:off x="621212" y="521324"/>
            <a:ext cx="12148304" cy="14355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229E86"/>
              </a:buClr>
              <a:buSzPct val="100000"/>
              <a:buFont typeface="Calibri"/>
              <a:buNone/>
            </a:pPr>
            <a:r>
              <a:rPr lang="en-US" sz="3600" dirty="0">
                <a:solidFill>
                  <a:srgbClr val="097D74"/>
                </a:solidFill>
              </a:rPr>
              <a:t>Activity M1.10 </a:t>
            </a:r>
            <a:br>
              <a:rPr lang="en-US" sz="3600" dirty="0">
                <a:solidFill>
                  <a:srgbClr val="097D74"/>
                </a:solidFill>
              </a:rPr>
            </a:br>
            <a:r>
              <a:rPr lang="en-US" sz="3600" dirty="0">
                <a:solidFill>
                  <a:srgbClr val="097D74"/>
                </a:solidFill>
              </a:rPr>
              <a:t>Linking thinking and financial skills with Money Matters </a:t>
            </a:r>
            <a:br>
              <a:rPr lang="en-US" sz="3100" dirty="0">
                <a:solidFill>
                  <a:srgbClr val="000000"/>
                </a:solidFill>
              </a:rPr>
            </a:br>
            <a:endParaRPr sz="3100" dirty="0">
              <a:solidFill>
                <a:srgbClr val="000000"/>
              </a:solidFill>
            </a:endParaRPr>
          </a:p>
        </p:txBody>
      </p:sp>
      <p:sp>
        <p:nvSpPr>
          <p:cNvPr id="432" name="Google Shape;432;gf8f86123c2_0_222"/>
          <p:cNvSpPr txBox="1">
            <a:spLocks noGrp="1"/>
          </p:cNvSpPr>
          <p:nvPr>
            <p:ph type="body" idx="1"/>
          </p:nvPr>
        </p:nvSpPr>
        <p:spPr>
          <a:xfrm>
            <a:off x="101600" y="1809475"/>
            <a:ext cx="7951200" cy="5696100"/>
          </a:xfrm>
          <a:prstGeom prst="rect">
            <a:avLst/>
          </a:prstGeom>
          <a:noFill/>
          <a:ln>
            <a:noFill/>
          </a:ln>
        </p:spPr>
        <p:txBody>
          <a:bodyPr spcFirstLastPara="1" wrap="square" lIns="91425" tIns="45700" rIns="91425" bIns="45700" anchor="ctr" anchorCtr="0">
            <a:normAutofit fontScale="92500"/>
          </a:bodyPr>
          <a:lstStyle/>
          <a:p>
            <a:pPr marL="514350" lvl="0" indent="-261422" algn="l" rtl="0">
              <a:lnSpc>
                <a:spcPct val="90000"/>
              </a:lnSpc>
              <a:spcBef>
                <a:spcPts val="0"/>
              </a:spcBef>
              <a:spcAft>
                <a:spcPts val="0"/>
              </a:spcAft>
              <a:buSzPct val="108140"/>
              <a:buFont typeface="Arial"/>
              <a:buChar char="•"/>
            </a:pPr>
            <a:r>
              <a:rPr lang="en-US" sz="3291" dirty="0">
                <a:solidFill>
                  <a:srgbClr val="000000"/>
                </a:solidFill>
                <a:latin typeface="Calibri"/>
                <a:ea typeface="Calibri"/>
                <a:cs typeface="Calibri"/>
                <a:sym typeface="Calibri"/>
              </a:rPr>
              <a:t>In your group explore the resources developed for the Money Matters programme</a:t>
            </a:r>
            <a:endParaRPr sz="2479" dirty="0"/>
          </a:p>
          <a:p>
            <a:pPr marL="514350" lvl="0" indent="-52387" algn="l" rtl="0">
              <a:lnSpc>
                <a:spcPct val="90000"/>
              </a:lnSpc>
              <a:spcBef>
                <a:spcPts val="600"/>
              </a:spcBef>
              <a:spcAft>
                <a:spcPts val="0"/>
              </a:spcAft>
              <a:buSzPct val="98548"/>
              <a:buFont typeface="Arial"/>
              <a:buNone/>
            </a:pPr>
            <a:endParaRPr sz="3291" dirty="0">
              <a:solidFill>
                <a:srgbClr val="000000"/>
              </a:solidFill>
              <a:latin typeface="Calibri"/>
              <a:ea typeface="Calibri"/>
              <a:cs typeface="Calibri"/>
              <a:sym typeface="Calibri"/>
            </a:endParaRPr>
          </a:p>
          <a:p>
            <a:pPr marL="514350" lvl="0" indent="-261422" algn="l" rtl="0">
              <a:lnSpc>
                <a:spcPct val="90000"/>
              </a:lnSpc>
              <a:spcBef>
                <a:spcPts val="600"/>
              </a:spcBef>
              <a:spcAft>
                <a:spcPts val="0"/>
              </a:spcAft>
              <a:buSzPct val="108140"/>
              <a:buFont typeface="Arial"/>
              <a:buChar char="•"/>
            </a:pPr>
            <a:r>
              <a:rPr lang="en-US" sz="3291" dirty="0">
                <a:solidFill>
                  <a:srgbClr val="000000"/>
                </a:solidFill>
                <a:latin typeface="Calibri"/>
                <a:ea typeface="Calibri"/>
                <a:cs typeface="Calibri"/>
                <a:sym typeface="Calibri"/>
              </a:rPr>
              <a:t>What skills are involved?</a:t>
            </a:r>
            <a:endParaRPr sz="2479" dirty="0"/>
          </a:p>
          <a:p>
            <a:pPr marL="514350" lvl="0" indent="-52387" algn="l" rtl="0">
              <a:lnSpc>
                <a:spcPct val="90000"/>
              </a:lnSpc>
              <a:spcBef>
                <a:spcPts val="600"/>
              </a:spcBef>
              <a:spcAft>
                <a:spcPts val="0"/>
              </a:spcAft>
              <a:buSzPct val="98548"/>
              <a:buFont typeface="Arial"/>
              <a:buNone/>
            </a:pPr>
            <a:endParaRPr sz="3291" dirty="0">
              <a:solidFill>
                <a:srgbClr val="000000"/>
              </a:solidFill>
              <a:latin typeface="Calibri"/>
              <a:ea typeface="Calibri"/>
              <a:cs typeface="Calibri"/>
              <a:sym typeface="Calibri"/>
            </a:endParaRPr>
          </a:p>
          <a:p>
            <a:pPr marL="514350" lvl="0" indent="-261422" algn="l" rtl="0">
              <a:lnSpc>
                <a:spcPct val="90000"/>
              </a:lnSpc>
              <a:spcBef>
                <a:spcPts val="600"/>
              </a:spcBef>
              <a:spcAft>
                <a:spcPts val="0"/>
              </a:spcAft>
              <a:buSzPct val="108140"/>
              <a:buFont typeface="Arial"/>
              <a:buChar char="•"/>
            </a:pPr>
            <a:r>
              <a:rPr lang="en-US" sz="3291" dirty="0">
                <a:solidFill>
                  <a:srgbClr val="000000"/>
                </a:solidFill>
                <a:latin typeface="Calibri"/>
                <a:ea typeface="Calibri"/>
                <a:cs typeface="Calibri"/>
                <a:sym typeface="Calibri"/>
              </a:rPr>
              <a:t>How might you use these in a </a:t>
            </a:r>
            <a:r>
              <a:rPr lang="en-US" sz="3291" dirty="0">
                <a:solidFill>
                  <a:srgbClr val="097D74"/>
                </a:solidFill>
                <a:latin typeface="Calibri"/>
                <a:ea typeface="Calibri"/>
                <a:cs typeface="Calibri"/>
                <a:sym typeface="Calibri"/>
              </a:rPr>
              <a:t>family learning situation?</a:t>
            </a:r>
            <a:endParaRPr sz="2479" dirty="0">
              <a:solidFill>
                <a:srgbClr val="097D74"/>
              </a:solidFill>
            </a:endParaRPr>
          </a:p>
          <a:p>
            <a:pPr marL="514350" lvl="0" indent="-52387" algn="l" rtl="0">
              <a:lnSpc>
                <a:spcPct val="90000"/>
              </a:lnSpc>
              <a:spcBef>
                <a:spcPts val="600"/>
              </a:spcBef>
              <a:spcAft>
                <a:spcPts val="0"/>
              </a:spcAft>
              <a:buSzPct val="98548"/>
              <a:buFont typeface="Arial"/>
              <a:buNone/>
            </a:pPr>
            <a:endParaRPr sz="3291" dirty="0">
              <a:solidFill>
                <a:srgbClr val="000000"/>
              </a:solidFill>
              <a:latin typeface="Calibri"/>
              <a:ea typeface="Calibri"/>
              <a:cs typeface="Calibri"/>
              <a:sym typeface="Calibri"/>
            </a:endParaRPr>
          </a:p>
          <a:p>
            <a:pPr marL="514350" lvl="0" indent="-261422" algn="l" rtl="0">
              <a:lnSpc>
                <a:spcPct val="90000"/>
              </a:lnSpc>
              <a:spcBef>
                <a:spcPts val="600"/>
              </a:spcBef>
              <a:spcAft>
                <a:spcPts val="0"/>
              </a:spcAft>
              <a:buSzPct val="108140"/>
              <a:buFont typeface="Arial"/>
              <a:buChar char="•"/>
            </a:pPr>
            <a:r>
              <a:rPr lang="en-US" sz="3291" dirty="0">
                <a:solidFill>
                  <a:srgbClr val="000000"/>
                </a:solidFill>
                <a:latin typeface="Calibri"/>
                <a:ea typeface="Calibri"/>
                <a:cs typeface="Calibri"/>
                <a:sym typeface="Calibri"/>
              </a:rPr>
              <a:t>Have you some ideas of your own?</a:t>
            </a:r>
            <a:endParaRPr sz="2479" dirty="0"/>
          </a:p>
          <a:p>
            <a:pPr marL="0" lvl="0" indent="70485" algn="l" rtl="0">
              <a:lnSpc>
                <a:spcPct val="90000"/>
              </a:lnSpc>
              <a:spcBef>
                <a:spcPts val="600"/>
              </a:spcBef>
              <a:spcAft>
                <a:spcPts val="0"/>
              </a:spcAft>
              <a:buSzPct val="108108"/>
              <a:buFont typeface="Arial"/>
              <a:buNone/>
            </a:pPr>
            <a:endParaRPr sz="1200" dirty="0">
              <a:solidFill>
                <a:srgbClr val="000000"/>
              </a:solidFill>
              <a:latin typeface="Calibri"/>
              <a:ea typeface="Calibri"/>
              <a:cs typeface="Calibri"/>
              <a:sym typeface="Calibri"/>
            </a:endParaRPr>
          </a:p>
          <a:p>
            <a:pPr marL="514350" lvl="0" indent="-158115" algn="l" rtl="0">
              <a:lnSpc>
                <a:spcPct val="90000"/>
              </a:lnSpc>
              <a:spcBef>
                <a:spcPts val="600"/>
              </a:spcBef>
              <a:spcAft>
                <a:spcPts val="0"/>
              </a:spcAft>
              <a:buSzPct val="108108"/>
              <a:buFont typeface="Arial"/>
              <a:buNone/>
            </a:pPr>
            <a:endParaRPr sz="1200" dirty="0">
              <a:solidFill>
                <a:srgbClr val="000000"/>
              </a:solidFill>
              <a:latin typeface="Calibri"/>
              <a:ea typeface="Calibri"/>
              <a:cs typeface="Calibri"/>
              <a:sym typeface="Calibri"/>
            </a:endParaRPr>
          </a:p>
          <a:p>
            <a:pPr marL="514350" lvl="0" indent="-158115" algn="l" rtl="0">
              <a:lnSpc>
                <a:spcPct val="90000"/>
              </a:lnSpc>
              <a:spcBef>
                <a:spcPts val="600"/>
              </a:spcBef>
              <a:spcAft>
                <a:spcPts val="0"/>
              </a:spcAft>
              <a:buSzPct val="108108"/>
              <a:buFont typeface="Arial"/>
              <a:buNone/>
            </a:pPr>
            <a:endParaRPr sz="1200" dirty="0">
              <a:solidFill>
                <a:srgbClr val="000000"/>
              </a:solidFill>
              <a:latin typeface="Calibri"/>
              <a:ea typeface="Calibri"/>
              <a:cs typeface="Calibri"/>
              <a:sym typeface="Calibri"/>
            </a:endParaRPr>
          </a:p>
          <a:p>
            <a:pPr marL="514350" lvl="0" indent="-158115" algn="l" rtl="0">
              <a:lnSpc>
                <a:spcPct val="90000"/>
              </a:lnSpc>
              <a:spcBef>
                <a:spcPts val="600"/>
              </a:spcBef>
              <a:spcAft>
                <a:spcPts val="0"/>
              </a:spcAft>
              <a:buSzPct val="108108"/>
              <a:buFont typeface="Arial"/>
              <a:buNone/>
            </a:pPr>
            <a:endParaRPr sz="1200" dirty="0">
              <a:solidFill>
                <a:srgbClr val="000000"/>
              </a:solidFill>
              <a:latin typeface="Calibri"/>
              <a:ea typeface="Calibri"/>
              <a:cs typeface="Calibri"/>
              <a:sym typeface="Calibri"/>
            </a:endParaRPr>
          </a:p>
          <a:p>
            <a:pPr marL="0" lvl="0" indent="0" algn="l" rtl="0">
              <a:lnSpc>
                <a:spcPct val="90000"/>
              </a:lnSpc>
              <a:spcBef>
                <a:spcPts val="600"/>
              </a:spcBef>
              <a:spcAft>
                <a:spcPts val="0"/>
              </a:spcAft>
              <a:buSzPct val="108108"/>
              <a:buNone/>
            </a:pPr>
            <a:br>
              <a:rPr lang="en-US" sz="1200" dirty="0">
                <a:solidFill>
                  <a:srgbClr val="000000"/>
                </a:solidFill>
                <a:latin typeface="Calibri"/>
                <a:ea typeface="Calibri"/>
                <a:cs typeface="Calibri"/>
                <a:sym typeface="Calibri"/>
              </a:rPr>
            </a:br>
            <a:endParaRPr sz="1200" dirty="0">
              <a:solidFill>
                <a:srgbClr val="000000"/>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C925AE-3DC1-3536-E08A-C7B255AD6B5F}"/>
              </a:ext>
            </a:extLst>
          </p:cNvPr>
          <p:cNvSpPr>
            <a:spLocks noGrp="1"/>
          </p:cNvSpPr>
          <p:nvPr>
            <p:ph type="title"/>
          </p:nvPr>
        </p:nvSpPr>
        <p:spPr>
          <a:xfrm>
            <a:off x="502500" y="432159"/>
            <a:ext cx="12330000" cy="1065337"/>
          </a:xfrm>
        </p:spPr>
        <p:txBody>
          <a:bodyPr>
            <a:normAutofit/>
          </a:bodyPr>
          <a:lstStyle/>
          <a:p>
            <a:r>
              <a:rPr lang="en-GB" sz="3600" dirty="0"/>
              <a:t>Self study tasks:</a:t>
            </a:r>
          </a:p>
        </p:txBody>
      </p:sp>
      <p:sp>
        <p:nvSpPr>
          <p:cNvPr id="10" name="TextBox 9">
            <a:extLst>
              <a:ext uri="{FF2B5EF4-FFF2-40B4-BE49-F238E27FC236}">
                <a16:creationId xmlns:a16="http://schemas.microsoft.com/office/drawing/2014/main" id="{549B7878-E4F5-4A1C-954A-A6C350DF90A4}"/>
              </a:ext>
            </a:extLst>
          </p:cNvPr>
          <p:cNvSpPr txBox="1"/>
          <p:nvPr/>
        </p:nvSpPr>
        <p:spPr>
          <a:xfrm>
            <a:off x="1411566" y="2292627"/>
            <a:ext cx="9964645" cy="2062103"/>
          </a:xfrm>
          <a:prstGeom prst="rect">
            <a:avLst/>
          </a:prstGeom>
          <a:noFill/>
        </p:spPr>
        <p:txBody>
          <a:bodyPr wrap="square" rtlCol="0">
            <a:spAutoFit/>
          </a:bodyPr>
          <a:lstStyle/>
          <a:p>
            <a:pPr marL="342900" indent="-342900">
              <a:buClr>
                <a:srgbClr val="097D74"/>
              </a:buClr>
              <a:buFont typeface="Arial" panose="020B0604020202020204" pitchFamily="34" charset="0"/>
              <a:buChar char="•"/>
            </a:pPr>
            <a:r>
              <a:rPr lang="en-GB" sz="3200" b="1" dirty="0">
                <a:solidFill>
                  <a:srgbClr val="097D74"/>
                </a:solidFill>
                <a:latin typeface="Calibri"/>
                <a:cs typeface="Calibri"/>
                <a:sym typeface="Calibri"/>
              </a:rPr>
              <a:t>Read Transactional analysis handout and consider your own delivery and learning styles.</a:t>
            </a:r>
          </a:p>
          <a:p>
            <a:pPr marL="342900" indent="-342900">
              <a:buClr>
                <a:srgbClr val="097D74"/>
              </a:buClr>
              <a:buFont typeface="Arial" panose="020B0604020202020204" pitchFamily="34" charset="0"/>
              <a:buChar char="•"/>
            </a:pPr>
            <a:r>
              <a:rPr lang="en-GB" sz="3200" b="1" dirty="0">
                <a:solidFill>
                  <a:srgbClr val="097D74"/>
                </a:solidFill>
                <a:latin typeface="Calibri"/>
                <a:cs typeface="Calibri"/>
                <a:sym typeface="Calibri"/>
              </a:rPr>
              <a:t>Go online to the Money Matters Financial Literacy Library to complete the Digital Badge for Module 1.</a:t>
            </a:r>
          </a:p>
        </p:txBody>
      </p:sp>
      <p:pic>
        <p:nvPicPr>
          <p:cNvPr id="4" name="Picture 3">
            <a:extLst>
              <a:ext uri="{FF2B5EF4-FFF2-40B4-BE49-F238E27FC236}">
                <a16:creationId xmlns:a16="http://schemas.microsoft.com/office/drawing/2014/main" id="{438816A3-19C3-9897-C3E2-42A9C0C38F1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1150" y="4198993"/>
            <a:ext cx="2552700" cy="2550160"/>
          </a:xfrm>
          <a:prstGeom prst="rect">
            <a:avLst/>
          </a:prstGeom>
          <a:noFill/>
          <a:ln>
            <a:noFill/>
          </a:ln>
        </p:spPr>
      </p:pic>
    </p:spTree>
    <p:extLst>
      <p:ext uri="{BB962C8B-B14F-4D97-AF65-F5344CB8AC3E}">
        <p14:creationId xmlns:p14="http://schemas.microsoft.com/office/powerpoint/2010/main" val="2962865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gf8f86123c2_0_229"/>
          <p:cNvSpPr txBox="1">
            <a:spLocks noGrp="1"/>
          </p:cNvSpPr>
          <p:nvPr>
            <p:ph type="ctrTitle"/>
          </p:nvPr>
        </p:nvSpPr>
        <p:spPr>
          <a:xfrm>
            <a:off x="310399" y="2955190"/>
            <a:ext cx="6260100" cy="1682100"/>
          </a:xfrm>
          <a:prstGeom prst="rect">
            <a:avLst/>
          </a:prstGeom>
          <a:noFill/>
          <a:ln>
            <a:noFill/>
          </a:ln>
        </p:spPr>
        <p:txBody>
          <a:bodyPr spcFirstLastPara="1" wrap="square" lIns="72000" tIns="45700" rIns="72000" bIns="45700" anchor="t" anchorCtr="0">
            <a:noAutofit/>
          </a:bodyPr>
          <a:lstStyle/>
          <a:p>
            <a:pPr marL="0" lvl="0" indent="0" algn="l" rtl="0">
              <a:lnSpc>
                <a:spcPct val="90000"/>
              </a:lnSpc>
              <a:spcBef>
                <a:spcPts val="0"/>
              </a:spcBef>
              <a:spcAft>
                <a:spcPts val="0"/>
              </a:spcAft>
              <a:buClr>
                <a:schemeClr val="dk2"/>
              </a:buClr>
              <a:buSzPts val="2800"/>
              <a:buFont typeface="Open Sans"/>
              <a:buNone/>
            </a:pPr>
            <a:r>
              <a:rPr lang="en-US" sz="3200" dirty="0">
                <a:solidFill>
                  <a:srgbClr val="097D74"/>
                </a:solidFill>
                <a:latin typeface="Calibri" panose="020F0502020204030204" pitchFamily="34" charset="0"/>
                <a:cs typeface="Calibri" panose="020F0502020204030204" pitchFamily="34" charset="0"/>
              </a:rPr>
              <a:t>Thank you </a:t>
            </a:r>
            <a:r>
              <a:rPr lang="en-US" sz="3200">
                <a:solidFill>
                  <a:srgbClr val="097D74"/>
                </a:solidFill>
                <a:latin typeface="Calibri" panose="020F0502020204030204" pitchFamily="34" charset="0"/>
                <a:cs typeface="Calibri" panose="020F0502020204030204" pitchFamily="34" charset="0"/>
              </a:rPr>
              <a:t>for attending, </a:t>
            </a:r>
            <a:r>
              <a:rPr lang="en-US" sz="3200" dirty="0">
                <a:solidFill>
                  <a:srgbClr val="097D74"/>
                </a:solidFill>
                <a:latin typeface="Calibri" panose="020F0502020204030204" pitchFamily="34" charset="0"/>
                <a:cs typeface="Calibri" panose="020F0502020204030204" pitchFamily="34" charset="0"/>
              </a:rPr>
              <a:t>we hope you find this useful.</a:t>
            </a:r>
            <a:br>
              <a:rPr lang="en-US" dirty="0"/>
            </a:b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3"/>
          <p:cNvSpPr txBox="1">
            <a:spLocks noGrp="1"/>
          </p:cNvSpPr>
          <p:nvPr>
            <p:ph type="body" idx="1"/>
          </p:nvPr>
        </p:nvSpPr>
        <p:spPr>
          <a:xfrm>
            <a:off x="2065751" y="1535066"/>
            <a:ext cx="3765707" cy="1950006"/>
          </a:xfrm>
          <a:prstGeom prst="rect">
            <a:avLst/>
          </a:prstGeom>
          <a:noFill/>
          <a:ln>
            <a:noFill/>
          </a:ln>
        </p:spPr>
        <p:txBody>
          <a:bodyPr spcFirstLastPara="1" wrap="square" lIns="45700" tIns="45700" rIns="45700" bIns="45700" anchor="t" anchorCtr="0">
            <a:normAutofit/>
          </a:bodyPr>
          <a:lstStyle/>
          <a:p>
            <a:pPr marL="0" marR="0" lvl="0" indent="0" algn="l" rtl="0">
              <a:lnSpc>
                <a:spcPct val="125000"/>
              </a:lnSpc>
              <a:spcBef>
                <a:spcPts val="0"/>
              </a:spcBef>
              <a:spcAft>
                <a:spcPts val="0"/>
              </a:spcAft>
              <a:buClr>
                <a:srgbClr val="44546A"/>
              </a:buClr>
              <a:buSzPts val="2400"/>
              <a:buFont typeface="Calibri"/>
              <a:buNone/>
            </a:pPr>
            <a:r>
              <a:rPr lang="en-US" sz="2400"/>
              <a:t>Go around the room speaking to people and ask them if the statements on the sheet are true for them.  </a:t>
            </a:r>
            <a:endParaRPr/>
          </a:p>
        </p:txBody>
      </p:sp>
      <p:sp>
        <p:nvSpPr>
          <p:cNvPr id="119" name="Google Shape;119;p3"/>
          <p:cNvSpPr txBox="1">
            <a:spLocks noGrp="1"/>
          </p:cNvSpPr>
          <p:nvPr>
            <p:ph type="title"/>
          </p:nvPr>
        </p:nvSpPr>
        <p:spPr>
          <a:xfrm>
            <a:off x="502499" y="432158"/>
            <a:ext cx="12330002" cy="720001"/>
          </a:xfrm>
          <a:prstGeom prst="rect">
            <a:avLst/>
          </a:prstGeom>
          <a:noFill/>
          <a:ln>
            <a:noFill/>
          </a:ln>
        </p:spPr>
        <p:txBody>
          <a:bodyPr spcFirstLastPara="1" wrap="square" lIns="45700" tIns="45700" rIns="45700" bIns="45700" anchor="ctr" anchorCtr="0">
            <a:normAutofit fontScale="90000"/>
          </a:bodyPr>
          <a:lstStyle/>
          <a:p>
            <a:pPr marL="0" marR="0" lvl="0" indent="0" algn="l" rtl="0">
              <a:lnSpc>
                <a:spcPct val="90000"/>
              </a:lnSpc>
              <a:spcBef>
                <a:spcPts val="0"/>
              </a:spcBef>
              <a:spcAft>
                <a:spcPts val="0"/>
              </a:spcAft>
              <a:buClr>
                <a:schemeClr val="accent2"/>
              </a:buClr>
              <a:buSzPts val="3600"/>
              <a:buFont typeface="Calibri"/>
              <a:buNone/>
            </a:pPr>
            <a:r>
              <a:rPr lang="en-US" sz="3200" dirty="0">
                <a:solidFill>
                  <a:srgbClr val="097D74"/>
                </a:solidFill>
              </a:rPr>
              <a:t>Activity M1.1 </a:t>
            </a:r>
            <a:br>
              <a:rPr lang="en-US" sz="3200" dirty="0">
                <a:solidFill>
                  <a:srgbClr val="097D74"/>
                </a:solidFill>
              </a:rPr>
            </a:br>
            <a:r>
              <a:rPr lang="en-US" sz="3200" dirty="0">
                <a:solidFill>
                  <a:srgbClr val="097D74"/>
                </a:solidFill>
              </a:rPr>
              <a:t>Warmer    Find Someone Who…</a:t>
            </a:r>
            <a:endParaRPr sz="3200" dirty="0">
              <a:solidFill>
                <a:srgbClr val="097D74"/>
              </a:solidFill>
            </a:endParaRPr>
          </a:p>
        </p:txBody>
      </p:sp>
      <p:sp>
        <p:nvSpPr>
          <p:cNvPr id="120" name="Google Shape;120;p3"/>
          <p:cNvSpPr txBox="1"/>
          <p:nvPr/>
        </p:nvSpPr>
        <p:spPr>
          <a:xfrm>
            <a:off x="7549262" y="4187190"/>
            <a:ext cx="3674266" cy="19329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44546A"/>
              </a:buClr>
              <a:buSzPts val="2400"/>
              <a:buFont typeface="Calibri"/>
              <a:buNone/>
            </a:pPr>
            <a:r>
              <a:rPr lang="en-US" sz="2400" b="0" i="0" u="none" strike="noStrike" cap="none">
                <a:solidFill>
                  <a:srgbClr val="44546A"/>
                </a:solidFill>
                <a:latin typeface="Calibri"/>
                <a:ea typeface="Calibri"/>
                <a:cs typeface="Calibri"/>
                <a:sym typeface="Calibri"/>
              </a:rPr>
              <a:t>If that person says “yes”, write their name in the square then move on until you have at least one name in every square.</a:t>
            </a:r>
            <a:endParaRPr sz="1400" b="0" i="0" u="none" strike="noStrike" cap="none">
              <a:solidFill>
                <a:srgbClr val="000000"/>
              </a:solidFill>
              <a:latin typeface="Arial"/>
              <a:ea typeface="Arial"/>
              <a:cs typeface="Arial"/>
              <a:sym typeface="Arial"/>
            </a:endParaRPr>
          </a:p>
        </p:txBody>
      </p:sp>
      <p:pic>
        <p:nvPicPr>
          <p:cNvPr id="121" name="Google Shape;121;p3" descr="Graphic 5"/>
          <p:cNvPicPr preferRelativeResize="0"/>
          <p:nvPr/>
        </p:nvPicPr>
        <p:blipFill rotWithShape="1">
          <a:blip r:embed="rId3">
            <a:alphaModFix/>
          </a:blip>
          <a:srcRect/>
          <a:stretch/>
        </p:blipFill>
        <p:spPr>
          <a:xfrm>
            <a:off x="2097716" y="2738520"/>
            <a:ext cx="3502104" cy="3502103"/>
          </a:xfrm>
          <a:prstGeom prst="rect">
            <a:avLst/>
          </a:prstGeom>
          <a:noFill/>
          <a:ln>
            <a:noFill/>
          </a:ln>
        </p:spPr>
      </p:pic>
      <p:pic>
        <p:nvPicPr>
          <p:cNvPr id="122" name="Google Shape;122;p3" descr="Picture 7"/>
          <p:cNvPicPr preferRelativeResize="0"/>
          <p:nvPr/>
        </p:nvPicPr>
        <p:blipFill rotWithShape="1">
          <a:blip r:embed="rId4">
            <a:alphaModFix/>
          </a:blip>
          <a:srcRect/>
          <a:stretch/>
        </p:blipFill>
        <p:spPr>
          <a:xfrm rot="923456">
            <a:off x="7686423" y="1193800"/>
            <a:ext cx="3502104" cy="2477960"/>
          </a:xfrm>
          <a:prstGeom prst="rect">
            <a:avLst/>
          </a:prstGeom>
          <a:noFill/>
          <a:ln>
            <a:noFill/>
          </a:ln>
        </p:spPr>
      </p:pic>
      <p:pic>
        <p:nvPicPr>
          <p:cNvPr id="123" name="Google Shape;123;p3" descr="Graphic 9"/>
          <p:cNvPicPr preferRelativeResize="0"/>
          <p:nvPr/>
        </p:nvPicPr>
        <p:blipFill rotWithShape="1">
          <a:blip r:embed="rId5">
            <a:alphaModFix/>
          </a:blip>
          <a:srcRect/>
          <a:stretch/>
        </p:blipFill>
        <p:spPr>
          <a:xfrm>
            <a:off x="9961040" y="1611081"/>
            <a:ext cx="873869" cy="873869"/>
          </a:xfrm>
          <a:prstGeom prst="rect">
            <a:avLst/>
          </a:prstGeom>
          <a:noFill/>
          <a:ln>
            <a:noFill/>
          </a:ln>
        </p:spPr>
      </p:pic>
      <p:grpSp>
        <p:nvGrpSpPr>
          <p:cNvPr id="124" name="Google Shape;124;p3"/>
          <p:cNvGrpSpPr/>
          <p:nvPr/>
        </p:nvGrpSpPr>
        <p:grpSpPr>
          <a:xfrm>
            <a:off x="9665331" y="2182466"/>
            <a:ext cx="321884" cy="278519"/>
            <a:chOff x="-1" y="0"/>
            <a:chExt cx="321882" cy="278518"/>
          </a:xfrm>
        </p:grpSpPr>
        <p:pic>
          <p:nvPicPr>
            <p:cNvPr id="125" name="Google Shape;125;p3" descr="Ink 23"/>
            <p:cNvPicPr preferRelativeResize="0"/>
            <p:nvPr/>
          </p:nvPicPr>
          <p:blipFill rotWithShape="1">
            <a:blip r:embed="rId6">
              <a:alphaModFix/>
            </a:blip>
            <a:srcRect/>
            <a:stretch/>
          </p:blipFill>
          <p:spPr>
            <a:xfrm rot="984539">
              <a:off x="28055" y="17879"/>
              <a:ext cx="158518" cy="221485"/>
            </a:xfrm>
            <a:prstGeom prst="rect">
              <a:avLst/>
            </a:prstGeom>
            <a:noFill/>
            <a:ln>
              <a:noFill/>
            </a:ln>
          </p:spPr>
        </p:pic>
        <p:pic>
          <p:nvPicPr>
            <p:cNvPr id="126" name="Google Shape;126;p3" descr="Ink 24"/>
            <p:cNvPicPr preferRelativeResize="0"/>
            <p:nvPr/>
          </p:nvPicPr>
          <p:blipFill rotWithShape="1">
            <a:blip r:embed="rId7">
              <a:alphaModFix/>
            </a:blip>
            <a:srcRect/>
            <a:stretch/>
          </p:blipFill>
          <p:spPr>
            <a:xfrm rot="984539">
              <a:off x="151834" y="148840"/>
              <a:ext cx="18831" cy="88735"/>
            </a:xfrm>
            <a:prstGeom prst="rect">
              <a:avLst/>
            </a:prstGeom>
            <a:noFill/>
            <a:ln>
              <a:noFill/>
            </a:ln>
          </p:spPr>
        </p:pic>
        <p:pic>
          <p:nvPicPr>
            <p:cNvPr id="127" name="Google Shape;127;p3" descr="Ink 26"/>
            <p:cNvPicPr preferRelativeResize="0"/>
            <p:nvPr/>
          </p:nvPicPr>
          <p:blipFill rotWithShape="1">
            <a:blip r:embed="rId8">
              <a:alphaModFix/>
            </a:blip>
            <a:srcRect/>
            <a:stretch/>
          </p:blipFill>
          <p:spPr>
            <a:xfrm rot="984539">
              <a:off x="154888" y="57801"/>
              <a:ext cx="38931" cy="35174"/>
            </a:xfrm>
            <a:prstGeom prst="rect">
              <a:avLst/>
            </a:prstGeom>
            <a:noFill/>
            <a:ln>
              <a:noFill/>
            </a:ln>
          </p:spPr>
        </p:pic>
        <p:pic>
          <p:nvPicPr>
            <p:cNvPr id="128" name="Google Shape;128;p3" descr="Ink 27"/>
            <p:cNvPicPr preferRelativeResize="0"/>
            <p:nvPr/>
          </p:nvPicPr>
          <p:blipFill rotWithShape="1">
            <a:blip r:embed="rId9">
              <a:alphaModFix/>
            </a:blip>
            <a:srcRect/>
            <a:stretch/>
          </p:blipFill>
          <p:spPr>
            <a:xfrm rot="984539">
              <a:off x="183654" y="151811"/>
              <a:ext cx="125052" cy="111310"/>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grpSp>
        <p:nvGrpSpPr>
          <p:cNvPr id="133" name="Google Shape;133;p4"/>
          <p:cNvGrpSpPr/>
          <p:nvPr/>
        </p:nvGrpSpPr>
        <p:grpSpPr>
          <a:xfrm>
            <a:off x="1882069" y="2360270"/>
            <a:ext cx="9570862" cy="3682663"/>
            <a:chOff x="0" y="0"/>
            <a:chExt cx="9570861" cy="3682661"/>
          </a:xfrm>
        </p:grpSpPr>
        <p:sp>
          <p:nvSpPr>
            <p:cNvPr id="134" name="Google Shape;134;p4"/>
            <p:cNvSpPr/>
            <p:nvPr/>
          </p:nvSpPr>
          <p:spPr>
            <a:xfrm>
              <a:off x="785668" y="0"/>
              <a:ext cx="1285639" cy="1285638"/>
            </a:xfrm>
            <a:prstGeom prst="rect">
              <a:avLst/>
            </a:prstGeom>
            <a:blipFill rotWithShape="1">
              <a:blip r:embed="rId3">
                <a:alphaModFix/>
              </a:blip>
              <a:stretch>
                <a:fillRect/>
              </a:stretch>
            </a:blipFill>
            <a:ln w="12700" cap="flat" cmpd="sng">
              <a:solidFill>
                <a:srgbClr val="FFFFFF"/>
              </a:solidFill>
              <a:prstDash val="solid"/>
              <a:miter lim="800000"/>
              <a:headEnd type="none" w="sm" len="sm"/>
              <a:tailEnd type="none" w="sm" len="sm"/>
            </a:ln>
          </p:spPr>
          <p:txBody>
            <a:bodyPr spcFirstLastPara="1" wrap="square" lIns="45700" tIns="45700" rIns="45700" bIns="45700" anchor="t" anchorCtr="0">
              <a:noAutofit/>
            </a:bodyPr>
            <a:lstStyle/>
            <a:p>
              <a:pPr marL="0" marR="0" lvl="0" indent="0" algn="just" rtl="0">
                <a:lnSpc>
                  <a:spcPct val="142857"/>
                </a:lnSpc>
                <a:spcBef>
                  <a:spcPts val="0"/>
                </a:spcBef>
                <a:spcAft>
                  <a:spcPts val="0"/>
                </a:spcAft>
                <a:buClr>
                  <a:srgbClr val="44546A"/>
                </a:buClr>
                <a:buSzPts val="2100"/>
                <a:buFont typeface="Calibri"/>
                <a:buNone/>
              </a:pPr>
              <a:endParaRPr sz="2100" b="0" i="0" u="none" strike="noStrike" cap="none">
                <a:solidFill>
                  <a:srgbClr val="44546A"/>
                </a:solidFill>
                <a:latin typeface="Calibri"/>
                <a:ea typeface="Calibri"/>
                <a:cs typeface="Calibri"/>
                <a:sym typeface="Calibri"/>
              </a:endParaRPr>
            </a:p>
          </p:txBody>
        </p:sp>
        <p:sp>
          <p:nvSpPr>
            <p:cNvPr id="135" name="Google Shape;135;p4"/>
            <p:cNvSpPr txBox="1"/>
            <p:nvPr/>
          </p:nvSpPr>
          <p:spPr>
            <a:xfrm>
              <a:off x="0" y="1841160"/>
              <a:ext cx="2856974" cy="147320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44546A"/>
                </a:buClr>
                <a:buSzPts val="2400"/>
                <a:buFont typeface="Calibri"/>
                <a:buNone/>
              </a:pPr>
              <a:r>
                <a:rPr lang="en-US" sz="2400" b="0" i="0" u="none" strike="noStrike" cap="none" dirty="0">
                  <a:solidFill>
                    <a:srgbClr val="44546A"/>
                  </a:solidFill>
                  <a:latin typeface="Calibri"/>
                  <a:ea typeface="Calibri"/>
                  <a:cs typeface="Calibri"/>
                  <a:sym typeface="Calibri"/>
                </a:rPr>
                <a:t>Introduce yourself and say one of the statements that is true for you.  </a:t>
              </a:r>
              <a:endParaRPr sz="1400" b="0" i="0" u="none" strike="noStrike" cap="none" dirty="0">
                <a:solidFill>
                  <a:srgbClr val="000000"/>
                </a:solidFill>
                <a:latin typeface="Arial"/>
                <a:ea typeface="Arial"/>
                <a:cs typeface="Arial"/>
                <a:sym typeface="Arial"/>
              </a:endParaRPr>
            </a:p>
          </p:txBody>
        </p:sp>
        <p:sp>
          <p:nvSpPr>
            <p:cNvPr id="136" name="Google Shape;136;p4"/>
            <p:cNvSpPr/>
            <p:nvPr/>
          </p:nvSpPr>
          <p:spPr>
            <a:xfrm>
              <a:off x="4142610" y="0"/>
              <a:ext cx="1285639" cy="1285638"/>
            </a:xfrm>
            <a:prstGeom prst="rect">
              <a:avLst/>
            </a:prstGeom>
            <a:blipFill rotWithShape="1">
              <a:blip r:embed="rId4">
                <a:alphaModFix/>
              </a:blip>
              <a:stretch>
                <a:fillRect/>
              </a:stretch>
            </a:blipFill>
            <a:ln w="12700" cap="flat" cmpd="sng">
              <a:solidFill>
                <a:srgbClr val="FFFFFF"/>
              </a:solidFill>
              <a:prstDash val="solid"/>
              <a:miter lim="800000"/>
              <a:headEnd type="none" w="sm" len="sm"/>
              <a:tailEnd type="none" w="sm" len="sm"/>
            </a:ln>
          </p:spPr>
          <p:txBody>
            <a:bodyPr spcFirstLastPara="1" wrap="square" lIns="45700" tIns="45700" rIns="45700" bIns="45700" anchor="t" anchorCtr="0">
              <a:noAutofit/>
            </a:bodyPr>
            <a:lstStyle/>
            <a:p>
              <a:pPr marL="0" marR="0" lvl="0" indent="0" algn="just" rtl="0">
                <a:lnSpc>
                  <a:spcPct val="142857"/>
                </a:lnSpc>
                <a:spcBef>
                  <a:spcPts val="0"/>
                </a:spcBef>
                <a:spcAft>
                  <a:spcPts val="0"/>
                </a:spcAft>
                <a:buClr>
                  <a:srgbClr val="44546A"/>
                </a:buClr>
                <a:buSzPts val="2100"/>
                <a:buFont typeface="Calibri"/>
                <a:buNone/>
              </a:pPr>
              <a:endParaRPr sz="2100" b="0" i="0" u="none" strike="noStrike" cap="none">
                <a:solidFill>
                  <a:srgbClr val="44546A"/>
                </a:solidFill>
                <a:latin typeface="Calibri"/>
                <a:ea typeface="Calibri"/>
                <a:cs typeface="Calibri"/>
                <a:sym typeface="Calibri"/>
              </a:endParaRPr>
            </a:p>
          </p:txBody>
        </p:sp>
        <p:sp>
          <p:nvSpPr>
            <p:cNvPr id="137" name="Google Shape;137;p4"/>
            <p:cNvSpPr txBox="1"/>
            <p:nvPr/>
          </p:nvSpPr>
          <p:spPr>
            <a:xfrm>
              <a:off x="3356944" y="1841160"/>
              <a:ext cx="2856974" cy="110490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44546A"/>
                </a:buClr>
                <a:buSzPts val="2400"/>
                <a:buFont typeface="Calibri"/>
                <a:buNone/>
              </a:pPr>
              <a:r>
                <a:rPr lang="en-US" sz="2400" b="0" i="0" u="none" strike="noStrike" cap="none">
                  <a:solidFill>
                    <a:srgbClr val="44546A"/>
                  </a:solidFill>
                  <a:latin typeface="Calibri"/>
                  <a:ea typeface="Calibri"/>
                  <a:cs typeface="Calibri"/>
                  <a:sym typeface="Calibri"/>
                </a:rPr>
                <a:t>Name one thing you would like to get from the training today.</a:t>
              </a:r>
              <a:endParaRPr sz="1400" b="0" i="0" u="none" strike="noStrike" cap="none">
                <a:solidFill>
                  <a:srgbClr val="000000"/>
                </a:solidFill>
                <a:latin typeface="Arial"/>
                <a:ea typeface="Arial"/>
                <a:cs typeface="Arial"/>
                <a:sym typeface="Arial"/>
              </a:endParaRPr>
            </a:p>
          </p:txBody>
        </p:sp>
        <p:sp>
          <p:nvSpPr>
            <p:cNvPr id="138" name="Google Shape;138;p4"/>
            <p:cNvSpPr/>
            <p:nvPr/>
          </p:nvSpPr>
          <p:spPr>
            <a:xfrm>
              <a:off x="7499555" y="0"/>
              <a:ext cx="1285639" cy="1285638"/>
            </a:xfrm>
            <a:prstGeom prst="rect">
              <a:avLst/>
            </a:prstGeom>
            <a:blipFill rotWithShape="1">
              <a:blip r:embed="rId5">
                <a:alphaModFix/>
              </a:blip>
              <a:stretch>
                <a:fillRect/>
              </a:stretch>
            </a:blipFill>
            <a:ln w="12700" cap="flat" cmpd="sng">
              <a:solidFill>
                <a:srgbClr val="FFFFFF"/>
              </a:solidFill>
              <a:prstDash val="solid"/>
              <a:miter lim="800000"/>
              <a:headEnd type="none" w="sm" len="sm"/>
              <a:tailEnd type="none" w="sm" len="sm"/>
            </a:ln>
          </p:spPr>
          <p:txBody>
            <a:bodyPr spcFirstLastPara="1" wrap="square" lIns="45700" tIns="45700" rIns="45700" bIns="45700" anchor="t" anchorCtr="0">
              <a:noAutofit/>
            </a:bodyPr>
            <a:lstStyle/>
            <a:p>
              <a:pPr marL="0" marR="0" lvl="0" indent="0" algn="just" rtl="0">
                <a:lnSpc>
                  <a:spcPct val="142857"/>
                </a:lnSpc>
                <a:spcBef>
                  <a:spcPts val="0"/>
                </a:spcBef>
                <a:spcAft>
                  <a:spcPts val="0"/>
                </a:spcAft>
                <a:buClr>
                  <a:srgbClr val="44546A"/>
                </a:buClr>
                <a:buSzPts val="2100"/>
                <a:buFont typeface="Calibri"/>
                <a:buNone/>
              </a:pPr>
              <a:endParaRPr sz="2100" b="0" i="0" u="none" strike="noStrike" cap="none">
                <a:solidFill>
                  <a:srgbClr val="44546A"/>
                </a:solidFill>
                <a:latin typeface="Calibri"/>
                <a:ea typeface="Calibri"/>
                <a:cs typeface="Calibri"/>
                <a:sym typeface="Calibri"/>
              </a:endParaRPr>
            </a:p>
          </p:txBody>
        </p:sp>
        <p:sp>
          <p:nvSpPr>
            <p:cNvPr id="139" name="Google Shape;139;p4"/>
            <p:cNvSpPr txBox="1"/>
            <p:nvPr/>
          </p:nvSpPr>
          <p:spPr>
            <a:xfrm>
              <a:off x="6713887" y="1841160"/>
              <a:ext cx="2856974" cy="184150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44546A"/>
                </a:buClr>
                <a:buSzPts val="2400"/>
                <a:buFont typeface="Calibri"/>
                <a:buNone/>
              </a:pPr>
              <a:r>
                <a:rPr lang="en-US" sz="2400" b="0" i="0" u="none" strike="noStrike" cap="none">
                  <a:solidFill>
                    <a:srgbClr val="44546A"/>
                  </a:solidFill>
                  <a:latin typeface="Calibri"/>
                  <a:ea typeface="Calibri"/>
                  <a:cs typeface="Calibri"/>
                  <a:sym typeface="Calibri"/>
                </a:rPr>
                <a:t>Nominate the next person to speak by introducing them using what you know from the last activity.</a:t>
              </a:r>
              <a:endParaRPr sz="1400" b="0" i="0" u="none" strike="noStrike" cap="none">
                <a:solidFill>
                  <a:srgbClr val="000000"/>
                </a:solidFill>
                <a:latin typeface="Arial"/>
                <a:ea typeface="Arial"/>
                <a:cs typeface="Arial"/>
                <a:sym typeface="Arial"/>
              </a:endParaRPr>
            </a:p>
          </p:txBody>
        </p:sp>
      </p:grpSp>
      <p:sp>
        <p:nvSpPr>
          <p:cNvPr id="140" name="Google Shape;140;p4"/>
          <p:cNvSpPr txBox="1">
            <a:spLocks noGrp="1"/>
          </p:cNvSpPr>
          <p:nvPr>
            <p:ph type="title"/>
          </p:nvPr>
        </p:nvSpPr>
        <p:spPr>
          <a:xfrm>
            <a:off x="502499" y="432158"/>
            <a:ext cx="12330002" cy="720001"/>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chemeClr val="accent2"/>
              </a:buClr>
              <a:buSzPts val="3600"/>
              <a:buFont typeface="Calibri"/>
              <a:buNone/>
            </a:pPr>
            <a:r>
              <a:rPr lang="en-US" sz="3200" dirty="0">
                <a:solidFill>
                  <a:srgbClr val="097D74"/>
                </a:solidFill>
              </a:rPr>
              <a:t>Activity M1.2  Introductions and expectations</a:t>
            </a:r>
            <a:endParaRPr sz="3200" dirty="0">
              <a:solidFill>
                <a:srgbClr val="097D74"/>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5"/>
          <p:cNvSpPr txBox="1">
            <a:spLocks noGrp="1"/>
          </p:cNvSpPr>
          <p:nvPr>
            <p:ph type="title"/>
          </p:nvPr>
        </p:nvSpPr>
        <p:spPr>
          <a:xfrm>
            <a:off x="500062" y="718273"/>
            <a:ext cx="12330002" cy="720001"/>
          </a:xfrm>
          <a:prstGeom prst="rect">
            <a:avLst/>
          </a:prstGeom>
          <a:noFill/>
          <a:ln>
            <a:noFill/>
          </a:ln>
        </p:spPr>
        <p:txBody>
          <a:bodyPr spcFirstLastPara="1" wrap="square" lIns="45700" tIns="45700" rIns="45700" bIns="45700" anchor="ctr" anchorCtr="0">
            <a:normAutofit fontScale="90000"/>
          </a:bodyPr>
          <a:lstStyle/>
          <a:p>
            <a:pPr marL="0" marR="0" lvl="0" indent="0" algn="l" rtl="0">
              <a:lnSpc>
                <a:spcPct val="90000"/>
              </a:lnSpc>
              <a:spcBef>
                <a:spcPts val="0"/>
              </a:spcBef>
              <a:spcAft>
                <a:spcPts val="0"/>
              </a:spcAft>
              <a:buClr>
                <a:schemeClr val="accent2"/>
              </a:buClr>
              <a:buSzPts val="3600"/>
              <a:buFont typeface="Calibri"/>
              <a:buNone/>
            </a:pPr>
            <a:r>
              <a:rPr lang="en-US" sz="3200" dirty="0">
                <a:solidFill>
                  <a:srgbClr val="097D74"/>
                </a:solidFill>
              </a:rPr>
              <a:t>Activity M1.3  </a:t>
            </a:r>
            <a:br>
              <a:rPr lang="en-US" sz="3200" dirty="0">
                <a:solidFill>
                  <a:srgbClr val="097D74"/>
                </a:solidFill>
              </a:rPr>
            </a:br>
            <a:r>
              <a:rPr lang="en-US" sz="3200" dirty="0">
                <a:solidFill>
                  <a:srgbClr val="097D74"/>
                </a:solidFill>
              </a:rPr>
              <a:t>Group agreement</a:t>
            </a:r>
            <a:endParaRPr sz="3200" dirty="0">
              <a:solidFill>
                <a:srgbClr val="097D74"/>
              </a:solidFill>
            </a:endParaRPr>
          </a:p>
        </p:txBody>
      </p:sp>
      <p:sp>
        <p:nvSpPr>
          <p:cNvPr id="146" name="Google Shape;146;p5"/>
          <p:cNvSpPr txBox="1">
            <a:spLocks noGrp="1"/>
          </p:cNvSpPr>
          <p:nvPr>
            <p:ph type="body" idx="1"/>
          </p:nvPr>
        </p:nvSpPr>
        <p:spPr>
          <a:xfrm>
            <a:off x="500062" y="1466849"/>
            <a:ext cx="12331542" cy="5538477"/>
          </a:xfrm>
          <a:prstGeom prst="rect">
            <a:avLst/>
          </a:prstGeom>
          <a:noFill/>
          <a:ln>
            <a:noFill/>
          </a:ln>
        </p:spPr>
        <p:txBody>
          <a:bodyPr spcFirstLastPara="1" wrap="square" lIns="45700" tIns="45700" rIns="45700" bIns="45700" anchor="t" anchorCtr="0">
            <a:normAutofit/>
          </a:bodyPr>
          <a:lstStyle/>
          <a:p>
            <a:pPr marL="0" lvl="0" indent="0" algn="just" rtl="0">
              <a:lnSpc>
                <a:spcPct val="142857"/>
              </a:lnSpc>
              <a:spcBef>
                <a:spcPts val="0"/>
              </a:spcBef>
              <a:spcAft>
                <a:spcPts val="0"/>
              </a:spcAft>
              <a:buClr>
                <a:srgbClr val="44546A"/>
              </a:buClr>
              <a:buSzPts val="2100"/>
              <a:buFont typeface="Calibri"/>
              <a:buNone/>
            </a:pPr>
            <a:endParaRPr lang="en-US" sz="2400" b="0" i="0" u="none" strike="noStrike" cap="none" dirty="0">
              <a:solidFill>
                <a:srgbClr val="44546A"/>
              </a:solidFill>
              <a:latin typeface="Calibri"/>
              <a:ea typeface="Calibri"/>
              <a:cs typeface="Calibri"/>
              <a:sym typeface="Calibri"/>
            </a:endParaRPr>
          </a:p>
          <a:p>
            <a:pPr marL="0" lvl="0" indent="0" algn="just" rtl="0">
              <a:lnSpc>
                <a:spcPct val="142857"/>
              </a:lnSpc>
              <a:spcBef>
                <a:spcPts val="0"/>
              </a:spcBef>
              <a:spcAft>
                <a:spcPts val="0"/>
              </a:spcAft>
              <a:buClr>
                <a:srgbClr val="44546A"/>
              </a:buClr>
              <a:buSzPts val="2100"/>
              <a:buFont typeface="Calibri"/>
              <a:buNone/>
            </a:pPr>
            <a:r>
              <a:rPr lang="en-US" sz="2400" b="0" i="0" u="none" strike="noStrike" cap="none" dirty="0">
                <a:solidFill>
                  <a:srgbClr val="44546A"/>
                </a:solidFill>
                <a:latin typeface="Calibri"/>
                <a:ea typeface="Calibri"/>
                <a:cs typeface="Calibri"/>
                <a:sym typeface="Calibri"/>
              </a:rPr>
              <a:t>Let’s agree how we can best work together to meet the aims of the train</a:t>
            </a:r>
            <a:r>
              <a:rPr lang="en-US" sz="2100" b="0" i="0" u="none" strike="noStrike" cap="none" dirty="0">
                <a:solidFill>
                  <a:srgbClr val="44546A"/>
                </a:solidFill>
                <a:latin typeface="Calibri"/>
                <a:ea typeface="Calibri"/>
                <a:cs typeface="Calibri"/>
                <a:sym typeface="Calibri"/>
              </a:rPr>
              <a:t>ing.</a:t>
            </a:r>
            <a:endParaRPr dirty="0"/>
          </a:p>
        </p:txBody>
      </p:sp>
      <p:pic>
        <p:nvPicPr>
          <p:cNvPr id="147" name="Google Shape;147;p5" descr="Graphic 11"/>
          <p:cNvPicPr preferRelativeResize="0"/>
          <p:nvPr/>
        </p:nvPicPr>
        <p:blipFill rotWithShape="1">
          <a:blip r:embed="rId3">
            <a:alphaModFix/>
          </a:blip>
          <a:srcRect/>
          <a:stretch/>
        </p:blipFill>
        <p:spPr>
          <a:xfrm>
            <a:off x="3617831" y="1409699"/>
            <a:ext cx="6535819" cy="653581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6"/>
          <p:cNvSpPr txBox="1">
            <a:spLocks noGrp="1"/>
          </p:cNvSpPr>
          <p:nvPr>
            <p:ph type="title"/>
          </p:nvPr>
        </p:nvSpPr>
        <p:spPr>
          <a:xfrm>
            <a:off x="314348" y="3037077"/>
            <a:ext cx="9121445" cy="1060950"/>
          </a:xfrm>
          <a:prstGeom prst="rect">
            <a:avLst/>
          </a:prstGeom>
          <a:noFill/>
          <a:ln>
            <a:noFill/>
          </a:ln>
        </p:spPr>
        <p:txBody>
          <a:bodyPr spcFirstLastPara="1" wrap="square" lIns="45700" tIns="45700" rIns="45700" bIns="45700" anchor="t" anchorCtr="0">
            <a:normAutofit/>
          </a:bodyPr>
          <a:lstStyle/>
          <a:p>
            <a:pPr marL="0" marR="0" lvl="0" indent="0" algn="l" rtl="0">
              <a:lnSpc>
                <a:spcPct val="90000"/>
              </a:lnSpc>
              <a:spcBef>
                <a:spcPts val="0"/>
              </a:spcBef>
              <a:spcAft>
                <a:spcPts val="0"/>
              </a:spcAft>
              <a:buClr>
                <a:srgbClr val="44546A"/>
              </a:buClr>
              <a:buSzPts val="4000"/>
              <a:buFont typeface="Calibri"/>
              <a:buNone/>
            </a:pPr>
            <a:r>
              <a:rPr lang="en-US" sz="4000" dirty="0">
                <a:solidFill>
                  <a:srgbClr val="097D74"/>
                </a:solidFill>
                <a:latin typeface="Calibri"/>
                <a:ea typeface="Calibri"/>
                <a:cs typeface="Calibri"/>
                <a:sym typeface="Calibri"/>
              </a:rPr>
              <a:t>Money Matters Programme Overview</a:t>
            </a:r>
            <a:endParaRPr dirty="0">
              <a:solidFill>
                <a:srgbClr val="097D74"/>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7"/>
          <p:cNvSpPr txBox="1">
            <a:spLocks noGrp="1"/>
          </p:cNvSpPr>
          <p:nvPr>
            <p:ph type="title"/>
          </p:nvPr>
        </p:nvSpPr>
        <p:spPr>
          <a:xfrm>
            <a:off x="502499" y="432158"/>
            <a:ext cx="12330002" cy="720001"/>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chemeClr val="accent2"/>
              </a:buClr>
              <a:buSzPts val="3600"/>
              <a:buFont typeface="Calibri"/>
              <a:buNone/>
            </a:pPr>
            <a:r>
              <a:rPr lang="en-US" sz="3200" dirty="0">
                <a:solidFill>
                  <a:srgbClr val="097D74"/>
                </a:solidFill>
              </a:rPr>
              <a:t>The programme introduction</a:t>
            </a:r>
            <a:endParaRPr sz="3200" dirty="0">
              <a:solidFill>
                <a:srgbClr val="097D74"/>
              </a:solidFill>
            </a:endParaRPr>
          </a:p>
        </p:txBody>
      </p:sp>
      <p:sp>
        <p:nvSpPr>
          <p:cNvPr id="158" name="Google Shape;158;p7"/>
          <p:cNvSpPr txBox="1"/>
          <p:nvPr/>
        </p:nvSpPr>
        <p:spPr>
          <a:xfrm>
            <a:off x="547860" y="1144851"/>
            <a:ext cx="3714652" cy="49809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C00000"/>
              </a:buClr>
              <a:buSzPts val="2800"/>
              <a:buFont typeface="Calibri"/>
              <a:buNone/>
            </a:pPr>
            <a:r>
              <a:rPr lang="en-US" sz="2800" b="1" i="0" u="none" strike="noStrike" cap="none" dirty="0">
                <a:solidFill>
                  <a:srgbClr val="C00000"/>
                </a:solidFill>
                <a:latin typeface="Calibri"/>
                <a:ea typeface="Calibri"/>
                <a:cs typeface="Calibri"/>
                <a:sym typeface="Calibri"/>
              </a:rPr>
              <a:t>Existing situation</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44546A"/>
              </a:buClr>
              <a:buSzPts val="2800"/>
              <a:buFont typeface="Calibri"/>
              <a:buNone/>
            </a:pPr>
            <a:endParaRPr sz="2800" b="1" i="0" u="none" strike="noStrike" cap="none" dirty="0">
              <a:solidFill>
                <a:srgbClr val="C00000"/>
              </a:solidFill>
              <a:latin typeface="Calibri"/>
              <a:ea typeface="Calibri"/>
              <a:cs typeface="Calibri"/>
              <a:sym typeface="Calibri"/>
            </a:endParaRPr>
          </a:p>
          <a:p>
            <a:pPr marL="0" marR="0" lvl="0" indent="0" algn="l" rtl="0">
              <a:lnSpc>
                <a:spcPct val="100000"/>
              </a:lnSpc>
              <a:spcBef>
                <a:spcPts val="0"/>
              </a:spcBef>
              <a:spcAft>
                <a:spcPts val="0"/>
              </a:spcAft>
              <a:buClr>
                <a:srgbClr val="44546A"/>
              </a:buClr>
              <a:buSzPts val="2800"/>
              <a:buFont typeface="Calibri"/>
              <a:buNone/>
            </a:pPr>
            <a:r>
              <a:rPr lang="en-US" sz="2800" b="1" i="0" u="none" strike="noStrike" cap="none" dirty="0">
                <a:solidFill>
                  <a:srgbClr val="44546A"/>
                </a:solidFill>
                <a:latin typeface="Calibri"/>
                <a:ea typeface="Calibri"/>
                <a:cs typeface="Calibri"/>
                <a:sym typeface="Calibri"/>
              </a:rPr>
              <a:t>Families now face significant financial insecurity due to:</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44546A"/>
              </a:buClr>
              <a:buSzPts val="2800"/>
              <a:buFont typeface="Calibri"/>
              <a:buNone/>
            </a:pPr>
            <a:r>
              <a:rPr lang="en-US" sz="2800" b="1" i="0" u="none" strike="noStrike" cap="none" dirty="0">
                <a:solidFill>
                  <a:srgbClr val="44546A"/>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457200" marR="0" lvl="2" indent="-457200" algn="l" rtl="0">
              <a:lnSpc>
                <a:spcPct val="100000"/>
              </a:lnSpc>
              <a:spcBef>
                <a:spcPts val="0"/>
              </a:spcBef>
              <a:spcAft>
                <a:spcPts val="0"/>
              </a:spcAft>
              <a:buClr>
                <a:srgbClr val="44546A"/>
              </a:buClr>
              <a:buSzPts val="2800"/>
              <a:buFont typeface="Arial"/>
              <a:buChar char="•"/>
            </a:pPr>
            <a:r>
              <a:rPr lang="en-US" sz="2800" b="0" i="0" u="none" strike="noStrike" cap="none" dirty="0">
                <a:solidFill>
                  <a:srgbClr val="44546A"/>
                </a:solidFill>
                <a:latin typeface="Calibri"/>
                <a:ea typeface="Calibri"/>
                <a:cs typeface="Calibri"/>
                <a:sym typeface="Calibri"/>
              </a:rPr>
              <a:t>10 years of debt legacy</a:t>
            </a:r>
            <a:endParaRPr sz="1400" b="0" i="0" u="none" strike="noStrike" cap="none" dirty="0">
              <a:solidFill>
                <a:srgbClr val="000000"/>
              </a:solidFill>
              <a:latin typeface="Arial"/>
              <a:ea typeface="Arial"/>
              <a:cs typeface="Arial"/>
              <a:sym typeface="Arial"/>
            </a:endParaRPr>
          </a:p>
          <a:p>
            <a:pPr marL="457200" marR="0" lvl="2" indent="-457200" algn="l" rtl="0">
              <a:lnSpc>
                <a:spcPct val="100000"/>
              </a:lnSpc>
              <a:spcBef>
                <a:spcPts val="0"/>
              </a:spcBef>
              <a:spcAft>
                <a:spcPts val="0"/>
              </a:spcAft>
              <a:buClr>
                <a:srgbClr val="44546A"/>
              </a:buClr>
              <a:buSzPts val="2800"/>
              <a:buFont typeface="Arial"/>
              <a:buChar char="•"/>
            </a:pPr>
            <a:r>
              <a:rPr lang="en-US" sz="2800" b="0" i="0" u="none" strike="noStrike" cap="none" dirty="0">
                <a:solidFill>
                  <a:srgbClr val="44546A"/>
                </a:solidFill>
                <a:latin typeface="Calibri"/>
                <a:ea typeface="Calibri"/>
                <a:cs typeface="Calibri"/>
                <a:sym typeface="Calibri"/>
              </a:rPr>
              <a:t>Covid-19 pandemic </a:t>
            </a:r>
            <a:endParaRPr sz="1400" b="0" i="0" u="none" strike="noStrike" cap="none" dirty="0">
              <a:solidFill>
                <a:srgbClr val="000000"/>
              </a:solidFill>
              <a:latin typeface="Arial"/>
              <a:ea typeface="Arial"/>
              <a:cs typeface="Arial"/>
              <a:sym typeface="Arial"/>
            </a:endParaRPr>
          </a:p>
          <a:p>
            <a:pPr marL="457200" marR="0" lvl="2" indent="-457200" algn="l" rtl="0">
              <a:lnSpc>
                <a:spcPct val="100000"/>
              </a:lnSpc>
              <a:spcBef>
                <a:spcPts val="0"/>
              </a:spcBef>
              <a:spcAft>
                <a:spcPts val="0"/>
              </a:spcAft>
              <a:buClr>
                <a:srgbClr val="44546A"/>
              </a:buClr>
              <a:buSzPts val="2800"/>
              <a:buFont typeface="Arial"/>
              <a:buChar char="•"/>
            </a:pPr>
            <a:r>
              <a:rPr lang="en-US" sz="2800" b="0" i="0" u="none" strike="noStrike" cap="none" dirty="0">
                <a:solidFill>
                  <a:srgbClr val="44546A"/>
                </a:solidFill>
                <a:latin typeface="Calibri"/>
                <a:ea typeface="Calibri"/>
                <a:cs typeface="Calibri"/>
                <a:sym typeface="Calibri"/>
              </a:rPr>
              <a:t>lack of good financial literacy practices</a:t>
            </a:r>
            <a:endParaRPr sz="1400" b="0" i="0" u="none" strike="noStrike" cap="none" dirty="0">
              <a:solidFill>
                <a:srgbClr val="000000"/>
              </a:solidFill>
              <a:latin typeface="Arial"/>
              <a:ea typeface="Arial"/>
              <a:cs typeface="Arial"/>
              <a:sym typeface="Arial"/>
            </a:endParaRPr>
          </a:p>
        </p:txBody>
      </p:sp>
      <p:sp>
        <p:nvSpPr>
          <p:cNvPr id="159" name="Google Shape;159;p7"/>
          <p:cNvSpPr txBox="1"/>
          <p:nvPr/>
        </p:nvSpPr>
        <p:spPr>
          <a:xfrm>
            <a:off x="4483144" y="1144852"/>
            <a:ext cx="3933285" cy="45364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C00000"/>
              </a:buClr>
              <a:buSzPts val="2800"/>
              <a:buFont typeface="Calibri"/>
              <a:buNone/>
            </a:pPr>
            <a:r>
              <a:rPr lang="en-US" sz="2800" b="1" i="0" u="none" strike="noStrike" cap="none">
                <a:solidFill>
                  <a:srgbClr val="C00000"/>
                </a:solidFill>
                <a:latin typeface="Calibri"/>
                <a:ea typeface="Calibri"/>
                <a:cs typeface="Calibri"/>
                <a:sym typeface="Calibri"/>
              </a:rPr>
              <a:t>Scope of the programme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accent2"/>
              </a:buClr>
              <a:buSzPts val="2800"/>
              <a:buFont typeface="Calibri"/>
              <a:buNone/>
            </a:pPr>
            <a:endParaRPr sz="2800" b="1" i="0" u="none" strike="noStrike" cap="none">
              <a:solidFill>
                <a:srgbClr val="C00000"/>
              </a:solidFill>
              <a:latin typeface="Calibri"/>
              <a:ea typeface="Calibri"/>
              <a:cs typeface="Calibri"/>
              <a:sym typeface="Calibri"/>
            </a:endParaRPr>
          </a:p>
          <a:p>
            <a:pPr marL="285750" marR="0" lvl="0" indent="-285750" algn="l" rtl="0">
              <a:lnSpc>
                <a:spcPct val="100000"/>
              </a:lnSpc>
              <a:spcBef>
                <a:spcPts val="0"/>
              </a:spcBef>
              <a:spcAft>
                <a:spcPts val="0"/>
              </a:spcAft>
              <a:buClr>
                <a:srgbClr val="44546A"/>
              </a:buClr>
              <a:buSzPts val="2800"/>
              <a:buFont typeface="Arial"/>
              <a:buChar char="•"/>
            </a:pPr>
            <a:r>
              <a:rPr lang="en-US" sz="2800" b="0" i="0" u="none" strike="noStrike" cap="none">
                <a:solidFill>
                  <a:srgbClr val="44546A"/>
                </a:solidFill>
                <a:latin typeface="Calibri"/>
                <a:ea typeface="Calibri"/>
                <a:cs typeface="Calibri"/>
                <a:sym typeface="Calibri"/>
              </a:rPr>
              <a:t>to empower families with money skills and knowledge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44546A"/>
              </a:buClr>
              <a:buSzPts val="2800"/>
              <a:buFont typeface="Arial"/>
              <a:buChar char="•"/>
            </a:pPr>
            <a:r>
              <a:rPr lang="en-US" sz="2800" b="0" i="0" u="none" strike="noStrike" cap="none">
                <a:solidFill>
                  <a:srgbClr val="44546A"/>
                </a:solidFill>
                <a:latin typeface="Calibri"/>
                <a:ea typeface="Calibri"/>
                <a:cs typeface="Calibri"/>
                <a:sym typeface="Calibri"/>
              </a:rPr>
              <a:t>to develop new teaching practices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44546A"/>
              </a:buClr>
              <a:buSzPts val="2800"/>
              <a:buFont typeface="Arial"/>
              <a:buChar char="•"/>
            </a:pPr>
            <a:r>
              <a:rPr lang="en-US" sz="2800" b="0" i="0" u="none" strike="noStrike" cap="none">
                <a:solidFill>
                  <a:srgbClr val="44546A"/>
                </a:solidFill>
                <a:latin typeface="Calibri"/>
                <a:ea typeface="Calibri"/>
                <a:cs typeface="Calibri"/>
                <a:sym typeface="Calibri"/>
              </a:rPr>
              <a:t>to give family learning support through digital and other learning tools</a:t>
            </a:r>
            <a:endParaRPr sz="1400" b="0" i="0" u="none" strike="noStrike" cap="none">
              <a:solidFill>
                <a:srgbClr val="000000"/>
              </a:solidFill>
              <a:latin typeface="Arial"/>
              <a:ea typeface="Arial"/>
              <a:cs typeface="Arial"/>
              <a:sym typeface="Arial"/>
            </a:endParaRPr>
          </a:p>
        </p:txBody>
      </p:sp>
      <p:sp>
        <p:nvSpPr>
          <p:cNvPr id="160" name="Google Shape;160;p7"/>
          <p:cNvSpPr txBox="1"/>
          <p:nvPr/>
        </p:nvSpPr>
        <p:spPr>
          <a:xfrm>
            <a:off x="9426589" y="1152158"/>
            <a:ext cx="3581605" cy="49809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C00000"/>
              </a:buClr>
              <a:buSzPts val="2800"/>
              <a:buFont typeface="Calibri"/>
              <a:buNone/>
            </a:pPr>
            <a:r>
              <a:rPr lang="en-US" sz="2800" b="1" i="0" u="none" strike="noStrike" cap="none">
                <a:solidFill>
                  <a:srgbClr val="C00000"/>
                </a:solidFill>
                <a:latin typeface="Calibri"/>
                <a:ea typeface="Calibri"/>
                <a:cs typeface="Calibri"/>
                <a:sym typeface="Calibri"/>
              </a:rPr>
              <a:t>Keys to success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accent2"/>
              </a:buClr>
              <a:buSzPts val="2800"/>
              <a:buFont typeface="Calibri"/>
              <a:buNone/>
            </a:pPr>
            <a:endParaRPr sz="2800" b="1" i="0" u="none" strike="noStrike" cap="none">
              <a:solidFill>
                <a:srgbClr val="C00000"/>
              </a:solidFill>
              <a:latin typeface="Calibri"/>
              <a:ea typeface="Calibri"/>
              <a:cs typeface="Calibri"/>
              <a:sym typeface="Calibri"/>
            </a:endParaRPr>
          </a:p>
          <a:p>
            <a:pPr marL="285750" marR="0" lvl="0" indent="-285750" algn="l" rtl="0">
              <a:lnSpc>
                <a:spcPct val="100000"/>
              </a:lnSpc>
              <a:spcBef>
                <a:spcPts val="0"/>
              </a:spcBef>
              <a:spcAft>
                <a:spcPts val="0"/>
              </a:spcAft>
              <a:buClr>
                <a:srgbClr val="44546A"/>
              </a:buClr>
              <a:buSzPts val="2800"/>
              <a:buFont typeface="Arial"/>
              <a:buChar char="•"/>
            </a:pPr>
            <a:r>
              <a:rPr lang="en-US" sz="2800" b="0" i="0" u="none" strike="noStrike" cap="none">
                <a:solidFill>
                  <a:srgbClr val="44546A"/>
                </a:solidFill>
                <a:latin typeface="Calibri"/>
                <a:ea typeface="Calibri"/>
                <a:cs typeface="Calibri"/>
                <a:sym typeface="Calibri"/>
              </a:rPr>
              <a:t>focus on a family learning approach</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44546A"/>
              </a:buClr>
              <a:buSzPts val="2800"/>
              <a:buFont typeface="Arial"/>
              <a:buChar char="•"/>
            </a:pPr>
            <a:r>
              <a:rPr lang="en-US" sz="2800" b="0" i="0" u="none" strike="noStrike" cap="none">
                <a:solidFill>
                  <a:srgbClr val="44546A"/>
                </a:solidFill>
                <a:latin typeface="Calibri"/>
                <a:ea typeface="Calibri"/>
                <a:cs typeface="Calibri"/>
                <a:sym typeface="Calibri"/>
              </a:rPr>
              <a:t>the creation of educational material for all the family to share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44546A"/>
              </a:buClr>
              <a:buSzPts val="2800"/>
              <a:buFont typeface="Arial"/>
              <a:buChar char="•"/>
            </a:pPr>
            <a:r>
              <a:rPr lang="en-US" sz="2800" b="0" i="0" u="none" strike="noStrike" cap="none">
                <a:solidFill>
                  <a:srgbClr val="44546A"/>
                </a:solidFill>
                <a:latin typeface="Calibri"/>
                <a:ea typeface="Calibri"/>
                <a:cs typeface="Calibri"/>
                <a:sym typeface="Calibri"/>
              </a:rPr>
              <a:t>introduction of new practices and digital learning tools</a:t>
            </a:r>
            <a:endParaRPr sz="1400" b="0" i="0" u="none" strike="noStrike" cap="none">
              <a:solidFill>
                <a:srgbClr val="000000"/>
              </a:solidFill>
              <a:latin typeface="Arial"/>
              <a:ea typeface="Arial"/>
              <a:cs typeface="Arial"/>
              <a:sym typeface="Arial"/>
            </a:endParaRPr>
          </a:p>
        </p:txBody>
      </p:sp>
      <p:pic>
        <p:nvPicPr>
          <p:cNvPr id="161" name="Google Shape;161;p7" descr="Graphic 5"/>
          <p:cNvPicPr preferRelativeResize="0"/>
          <p:nvPr/>
        </p:nvPicPr>
        <p:blipFill rotWithShape="1">
          <a:blip r:embed="rId3">
            <a:alphaModFix/>
          </a:blip>
          <a:srcRect/>
          <a:stretch/>
        </p:blipFill>
        <p:spPr>
          <a:xfrm>
            <a:off x="1345904" y="5802693"/>
            <a:ext cx="1532298" cy="1532298"/>
          </a:xfrm>
          <a:prstGeom prst="rect">
            <a:avLst/>
          </a:prstGeom>
          <a:noFill/>
          <a:ln>
            <a:noFill/>
          </a:ln>
        </p:spPr>
      </p:pic>
      <p:pic>
        <p:nvPicPr>
          <p:cNvPr id="162" name="Google Shape;162;p7" descr="Graphic 7"/>
          <p:cNvPicPr preferRelativeResize="0"/>
          <p:nvPr/>
        </p:nvPicPr>
        <p:blipFill rotWithShape="1">
          <a:blip r:embed="rId4">
            <a:alphaModFix/>
          </a:blip>
          <a:srcRect/>
          <a:stretch/>
        </p:blipFill>
        <p:spPr>
          <a:xfrm>
            <a:off x="4103709" y="5442915"/>
            <a:ext cx="2138697" cy="2138697"/>
          </a:xfrm>
          <a:prstGeom prst="rect">
            <a:avLst/>
          </a:prstGeom>
          <a:noFill/>
          <a:ln>
            <a:noFill/>
          </a:ln>
        </p:spPr>
      </p:pic>
      <p:pic>
        <p:nvPicPr>
          <p:cNvPr id="163" name="Google Shape;163;p7" descr="Graphic 9"/>
          <p:cNvPicPr preferRelativeResize="0"/>
          <p:nvPr/>
        </p:nvPicPr>
        <p:blipFill rotWithShape="1">
          <a:blip r:embed="rId5">
            <a:alphaModFix/>
          </a:blip>
          <a:srcRect/>
          <a:stretch/>
        </p:blipFill>
        <p:spPr>
          <a:xfrm>
            <a:off x="7376351" y="5936770"/>
            <a:ext cx="1264143" cy="1264143"/>
          </a:xfrm>
          <a:prstGeom prst="rect">
            <a:avLst/>
          </a:prstGeom>
          <a:noFill/>
          <a:ln>
            <a:noFill/>
          </a:ln>
        </p:spPr>
      </p:pic>
      <p:pic>
        <p:nvPicPr>
          <p:cNvPr id="164" name="Google Shape;164;p7" descr="Graphic 10"/>
          <p:cNvPicPr preferRelativeResize="0"/>
          <p:nvPr/>
        </p:nvPicPr>
        <p:blipFill rotWithShape="1">
          <a:blip r:embed="rId6">
            <a:alphaModFix/>
          </a:blip>
          <a:srcRect/>
          <a:stretch/>
        </p:blipFill>
        <p:spPr>
          <a:xfrm>
            <a:off x="9447854" y="5915423"/>
            <a:ext cx="1264143" cy="1264143"/>
          </a:xfrm>
          <a:prstGeom prst="rect">
            <a:avLst/>
          </a:prstGeom>
          <a:noFill/>
          <a:ln>
            <a:noFill/>
          </a:ln>
        </p:spPr>
      </p:pic>
      <p:pic>
        <p:nvPicPr>
          <p:cNvPr id="165" name="Google Shape;165;p7" descr="Graphic 11"/>
          <p:cNvPicPr preferRelativeResize="0"/>
          <p:nvPr/>
        </p:nvPicPr>
        <p:blipFill rotWithShape="1">
          <a:blip r:embed="rId7">
            <a:alphaModFix/>
          </a:blip>
          <a:srcRect/>
          <a:stretch/>
        </p:blipFill>
        <p:spPr>
          <a:xfrm>
            <a:off x="10541389" y="5936770"/>
            <a:ext cx="1207565" cy="1207565"/>
          </a:xfrm>
          <a:prstGeom prst="rect">
            <a:avLst/>
          </a:prstGeom>
          <a:noFill/>
          <a:ln>
            <a:noFill/>
          </a:ln>
        </p:spPr>
      </p:pic>
      <p:pic>
        <p:nvPicPr>
          <p:cNvPr id="166" name="Google Shape;166;p7" descr="Graphic 12"/>
          <p:cNvPicPr preferRelativeResize="0"/>
          <p:nvPr/>
        </p:nvPicPr>
        <p:blipFill rotWithShape="1">
          <a:blip r:embed="rId6">
            <a:alphaModFix/>
          </a:blip>
          <a:srcRect/>
          <a:stretch/>
        </p:blipFill>
        <p:spPr>
          <a:xfrm>
            <a:off x="11519357" y="5880194"/>
            <a:ext cx="1264142" cy="126414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8"/>
          <p:cNvSpPr txBox="1">
            <a:spLocks noGrp="1"/>
          </p:cNvSpPr>
          <p:nvPr>
            <p:ph type="title"/>
          </p:nvPr>
        </p:nvSpPr>
        <p:spPr>
          <a:xfrm>
            <a:off x="502499" y="432158"/>
            <a:ext cx="12330002" cy="720001"/>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chemeClr val="accent2"/>
              </a:buClr>
              <a:buSzPts val="3600"/>
              <a:buFont typeface="Calibri"/>
              <a:buNone/>
            </a:pPr>
            <a:r>
              <a:rPr lang="en-US" sz="3200" dirty="0">
                <a:solidFill>
                  <a:srgbClr val="097D74"/>
                </a:solidFill>
              </a:rPr>
              <a:t>What will it look like?</a:t>
            </a:r>
            <a:endParaRPr sz="3200" dirty="0">
              <a:solidFill>
                <a:srgbClr val="097D74"/>
              </a:solidFill>
            </a:endParaRPr>
          </a:p>
        </p:txBody>
      </p:sp>
      <p:sp>
        <p:nvSpPr>
          <p:cNvPr id="172" name="Google Shape;172;p8"/>
          <p:cNvSpPr txBox="1"/>
          <p:nvPr/>
        </p:nvSpPr>
        <p:spPr>
          <a:xfrm>
            <a:off x="254879" y="1419030"/>
            <a:ext cx="2875166" cy="549377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C00000"/>
              </a:buClr>
              <a:buSzPts val="2400"/>
              <a:buFont typeface="Calibri"/>
              <a:buNone/>
            </a:pPr>
            <a:r>
              <a:rPr lang="en-US" sz="2400" b="1" i="0" u="none" strike="noStrike" cap="none" dirty="0">
                <a:solidFill>
                  <a:srgbClr val="C00000"/>
                </a:solidFill>
                <a:latin typeface="Calibri"/>
                <a:ea typeface="Calibri"/>
                <a:cs typeface="Calibri"/>
                <a:sym typeface="Calibri"/>
              </a:rPr>
              <a:t>   For Parents </a:t>
            </a:r>
          </a:p>
          <a:p>
            <a:pPr marL="0" marR="0" lvl="0" indent="0" algn="l" rtl="0">
              <a:lnSpc>
                <a:spcPct val="100000"/>
              </a:lnSpc>
              <a:spcBef>
                <a:spcPts val="0"/>
              </a:spcBef>
              <a:spcAft>
                <a:spcPts val="0"/>
              </a:spcAft>
              <a:buClr>
                <a:srgbClr val="C00000"/>
              </a:buClr>
              <a:buSzPts val="2400"/>
              <a:buFont typeface="Calibri"/>
              <a:buNone/>
            </a:pPr>
            <a:r>
              <a:rPr lang="en-US" sz="2400" b="1" dirty="0">
                <a:solidFill>
                  <a:srgbClr val="C00000"/>
                </a:solidFill>
                <a:latin typeface="Calibri"/>
                <a:ea typeface="Calibri"/>
                <a:cs typeface="Calibri"/>
                <a:sym typeface="Calibri"/>
              </a:rPr>
              <a:t>   </a:t>
            </a:r>
            <a:r>
              <a:rPr lang="en-US" sz="2400" b="1" i="0" u="none" strike="noStrike" cap="none" dirty="0">
                <a:solidFill>
                  <a:srgbClr val="C00000"/>
                </a:solidFill>
                <a:latin typeface="Calibri"/>
                <a:ea typeface="Calibri"/>
                <a:cs typeface="Calibri"/>
                <a:sym typeface="Calibri"/>
              </a:rPr>
              <a:t>and guardians</a:t>
            </a:r>
            <a:endParaRPr sz="2100" b="0" i="0" u="none" strike="noStrike" cap="none" dirty="0">
              <a:solidFill>
                <a:srgbClr val="44546A"/>
              </a:solidFill>
              <a:latin typeface="Calibri"/>
              <a:ea typeface="Calibri"/>
              <a:cs typeface="Calibri"/>
              <a:sym typeface="Calibri"/>
            </a:endParaRPr>
          </a:p>
          <a:p>
            <a:pPr marL="0" marR="0" lvl="0" indent="0" algn="l" rtl="0">
              <a:lnSpc>
                <a:spcPct val="100000"/>
              </a:lnSpc>
              <a:spcBef>
                <a:spcPts val="0"/>
              </a:spcBef>
              <a:spcAft>
                <a:spcPts val="0"/>
              </a:spcAft>
              <a:buClr>
                <a:srgbClr val="44546A"/>
              </a:buClr>
              <a:buSzPts val="2100"/>
              <a:buFont typeface="Calibri"/>
              <a:buNone/>
            </a:pPr>
            <a:endParaRPr lang="en-GB" sz="2100" b="0" i="0" u="none" strike="noStrike" cap="none" dirty="0">
              <a:solidFill>
                <a:srgbClr val="44546A"/>
              </a:solidFill>
              <a:latin typeface="Calibri"/>
              <a:ea typeface="Calibri"/>
              <a:cs typeface="Calibri"/>
              <a:sym typeface="Calibri"/>
            </a:endParaRPr>
          </a:p>
          <a:p>
            <a:pPr marL="0" marR="0" lvl="0" indent="0" algn="l" rtl="0">
              <a:lnSpc>
                <a:spcPct val="100000"/>
              </a:lnSpc>
              <a:spcBef>
                <a:spcPts val="0"/>
              </a:spcBef>
              <a:spcAft>
                <a:spcPts val="0"/>
              </a:spcAft>
              <a:buClr>
                <a:srgbClr val="44546A"/>
              </a:buClr>
              <a:buSzPts val="2100"/>
              <a:buFont typeface="Calibri"/>
              <a:buNone/>
            </a:pPr>
            <a:endParaRPr sz="2100" b="0" i="0" u="none" strike="noStrike" cap="none" dirty="0">
              <a:solidFill>
                <a:srgbClr val="44546A"/>
              </a:solidFill>
              <a:latin typeface="Calibri"/>
              <a:ea typeface="Calibri"/>
              <a:cs typeface="Calibri"/>
              <a:sym typeface="Calibri"/>
            </a:endParaRPr>
          </a:p>
          <a:p>
            <a:pPr marL="285750" marR="0" lvl="0" indent="-285750" algn="l" rtl="0">
              <a:lnSpc>
                <a:spcPct val="100000"/>
              </a:lnSpc>
              <a:spcBef>
                <a:spcPts val="0"/>
              </a:spcBef>
              <a:spcAft>
                <a:spcPts val="0"/>
              </a:spcAft>
              <a:buClr>
                <a:srgbClr val="44546A"/>
              </a:buClr>
              <a:buSzPts val="2400"/>
              <a:buFont typeface="Arial"/>
              <a:buChar char="•"/>
            </a:pPr>
            <a:r>
              <a:rPr lang="en-US" sz="2400" b="1" i="0" u="none" strike="noStrike" cap="none" dirty="0">
                <a:solidFill>
                  <a:srgbClr val="44546A"/>
                </a:solidFill>
                <a:latin typeface="Calibri"/>
                <a:ea typeface="Calibri"/>
                <a:cs typeface="Calibri"/>
                <a:sym typeface="Calibri"/>
              </a:rPr>
              <a:t>A training programme </a:t>
            </a:r>
            <a:r>
              <a:rPr lang="en-US" sz="2400" b="0" i="0" u="none" strike="noStrike" cap="none" dirty="0">
                <a:solidFill>
                  <a:srgbClr val="44546A"/>
                </a:solidFill>
                <a:latin typeface="Calibri"/>
                <a:ea typeface="Calibri"/>
                <a:cs typeface="Calibri"/>
                <a:sym typeface="Calibri"/>
              </a:rPr>
              <a:t>aiming to tackle financial literacy</a:t>
            </a:r>
            <a:r>
              <a:rPr lang="en-US" sz="2400" b="1" i="0" u="none" strike="noStrike" cap="none" dirty="0">
                <a:solidFill>
                  <a:srgbClr val="44546A"/>
                </a:solidFill>
                <a:latin typeface="Calibri"/>
                <a:ea typeface="Calibri"/>
                <a:cs typeface="Calibri"/>
                <a:sym typeface="Calibri"/>
              </a:rPr>
              <a:t> </a:t>
            </a:r>
            <a:r>
              <a:rPr lang="en-US" sz="2400" b="0" i="0" u="none" strike="noStrike" cap="none" dirty="0">
                <a:solidFill>
                  <a:srgbClr val="44546A"/>
                </a:solidFill>
                <a:latin typeface="Calibri"/>
                <a:ea typeface="Calibri"/>
                <a:cs typeface="Calibri"/>
                <a:sym typeface="Calibri"/>
              </a:rPr>
              <a:t>using a workshop-based approach</a:t>
            </a:r>
            <a:endParaRPr sz="2100" b="0" i="0" u="none" strike="noStrike" cap="none" dirty="0">
              <a:solidFill>
                <a:srgbClr val="374856"/>
              </a:solidFill>
              <a:latin typeface="Calibri"/>
              <a:ea typeface="Calibri"/>
              <a:cs typeface="Calibri"/>
              <a:sym typeface="Calibri"/>
            </a:endParaRPr>
          </a:p>
          <a:p>
            <a:pPr marL="0" marR="0" lvl="0" indent="0" algn="l" rtl="0">
              <a:lnSpc>
                <a:spcPct val="100000"/>
              </a:lnSpc>
              <a:spcBef>
                <a:spcPts val="0"/>
              </a:spcBef>
              <a:spcAft>
                <a:spcPts val="0"/>
              </a:spcAft>
              <a:buClr>
                <a:srgbClr val="44546A"/>
              </a:buClr>
              <a:buSzPts val="2100"/>
              <a:buFont typeface="Calibri"/>
              <a:buNone/>
            </a:pPr>
            <a:endParaRPr sz="2100" b="0" i="0" u="none" strike="noStrike" cap="none" dirty="0">
              <a:solidFill>
                <a:srgbClr val="374856"/>
              </a:solidFill>
              <a:latin typeface="Calibri"/>
              <a:ea typeface="Calibri"/>
              <a:cs typeface="Calibri"/>
              <a:sym typeface="Calibri"/>
            </a:endParaRPr>
          </a:p>
          <a:p>
            <a:pPr marL="285750" marR="0" lvl="0" indent="-285750" algn="l" rtl="0">
              <a:lnSpc>
                <a:spcPct val="100000"/>
              </a:lnSpc>
              <a:spcBef>
                <a:spcPts val="0"/>
              </a:spcBef>
              <a:spcAft>
                <a:spcPts val="0"/>
              </a:spcAft>
              <a:buClr>
                <a:srgbClr val="44546A"/>
              </a:buClr>
              <a:buSzPts val="2400"/>
              <a:buFont typeface="Arial"/>
              <a:buChar char="•"/>
            </a:pPr>
            <a:r>
              <a:rPr lang="en-US" sz="2400" b="0" i="0" u="none" strike="noStrike" cap="none" dirty="0">
                <a:solidFill>
                  <a:srgbClr val="44546A"/>
                </a:solidFill>
                <a:latin typeface="Calibri"/>
                <a:ea typeface="Calibri"/>
                <a:cs typeface="Calibri"/>
                <a:sym typeface="Calibri"/>
              </a:rPr>
              <a:t>Support for parents and guardians to use the </a:t>
            </a:r>
            <a:r>
              <a:rPr lang="en-US" sz="2400" b="1" i="0" u="none" strike="noStrike" cap="none" dirty="0">
                <a:solidFill>
                  <a:srgbClr val="44546A"/>
                </a:solidFill>
                <a:latin typeface="Calibri"/>
                <a:ea typeface="Calibri"/>
                <a:cs typeface="Calibri"/>
                <a:sym typeface="Calibri"/>
              </a:rPr>
              <a:t>family learning model </a:t>
            </a:r>
            <a:endParaRPr sz="1400" b="0" i="0" u="none" strike="noStrike" cap="none" dirty="0">
              <a:solidFill>
                <a:srgbClr val="000000"/>
              </a:solidFill>
              <a:latin typeface="Arial"/>
              <a:ea typeface="Arial"/>
              <a:cs typeface="Arial"/>
              <a:sym typeface="Arial"/>
            </a:endParaRPr>
          </a:p>
        </p:txBody>
      </p:sp>
      <p:sp>
        <p:nvSpPr>
          <p:cNvPr id="173" name="Google Shape;173;p8"/>
          <p:cNvSpPr txBox="1"/>
          <p:nvPr/>
        </p:nvSpPr>
        <p:spPr>
          <a:xfrm>
            <a:off x="3182602" y="1419032"/>
            <a:ext cx="3458620" cy="549377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D79C07"/>
              </a:buClr>
              <a:buSzPts val="2400"/>
              <a:buFont typeface="Calibri"/>
              <a:buNone/>
            </a:pPr>
            <a:r>
              <a:rPr lang="en-US" sz="2400" b="1" i="0" u="none" strike="noStrike" cap="none" dirty="0">
                <a:solidFill>
                  <a:srgbClr val="D79C07"/>
                </a:solidFill>
                <a:latin typeface="Calibri"/>
                <a:ea typeface="Calibri"/>
                <a:cs typeface="Calibri"/>
                <a:sym typeface="Calibri"/>
              </a:rPr>
              <a:t>  For Youth </a:t>
            </a:r>
            <a:endParaRPr sz="2100" b="0" i="0" u="none" strike="noStrike" cap="none" dirty="0">
              <a:solidFill>
                <a:srgbClr val="44546A"/>
              </a:solidFill>
              <a:latin typeface="Calibri"/>
              <a:ea typeface="Calibri"/>
              <a:cs typeface="Calibri"/>
              <a:sym typeface="Calibri"/>
            </a:endParaRPr>
          </a:p>
          <a:p>
            <a:pPr marL="0" marR="0" lvl="0" indent="0" algn="l" rtl="0">
              <a:lnSpc>
                <a:spcPct val="100000"/>
              </a:lnSpc>
              <a:spcBef>
                <a:spcPts val="0"/>
              </a:spcBef>
              <a:spcAft>
                <a:spcPts val="0"/>
              </a:spcAft>
              <a:buClr>
                <a:srgbClr val="D79C07"/>
              </a:buClr>
              <a:buSzPts val="2400"/>
              <a:buFont typeface="Calibri"/>
              <a:buNone/>
            </a:pPr>
            <a:r>
              <a:rPr lang="en-US" sz="2400" b="1" i="0" u="none" strike="noStrike" cap="none" dirty="0">
                <a:solidFill>
                  <a:srgbClr val="D79C07"/>
                </a:solidFill>
                <a:latin typeface="Calibri"/>
                <a:ea typeface="Calibri"/>
                <a:cs typeface="Calibri"/>
                <a:sym typeface="Calibri"/>
              </a:rPr>
              <a:t>  19 to 25 years old</a:t>
            </a:r>
            <a:endParaRPr dirty="0"/>
          </a:p>
          <a:p>
            <a:pPr marL="0" marR="0" lvl="0" indent="0" algn="l" rtl="0">
              <a:lnSpc>
                <a:spcPct val="100000"/>
              </a:lnSpc>
              <a:spcBef>
                <a:spcPts val="0"/>
              </a:spcBef>
              <a:spcAft>
                <a:spcPts val="0"/>
              </a:spcAft>
              <a:buClr>
                <a:srgbClr val="D79C07"/>
              </a:buClr>
              <a:buSzPts val="2400"/>
              <a:buFont typeface="Calibri"/>
              <a:buNone/>
            </a:pPr>
            <a:r>
              <a:rPr lang="en-US" sz="2400" b="1" i="0" u="none" strike="noStrike" cap="none" dirty="0">
                <a:solidFill>
                  <a:srgbClr val="D79C07"/>
                </a:solidFill>
                <a:latin typeface="Calibri"/>
                <a:ea typeface="Calibri"/>
                <a:cs typeface="Calibri"/>
                <a:sym typeface="Calibri"/>
              </a:rPr>
              <a:t>  </a:t>
            </a:r>
            <a:endParaRPr sz="2100" b="0" i="0" u="none" strike="noStrike" cap="none" dirty="0">
              <a:solidFill>
                <a:srgbClr val="44546A"/>
              </a:solidFill>
              <a:latin typeface="Calibri"/>
              <a:ea typeface="Calibri"/>
              <a:cs typeface="Calibri"/>
              <a:sym typeface="Calibri"/>
            </a:endParaRPr>
          </a:p>
          <a:p>
            <a:pPr marL="0" marR="0" lvl="0" indent="0" algn="l" rtl="0">
              <a:lnSpc>
                <a:spcPct val="100000"/>
              </a:lnSpc>
              <a:spcBef>
                <a:spcPts val="0"/>
              </a:spcBef>
              <a:spcAft>
                <a:spcPts val="0"/>
              </a:spcAft>
              <a:buClr>
                <a:srgbClr val="44546A"/>
              </a:buClr>
              <a:buSzPts val="2100"/>
              <a:buFont typeface="Calibri"/>
              <a:buNone/>
            </a:pPr>
            <a:endParaRPr sz="2100" b="0" i="0" u="none" strike="noStrike" cap="none" dirty="0">
              <a:solidFill>
                <a:srgbClr val="44546A"/>
              </a:solidFill>
              <a:latin typeface="Calibri"/>
              <a:ea typeface="Calibri"/>
              <a:cs typeface="Calibri"/>
              <a:sym typeface="Calibri"/>
            </a:endParaRPr>
          </a:p>
          <a:p>
            <a:pPr marL="285750" marR="0" lvl="0" indent="-285750" algn="l" rtl="0">
              <a:lnSpc>
                <a:spcPct val="100000"/>
              </a:lnSpc>
              <a:spcBef>
                <a:spcPts val="0"/>
              </a:spcBef>
              <a:spcAft>
                <a:spcPts val="0"/>
              </a:spcAft>
              <a:buClr>
                <a:srgbClr val="44546A"/>
              </a:buClr>
              <a:buSzPts val="2400"/>
              <a:buFont typeface="Arial"/>
              <a:buChar char="•"/>
            </a:pPr>
            <a:r>
              <a:rPr lang="en-US" sz="2400" b="1" i="0" u="none" strike="noStrike" cap="none" dirty="0">
                <a:solidFill>
                  <a:srgbClr val="44546A"/>
                </a:solidFill>
                <a:latin typeface="Calibri"/>
                <a:ea typeface="Calibri"/>
                <a:cs typeface="Calibri"/>
                <a:sym typeface="Calibri"/>
              </a:rPr>
              <a:t>A mobile App</a:t>
            </a:r>
            <a:r>
              <a:rPr lang="en-US" sz="2400" b="0" i="0" u="none" strike="noStrike" cap="none" dirty="0">
                <a:solidFill>
                  <a:srgbClr val="44546A"/>
                </a:solidFill>
                <a:latin typeface="Calibri"/>
                <a:ea typeface="Calibri"/>
                <a:cs typeface="Calibri"/>
                <a:sym typeface="Calibri"/>
              </a:rPr>
              <a:t> encouraging learners to develop </a:t>
            </a:r>
            <a:r>
              <a:rPr lang="en-US" sz="2400" b="1" i="0" u="none" strike="noStrike" cap="none" dirty="0">
                <a:solidFill>
                  <a:srgbClr val="44546A"/>
                </a:solidFill>
                <a:latin typeface="Calibri"/>
                <a:ea typeface="Calibri"/>
                <a:cs typeface="Calibri"/>
                <a:sym typeface="Calibri"/>
              </a:rPr>
              <a:t>financial plans</a:t>
            </a:r>
            <a:r>
              <a:rPr lang="en-US" sz="2400" b="0" i="0" u="none" strike="noStrike" cap="none" dirty="0">
                <a:solidFill>
                  <a:srgbClr val="44546A"/>
                </a:solidFill>
                <a:latin typeface="Calibri"/>
                <a:ea typeface="Calibri"/>
                <a:cs typeface="Calibri"/>
                <a:sym typeface="Calibri"/>
              </a:rPr>
              <a:t> to respond to financial situations</a:t>
            </a:r>
            <a:endParaRPr sz="2100" b="0" i="0" u="none" strike="noStrike" cap="none" dirty="0">
              <a:solidFill>
                <a:srgbClr val="374856"/>
              </a:solidFill>
              <a:latin typeface="Calibri"/>
              <a:ea typeface="Calibri"/>
              <a:cs typeface="Calibri"/>
              <a:sym typeface="Calibri"/>
            </a:endParaRPr>
          </a:p>
          <a:p>
            <a:pPr marL="285750" marR="0" lvl="0" indent="-152400" algn="l" rtl="0">
              <a:lnSpc>
                <a:spcPct val="100000"/>
              </a:lnSpc>
              <a:spcBef>
                <a:spcPts val="0"/>
              </a:spcBef>
              <a:spcAft>
                <a:spcPts val="0"/>
              </a:spcAft>
              <a:buClr>
                <a:srgbClr val="44546A"/>
              </a:buClr>
              <a:buSzPts val="2100"/>
              <a:buFont typeface="Arial"/>
              <a:buNone/>
            </a:pPr>
            <a:endParaRPr sz="2100" b="0" i="0" u="none" strike="noStrike" cap="none" dirty="0">
              <a:solidFill>
                <a:srgbClr val="374856"/>
              </a:solidFill>
              <a:latin typeface="Calibri"/>
              <a:ea typeface="Calibri"/>
              <a:cs typeface="Calibri"/>
              <a:sym typeface="Calibri"/>
            </a:endParaRPr>
          </a:p>
          <a:p>
            <a:pPr marL="285750" marR="0" lvl="0" indent="-285750" algn="l" rtl="0">
              <a:lnSpc>
                <a:spcPct val="100000"/>
              </a:lnSpc>
              <a:spcBef>
                <a:spcPts val="0"/>
              </a:spcBef>
              <a:spcAft>
                <a:spcPts val="0"/>
              </a:spcAft>
              <a:buClr>
                <a:srgbClr val="44546A"/>
              </a:buClr>
              <a:buSzPts val="2400"/>
              <a:buFont typeface="Arial"/>
              <a:buChar char="•"/>
            </a:pPr>
            <a:r>
              <a:rPr lang="en-US" sz="2400" b="0" i="0" u="none" strike="noStrike" cap="none" dirty="0">
                <a:solidFill>
                  <a:srgbClr val="44546A"/>
                </a:solidFill>
                <a:latin typeface="Calibri"/>
                <a:ea typeface="Calibri"/>
                <a:cs typeface="Calibri"/>
                <a:sym typeface="Calibri"/>
              </a:rPr>
              <a:t>A personal or family </a:t>
            </a:r>
            <a:r>
              <a:rPr lang="en-US" sz="2400" b="1" i="0" u="none" strike="noStrike" cap="none" dirty="0">
                <a:solidFill>
                  <a:srgbClr val="44546A"/>
                </a:solidFill>
                <a:latin typeface="Calibri"/>
                <a:ea typeface="Calibri"/>
                <a:cs typeface="Calibri"/>
                <a:sym typeface="Calibri"/>
              </a:rPr>
              <a:t>budget</a:t>
            </a:r>
            <a:r>
              <a:rPr lang="en-US" sz="2400" b="0" i="0" u="none" strike="noStrike" cap="none" dirty="0">
                <a:solidFill>
                  <a:srgbClr val="44546A"/>
                </a:solidFill>
                <a:latin typeface="Calibri"/>
                <a:ea typeface="Calibri"/>
                <a:cs typeface="Calibri"/>
                <a:sym typeface="Calibri"/>
              </a:rPr>
              <a:t> planner</a:t>
            </a:r>
            <a:endParaRPr sz="2100" b="0" i="0" u="none" strike="noStrike" cap="none" dirty="0">
              <a:solidFill>
                <a:srgbClr val="374856"/>
              </a:solidFill>
              <a:latin typeface="Calibri"/>
              <a:ea typeface="Calibri"/>
              <a:cs typeface="Calibri"/>
              <a:sym typeface="Calibri"/>
            </a:endParaRPr>
          </a:p>
          <a:p>
            <a:pPr marL="285750" marR="0" lvl="0" indent="-152400" algn="l" rtl="0">
              <a:lnSpc>
                <a:spcPct val="100000"/>
              </a:lnSpc>
              <a:spcBef>
                <a:spcPts val="0"/>
              </a:spcBef>
              <a:spcAft>
                <a:spcPts val="0"/>
              </a:spcAft>
              <a:buClr>
                <a:srgbClr val="44546A"/>
              </a:buClr>
              <a:buSzPts val="2100"/>
              <a:buFont typeface="Arial"/>
              <a:buNone/>
            </a:pPr>
            <a:endParaRPr sz="2100" b="0" i="0" u="none" strike="noStrike" cap="none" dirty="0">
              <a:solidFill>
                <a:srgbClr val="374856"/>
              </a:solidFill>
              <a:latin typeface="Calibri"/>
              <a:ea typeface="Calibri"/>
              <a:cs typeface="Calibri"/>
              <a:sym typeface="Calibri"/>
            </a:endParaRPr>
          </a:p>
          <a:p>
            <a:pPr marL="285750" marR="0" lvl="0" indent="-285750" algn="l" rtl="0">
              <a:lnSpc>
                <a:spcPct val="100000"/>
              </a:lnSpc>
              <a:spcBef>
                <a:spcPts val="0"/>
              </a:spcBef>
              <a:spcAft>
                <a:spcPts val="0"/>
              </a:spcAft>
              <a:buClr>
                <a:srgbClr val="44546A"/>
              </a:buClr>
              <a:buSzPts val="2400"/>
              <a:buFont typeface="Arial"/>
              <a:buChar char="•"/>
            </a:pPr>
            <a:r>
              <a:rPr lang="en-US" sz="2400" b="0" i="0" u="none" strike="noStrike" cap="none" dirty="0">
                <a:solidFill>
                  <a:srgbClr val="44546A"/>
                </a:solidFill>
                <a:latin typeface="Calibri"/>
                <a:ea typeface="Calibri"/>
                <a:cs typeface="Calibri"/>
                <a:sym typeface="Calibri"/>
              </a:rPr>
              <a:t>Links to local </a:t>
            </a:r>
            <a:r>
              <a:rPr lang="en-US" sz="2400" b="1" i="0" u="none" strike="noStrike" cap="none" dirty="0">
                <a:solidFill>
                  <a:srgbClr val="44546A"/>
                </a:solidFill>
                <a:latin typeface="Calibri"/>
                <a:ea typeface="Calibri"/>
                <a:cs typeface="Calibri"/>
                <a:sym typeface="Calibri"/>
              </a:rPr>
              <a:t>support agencies</a:t>
            </a:r>
            <a:endParaRPr sz="1400" b="0" i="0" u="none" strike="noStrike" cap="none" dirty="0">
              <a:solidFill>
                <a:srgbClr val="000000"/>
              </a:solidFill>
              <a:latin typeface="Arial"/>
              <a:ea typeface="Arial"/>
              <a:cs typeface="Arial"/>
              <a:sym typeface="Arial"/>
            </a:endParaRPr>
          </a:p>
        </p:txBody>
      </p:sp>
      <p:sp>
        <p:nvSpPr>
          <p:cNvPr id="174" name="Google Shape;174;p8"/>
          <p:cNvSpPr txBox="1"/>
          <p:nvPr/>
        </p:nvSpPr>
        <p:spPr>
          <a:xfrm>
            <a:off x="6693779" y="1419032"/>
            <a:ext cx="3010515" cy="5124439"/>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717DF"/>
              </a:buClr>
              <a:buSzPts val="2400"/>
              <a:buFont typeface="Calibri"/>
              <a:buNone/>
            </a:pPr>
            <a:r>
              <a:rPr lang="en-US" sz="2400" b="1" i="0" u="none" strike="noStrike" cap="none" dirty="0">
                <a:solidFill>
                  <a:srgbClr val="0717DF"/>
                </a:solidFill>
                <a:latin typeface="Calibri"/>
                <a:ea typeface="Calibri"/>
                <a:cs typeface="Calibri"/>
                <a:sym typeface="Calibri"/>
              </a:rPr>
              <a:t>   For Teenagers</a:t>
            </a:r>
            <a:endParaRPr sz="2100" b="0" i="0" u="none" strike="noStrike" cap="none" dirty="0">
              <a:solidFill>
                <a:srgbClr val="44546A"/>
              </a:solidFill>
              <a:latin typeface="Calibri"/>
              <a:ea typeface="Calibri"/>
              <a:cs typeface="Calibri"/>
              <a:sym typeface="Calibri"/>
            </a:endParaRPr>
          </a:p>
          <a:p>
            <a:pPr marL="0" marR="0" lvl="0" indent="0" algn="l" rtl="0">
              <a:lnSpc>
                <a:spcPct val="100000"/>
              </a:lnSpc>
              <a:spcBef>
                <a:spcPts val="0"/>
              </a:spcBef>
              <a:spcAft>
                <a:spcPts val="0"/>
              </a:spcAft>
              <a:buClr>
                <a:srgbClr val="0717DF"/>
              </a:buClr>
              <a:buSzPts val="2400"/>
              <a:buFont typeface="Calibri"/>
              <a:buNone/>
            </a:pPr>
            <a:r>
              <a:rPr lang="en-US" sz="2400" b="1" i="0" u="none" strike="noStrike" cap="none" dirty="0">
                <a:solidFill>
                  <a:srgbClr val="0717DF"/>
                </a:solidFill>
                <a:latin typeface="Calibri"/>
                <a:ea typeface="Calibri"/>
                <a:cs typeface="Calibri"/>
                <a:sym typeface="Calibri"/>
              </a:rPr>
              <a:t>   13 to 18 years old</a:t>
            </a:r>
            <a:endParaRPr sz="2100" b="0" i="0" u="none" strike="noStrike" cap="none" dirty="0">
              <a:solidFill>
                <a:srgbClr val="44546A"/>
              </a:solidFill>
              <a:latin typeface="Calibri"/>
              <a:ea typeface="Calibri"/>
              <a:cs typeface="Calibri"/>
              <a:sym typeface="Calibri"/>
            </a:endParaRPr>
          </a:p>
          <a:p>
            <a:pPr marL="0" marR="0" lvl="0" indent="0" algn="l" rtl="0">
              <a:lnSpc>
                <a:spcPct val="100000"/>
              </a:lnSpc>
              <a:spcBef>
                <a:spcPts val="0"/>
              </a:spcBef>
              <a:spcAft>
                <a:spcPts val="0"/>
              </a:spcAft>
              <a:buClr>
                <a:srgbClr val="44546A"/>
              </a:buClr>
              <a:buSzPts val="2100"/>
              <a:buFont typeface="Calibri"/>
              <a:buNone/>
            </a:pPr>
            <a:endParaRPr lang="en-GB" sz="2100" b="0" i="0" u="none" strike="noStrike" cap="none" dirty="0">
              <a:solidFill>
                <a:srgbClr val="44546A"/>
              </a:solidFill>
              <a:latin typeface="Calibri"/>
              <a:ea typeface="Calibri"/>
              <a:cs typeface="Calibri"/>
              <a:sym typeface="Calibri"/>
            </a:endParaRPr>
          </a:p>
          <a:p>
            <a:pPr marL="0" marR="0" lvl="0" indent="0" algn="l" rtl="0">
              <a:lnSpc>
                <a:spcPct val="100000"/>
              </a:lnSpc>
              <a:spcBef>
                <a:spcPts val="0"/>
              </a:spcBef>
              <a:spcAft>
                <a:spcPts val="0"/>
              </a:spcAft>
              <a:buClr>
                <a:srgbClr val="44546A"/>
              </a:buClr>
              <a:buSzPts val="2100"/>
              <a:buFont typeface="Calibri"/>
              <a:buNone/>
            </a:pPr>
            <a:endParaRPr sz="2100" b="0" i="0" u="none" strike="noStrike" cap="none" dirty="0">
              <a:solidFill>
                <a:srgbClr val="44546A"/>
              </a:solidFill>
              <a:latin typeface="Calibri"/>
              <a:ea typeface="Calibri"/>
              <a:cs typeface="Calibri"/>
              <a:sym typeface="Calibri"/>
            </a:endParaRPr>
          </a:p>
          <a:p>
            <a:pPr marL="285750" marR="0" lvl="0" indent="-285750" algn="l" rtl="0">
              <a:lnSpc>
                <a:spcPct val="100000"/>
              </a:lnSpc>
              <a:spcBef>
                <a:spcPts val="0"/>
              </a:spcBef>
              <a:spcAft>
                <a:spcPts val="0"/>
              </a:spcAft>
              <a:buClr>
                <a:srgbClr val="44546A"/>
              </a:buClr>
              <a:buSzPts val="2400"/>
              <a:buFont typeface="Arial"/>
              <a:buChar char="•"/>
            </a:pPr>
            <a:r>
              <a:rPr lang="en-US" sz="2400" b="1" i="0" u="none" strike="noStrike" cap="none" dirty="0">
                <a:solidFill>
                  <a:srgbClr val="44546A"/>
                </a:solidFill>
                <a:latin typeface="Calibri"/>
                <a:ea typeface="Calibri"/>
                <a:cs typeface="Calibri"/>
                <a:sym typeface="Calibri"/>
              </a:rPr>
              <a:t>Six Online Educational Escape Room</a:t>
            </a:r>
            <a:r>
              <a:rPr lang="en-US" sz="2400" b="0" i="0" u="none" strike="noStrike" cap="none" dirty="0">
                <a:solidFill>
                  <a:srgbClr val="44546A"/>
                </a:solidFill>
                <a:latin typeface="Calibri"/>
                <a:ea typeface="Calibri"/>
                <a:cs typeface="Calibri"/>
                <a:sym typeface="Calibri"/>
              </a:rPr>
              <a:t> challenge -based learning resources</a:t>
            </a:r>
            <a:endParaRPr sz="2100" b="0" i="0" u="none" strike="noStrike" cap="none" dirty="0">
              <a:solidFill>
                <a:srgbClr val="374856"/>
              </a:solidFill>
              <a:latin typeface="Calibri"/>
              <a:ea typeface="Calibri"/>
              <a:cs typeface="Calibri"/>
              <a:sym typeface="Calibri"/>
            </a:endParaRPr>
          </a:p>
          <a:p>
            <a:pPr marL="285750" marR="0" lvl="0" indent="-152400" algn="l" rtl="0">
              <a:lnSpc>
                <a:spcPct val="100000"/>
              </a:lnSpc>
              <a:spcBef>
                <a:spcPts val="0"/>
              </a:spcBef>
              <a:spcAft>
                <a:spcPts val="0"/>
              </a:spcAft>
              <a:buClr>
                <a:srgbClr val="44546A"/>
              </a:buClr>
              <a:buSzPts val="2100"/>
              <a:buFont typeface="Arial"/>
              <a:buNone/>
            </a:pPr>
            <a:endParaRPr sz="2100" b="0" i="0" u="none" strike="noStrike" cap="none" dirty="0">
              <a:solidFill>
                <a:srgbClr val="374856"/>
              </a:solidFill>
              <a:latin typeface="Calibri"/>
              <a:ea typeface="Calibri"/>
              <a:cs typeface="Calibri"/>
              <a:sym typeface="Calibri"/>
            </a:endParaRPr>
          </a:p>
          <a:p>
            <a:pPr marL="285750" marR="0" lvl="0" indent="-285750" algn="l" rtl="0">
              <a:lnSpc>
                <a:spcPct val="100000"/>
              </a:lnSpc>
              <a:spcBef>
                <a:spcPts val="0"/>
              </a:spcBef>
              <a:spcAft>
                <a:spcPts val="0"/>
              </a:spcAft>
              <a:buClr>
                <a:srgbClr val="44546A"/>
              </a:buClr>
              <a:buSzPts val="2400"/>
              <a:buFont typeface="Arial"/>
              <a:buChar char="•"/>
            </a:pPr>
            <a:r>
              <a:rPr lang="en-US" sz="2400" b="0" i="0" u="none" strike="noStrike" cap="none" dirty="0">
                <a:solidFill>
                  <a:srgbClr val="44546A"/>
                </a:solidFill>
                <a:latin typeface="Calibri"/>
                <a:ea typeface="Calibri"/>
                <a:cs typeface="Calibri"/>
                <a:sym typeface="Calibri"/>
              </a:rPr>
              <a:t>Their scenarios will be related to </a:t>
            </a:r>
            <a:r>
              <a:rPr lang="en-US" sz="2400" b="1" i="0" u="none" strike="noStrike" cap="none" dirty="0">
                <a:solidFill>
                  <a:srgbClr val="44546A"/>
                </a:solidFill>
                <a:latin typeface="Calibri"/>
                <a:ea typeface="Calibri"/>
                <a:cs typeface="Calibri"/>
                <a:sym typeface="Calibri"/>
              </a:rPr>
              <a:t>effective financial management</a:t>
            </a:r>
            <a:endParaRPr sz="1400" b="0" i="0" u="none" strike="noStrike" cap="none" dirty="0">
              <a:solidFill>
                <a:srgbClr val="000000"/>
              </a:solidFill>
              <a:latin typeface="Arial"/>
              <a:ea typeface="Arial"/>
              <a:cs typeface="Arial"/>
              <a:sym typeface="Arial"/>
            </a:endParaRPr>
          </a:p>
        </p:txBody>
      </p:sp>
      <p:sp>
        <p:nvSpPr>
          <p:cNvPr id="175" name="Google Shape;175;p8"/>
          <p:cNvSpPr txBox="1">
            <a:spLocks noGrp="1"/>
          </p:cNvSpPr>
          <p:nvPr>
            <p:ph type="body" idx="1"/>
          </p:nvPr>
        </p:nvSpPr>
        <p:spPr>
          <a:xfrm>
            <a:off x="10099337" y="1419030"/>
            <a:ext cx="2927726" cy="5385355"/>
          </a:xfrm>
          <a:prstGeom prst="rect">
            <a:avLst/>
          </a:prstGeom>
          <a:noFill/>
          <a:ln>
            <a:noFill/>
          </a:ln>
        </p:spPr>
        <p:txBody>
          <a:bodyPr spcFirstLastPara="1" wrap="square" lIns="45700" tIns="45700" rIns="45700" bIns="45700" anchor="t" anchorCtr="0">
            <a:normAutofit/>
          </a:bodyPr>
          <a:lstStyle/>
          <a:p>
            <a:pPr marL="0" lvl="0" indent="0" algn="l" rtl="0">
              <a:lnSpc>
                <a:spcPct val="100000"/>
              </a:lnSpc>
              <a:spcBef>
                <a:spcPts val="0"/>
              </a:spcBef>
              <a:spcAft>
                <a:spcPts val="0"/>
              </a:spcAft>
              <a:buClr>
                <a:srgbClr val="FF0000"/>
              </a:buClr>
              <a:buSzPts val="2400"/>
              <a:buFont typeface="Calibri"/>
              <a:buNone/>
            </a:pPr>
            <a:r>
              <a:rPr lang="en-US" sz="2400" b="1" dirty="0">
                <a:solidFill>
                  <a:srgbClr val="FF0000"/>
                </a:solidFill>
              </a:rPr>
              <a:t>For Children</a:t>
            </a:r>
          </a:p>
          <a:p>
            <a:pPr marL="0" lvl="0" indent="0" algn="l" rtl="0">
              <a:lnSpc>
                <a:spcPct val="100000"/>
              </a:lnSpc>
              <a:spcBef>
                <a:spcPts val="600"/>
              </a:spcBef>
              <a:spcAft>
                <a:spcPts val="0"/>
              </a:spcAft>
              <a:buClr>
                <a:srgbClr val="FF0000"/>
              </a:buClr>
              <a:buSzPts val="2400"/>
              <a:buFont typeface="Calibri"/>
              <a:buNone/>
            </a:pPr>
            <a:r>
              <a:rPr lang="en-US" sz="2400" b="1" dirty="0">
                <a:solidFill>
                  <a:srgbClr val="FF0000"/>
                </a:solidFill>
              </a:rPr>
              <a:t>6 to 12 years old</a:t>
            </a:r>
            <a:endParaRPr dirty="0"/>
          </a:p>
          <a:p>
            <a:pPr marL="0" lvl="0" indent="0" algn="l" rtl="0">
              <a:lnSpc>
                <a:spcPct val="125000"/>
              </a:lnSpc>
              <a:spcBef>
                <a:spcPts val="600"/>
              </a:spcBef>
              <a:spcAft>
                <a:spcPts val="0"/>
              </a:spcAft>
              <a:buClr>
                <a:srgbClr val="FF0000"/>
              </a:buClr>
              <a:buSzPts val="2400"/>
              <a:buFont typeface="Calibri"/>
              <a:buNone/>
            </a:pPr>
            <a:endParaRPr sz="2400" b="1" dirty="0">
              <a:solidFill>
                <a:srgbClr val="FF0000"/>
              </a:solidFill>
            </a:endParaRPr>
          </a:p>
          <a:p>
            <a:pPr marL="342900" lvl="0" indent="-342900" algn="l" rtl="0">
              <a:lnSpc>
                <a:spcPct val="100000"/>
              </a:lnSpc>
              <a:spcBef>
                <a:spcPts val="600"/>
              </a:spcBef>
              <a:spcAft>
                <a:spcPts val="0"/>
              </a:spcAft>
              <a:buClr>
                <a:srgbClr val="44546A"/>
              </a:buClr>
              <a:buSzPts val="2400"/>
              <a:buFont typeface="Arial"/>
              <a:buChar char="•"/>
            </a:pPr>
            <a:r>
              <a:rPr lang="en-US" sz="2400" b="1" dirty="0"/>
              <a:t>12</a:t>
            </a:r>
            <a:r>
              <a:rPr lang="en-US" b="0" dirty="0"/>
              <a:t> </a:t>
            </a:r>
            <a:r>
              <a:rPr lang="en-US" sz="2400" b="0" dirty="0"/>
              <a:t>monthly editions</a:t>
            </a:r>
            <a:r>
              <a:rPr lang="en-US" b="0" dirty="0"/>
              <a:t> </a:t>
            </a:r>
            <a:r>
              <a:rPr lang="en-US" sz="2400" b="1" dirty="0"/>
              <a:t>of themed comics</a:t>
            </a:r>
            <a:endParaRPr dirty="0"/>
          </a:p>
          <a:p>
            <a:pPr marL="342900" lvl="0" indent="-342900" algn="l" rtl="0">
              <a:lnSpc>
                <a:spcPct val="100000"/>
              </a:lnSpc>
              <a:spcBef>
                <a:spcPts val="600"/>
              </a:spcBef>
              <a:spcAft>
                <a:spcPts val="0"/>
              </a:spcAft>
              <a:buClr>
                <a:srgbClr val="44546A"/>
              </a:buClr>
              <a:buSzPts val="2400"/>
              <a:buFont typeface="Arial"/>
              <a:buChar char="•"/>
            </a:pPr>
            <a:r>
              <a:rPr lang="en-US" sz="2400" dirty="0"/>
              <a:t> Covering some basic</a:t>
            </a:r>
            <a:r>
              <a:rPr lang="en-US" b="1" dirty="0"/>
              <a:t> </a:t>
            </a:r>
            <a:r>
              <a:rPr lang="en-US" sz="2400" b="1" dirty="0"/>
              <a:t>good financial principles</a:t>
            </a:r>
            <a:endParaRPr sz="2400" dirty="0"/>
          </a:p>
        </p:txBody>
      </p:sp>
      <p:pic>
        <p:nvPicPr>
          <p:cNvPr id="176" name="Google Shape;176;p8"/>
          <p:cNvPicPr preferRelativeResize="0"/>
          <p:nvPr/>
        </p:nvPicPr>
        <p:blipFill rotWithShape="1">
          <a:blip r:embed="rId3">
            <a:alphaModFix/>
          </a:blip>
          <a:srcRect/>
          <a:stretch/>
        </p:blipFill>
        <p:spPr>
          <a:xfrm>
            <a:off x="9886123" y="5065566"/>
            <a:ext cx="3140940" cy="1738819"/>
          </a:xfrm>
          <a:prstGeom prst="rect">
            <a:avLst/>
          </a:prstGeom>
          <a:noFill/>
          <a:ln>
            <a:noFill/>
          </a:ln>
        </p:spPr>
      </p:pic>
      <p:pic>
        <p:nvPicPr>
          <p:cNvPr id="177" name="Google Shape;177;p8"/>
          <p:cNvPicPr preferRelativeResize="0"/>
          <p:nvPr/>
        </p:nvPicPr>
        <p:blipFill rotWithShape="1">
          <a:blip r:embed="rId4">
            <a:alphaModFix/>
          </a:blip>
          <a:srcRect/>
          <a:stretch/>
        </p:blipFill>
        <p:spPr>
          <a:xfrm>
            <a:off x="5767426" y="1558740"/>
            <a:ext cx="714212" cy="1092888"/>
          </a:xfrm>
          <a:prstGeom prst="rect">
            <a:avLst/>
          </a:prstGeom>
          <a:noFill/>
          <a:ln>
            <a:noFill/>
          </a:ln>
        </p:spPr>
      </p:pic>
    </p:spTree>
  </p:cSld>
  <p:clrMapOvr>
    <a:masterClrMapping/>
  </p:clrMapOvr>
</p:sld>
</file>

<file path=ppt/theme/theme1.xml><?xml version="1.0" encoding="utf-8"?>
<a:theme xmlns:a="http://schemas.openxmlformats.org/drawingml/2006/main" name="CARDET Course template">
  <a:themeElements>
    <a:clrScheme name="CARDET Course template">
      <a:dk1>
        <a:srgbClr val="374856"/>
      </a:dk1>
      <a:lt1>
        <a:srgbClr val="FFFFFF"/>
      </a:lt1>
      <a:dk2>
        <a:srgbClr val="A7A7A7"/>
      </a:dk2>
      <a:lt2>
        <a:srgbClr val="535353"/>
      </a:lt2>
      <a:accent1>
        <a:srgbClr val="FAA337"/>
      </a:accent1>
      <a:accent2>
        <a:srgbClr val="0A9A8F"/>
      </a:accent2>
      <a:accent3>
        <a:srgbClr val="3A48F9"/>
      </a:accent3>
      <a:accent4>
        <a:srgbClr val="065650"/>
      </a:accent4>
      <a:accent5>
        <a:srgbClr val="4472C4"/>
      </a:accent5>
      <a:accent6>
        <a:srgbClr val="8C5B1F"/>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RDET Course template">
  <a:themeElements>
    <a:clrScheme name="MoneyMatters">
      <a:dk1>
        <a:srgbClr val="374856"/>
      </a:dk1>
      <a:lt1>
        <a:srgbClr val="FFFFFF"/>
      </a:lt1>
      <a:dk2>
        <a:srgbClr val="44546A"/>
      </a:dk2>
      <a:lt2>
        <a:srgbClr val="FFFFFF"/>
      </a:lt2>
      <a:accent1>
        <a:srgbClr val="FAA337"/>
      </a:accent1>
      <a:accent2>
        <a:srgbClr val="0A9A8F"/>
      </a:accent2>
      <a:accent3>
        <a:srgbClr val="3A48F9"/>
      </a:accent3>
      <a:accent4>
        <a:srgbClr val="0A9A8F"/>
      </a:accent4>
      <a:accent5>
        <a:srgbClr val="4472C4"/>
      </a:accent5>
      <a:accent6>
        <a:srgbClr val="FAA337"/>
      </a:accent6>
      <a:hlink>
        <a:srgbClr val="0A9A8F"/>
      </a:hlink>
      <a:folHlink>
        <a:srgbClr val="17756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ARDET Course template">
  <a:themeElements>
    <a:clrScheme name="MoneyMatters">
      <a:dk1>
        <a:srgbClr val="374856"/>
      </a:dk1>
      <a:lt1>
        <a:srgbClr val="FFFFFF"/>
      </a:lt1>
      <a:dk2>
        <a:srgbClr val="44546A"/>
      </a:dk2>
      <a:lt2>
        <a:srgbClr val="FFFFFF"/>
      </a:lt2>
      <a:accent1>
        <a:srgbClr val="FAA337"/>
      </a:accent1>
      <a:accent2>
        <a:srgbClr val="0A9A8F"/>
      </a:accent2>
      <a:accent3>
        <a:srgbClr val="3A48F9"/>
      </a:accent3>
      <a:accent4>
        <a:srgbClr val="0A9A8F"/>
      </a:accent4>
      <a:accent5>
        <a:srgbClr val="4472C4"/>
      </a:accent5>
      <a:accent6>
        <a:srgbClr val="FAA337"/>
      </a:accent6>
      <a:hlink>
        <a:srgbClr val="0A9A8F"/>
      </a:hlink>
      <a:folHlink>
        <a:srgbClr val="17756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ARDET Course template">
  <a:themeElements>
    <a:clrScheme name="CARDET Course template">
      <a:dk1>
        <a:srgbClr val="000000"/>
      </a:dk1>
      <a:lt1>
        <a:srgbClr val="FFFFFF"/>
      </a:lt1>
      <a:dk2>
        <a:srgbClr val="A7A7A7"/>
      </a:dk2>
      <a:lt2>
        <a:srgbClr val="535353"/>
      </a:lt2>
      <a:accent1>
        <a:srgbClr val="FAA337"/>
      </a:accent1>
      <a:accent2>
        <a:srgbClr val="0A9A8F"/>
      </a:accent2>
      <a:accent3>
        <a:srgbClr val="3A48F9"/>
      </a:accent3>
      <a:accent4>
        <a:srgbClr val="065650"/>
      </a:accent4>
      <a:accent5>
        <a:srgbClr val="4472C4"/>
      </a:accent5>
      <a:accent6>
        <a:srgbClr val="8C5B1F"/>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TotalTime>
  <Words>1697</Words>
  <Application>Microsoft Macintosh PowerPoint</Application>
  <PresentationFormat>Custom</PresentationFormat>
  <Paragraphs>273</Paragraphs>
  <Slides>36</Slides>
  <Notes>34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36</vt:i4>
      </vt:variant>
    </vt:vector>
  </HeadingPairs>
  <TitlesOfParts>
    <vt:vector size="45" baseType="lpstr">
      <vt:lpstr>Helvetica Neue</vt:lpstr>
      <vt:lpstr>Open Sans</vt:lpstr>
      <vt:lpstr>Calibri</vt:lpstr>
      <vt:lpstr>Noto Sans Symbols</vt:lpstr>
      <vt:lpstr>Arial</vt:lpstr>
      <vt:lpstr>Wingdings</vt:lpstr>
      <vt:lpstr>CARDET Course template</vt:lpstr>
      <vt:lpstr>CARDET Course template</vt:lpstr>
      <vt:lpstr>CARDET Course template</vt:lpstr>
      <vt:lpstr> Financial Literacy for Families</vt:lpstr>
      <vt:lpstr>Module Aim is to introduce the Money Matters Financial Literacy Train the Trainer Programme and the concepts of Family Learning</vt:lpstr>
      <vt:lpstr>Module 1 Visual plan for the session</vt:lpstr>
      <vt:lpstr>Activity M1.1  Warmer    Find Someone Who…</vt:lpstr>
      <vt:lpstr>Activity M1.2  Introductions and expectations</vt:lpstr>
      <vt:lpstr>Activity M1.3   Group agreement</vt:lpstr>
      <vt:lpstr>Money Matters Programme Overview</vt:lpstr>
      <vt:lpstr>The programme introduction</vt:lpstr>
      <vt:lpstr>What will it look like?</vt:lpstr>
      <vt:lpstr>Programme content       Day One</vt:lpstr>
      <vt:lpstr>Programme content         Day Two</vt:lpstr>
      <vt:lpstr>Programme content         Day Three</vt:lpstr>
      <vt:lpstr>Self-study, research and Open Badge Credentials</vt:lpstr>
      <vt:lpstr>Any questions?</vt:lpstr>
      <vt:lpstr>Activity M1.4  A Family Learning Approach</vt:lpstr>
      <vt:lpstr>The aims of Family Learning are to: </vt:lpstr>
      <vt:lpstr>Activity M1.5   Family Learning – True or False?</vt:lpstr>
      <vt:lpstr>Family Learning underpinning principles 1</vt:lpstr>
      <vt:lpstr>Family learning underpinning principles 2</vt:lpstr>
      <vt:lpstr>Activity M1.6 Creating a positive learning atmosphere </vt:lpstr>
      <vt:lpstr>Activity M1.7  Put your sticky notes under one of these headings </vt:lpstr>
      <vt:lpstr>Tutor – some suggestions for a creative and positive message:</vt:lpstr>
      <vt:lpstr>Environment – some suggestions for a good atmosphere</vt:lpstr>
      <vt:lpstr>Other considerations – some general suggestions </vt:lpstr>
      <vt:lpstr>PowerPoint Presentation</vt:lpstr>
      <vt:lpstr>Money Matters and the activities </vt:lpstr>
      <vt:lpstr>PowerPoint Presentation</vt:lpstr>
      <vt:lpstr>Activity M1.8   Thinking skills or Financial skills?</vt:lpstr>
      <vt:lpstr>Activity M1.9  Money Matters scenarios and financial skills  </vt:lpstr>
      <vt:lpstr>Linking thinking and financial skills with Money Matters  </vt:lpstr>
      <vt:lpstr>Linking thinking and financial skills with Money Matters  </vt:lpstr>
      <vt:lpstr>Linking thinking and financial skills with Money Matters  </vt:lpstr>
      <vt:lpstr>Talking about financial skills with Money Matters  </vt:lpstr>
      <vt:lpstr>Activity M1.10  Linking thinking and financial skills with Money Matters  </vt:lpstr>
      <vt:lpstr>Self study tasks:</vt:lpstr>
      <vt:lpstr>Thank you for attending, we hope you find this useful.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Financial Literacy for Families</dc:title>
  <dc:creator>linda</dc:creator>
  <cp:lastModifiedBy>Learning Unlimited</cp:lastModifiedBy>
  <cp:revision>62</cp:revision>
  <cp:lastPrinted>2022-05-08T12:12:59Z</cp:lastPrinted>
  <dcterms:modified xsi:type="dcterms:W3CDTF">2022-06-08T14:10:43Z</dcterms:modified>
</cp:coreProperties>
</file>