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7505700" cx="13335000"/>
  <p:notesSz cx="7077075" cy="9363075"/>
  <p:embeddedFontLst>
    <p:embeddedFont>
      <p:font typeface="Helvetica Neue"/>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i+GkiJzmZECNyEDREVa8fQSMR8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97A225-EDFE-4A73-B022-1C263C35064C}">
  <a:tblStyle styleId="{2A97A225-EDFE-4A73-B022-1C263C35064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EE"/>
          </a:solidFill>
        </a:fill>
      </a:tcStyle>
    </a:wholeTbl>
    <a:band1H>
      <a:tcTxStyle b="off" i="off"/>
      <a:tcStyle>
        <a:fill>
          <a:solidFill>
            <a:srgbClr val="CADDDB"/>
          </a:solidFill>
        </a:fill>
      </a:tcStyle>
    </a:band1H>
    <a:band2H>
      <a:tcTxStyle b="off" i="off"/>
    </a:band2H>
    <a:band1V>
      <a:tcTxStyle b="off" i="off"/>
      <a:tcStyle>
        <a:fill>
          <a:solidFill>
            <a:srgbClr val="CADDDB"/>
          </a:solidFill>
        </a:fill>
      </a:tcStyle>
    </a:band1V>
    <a:band2V>
      <a:tcTxStyle b="off" i="off"/>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HelveticaNeue-regular.fntdata"/><Relationship Id="rId43" Type="http://schemas.openxmlformats.org/officeDocument/2006/relationships/slide" Target="slides/slide36.xml"/><Relationship Id="rId46" Type="http://schemas.openxmlformats.org/officeDocument/2006/relationships/font" Target="fonts/HelveticaNeue-italic.fntdata"/><Relationship Id="rId45"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penSans-regular.fntdata"/><Relationship Id="rId47" Type="http://schemas.openxmlformats.org/officeDocument/2006/relationships/font" Target="fonts/HelveticaNeue-boldItalic.fntdata"/><Relationship Id="rId49"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boldItalic.fntdata"/><Relationship Id="rId50" Type="http://schemas.openxmlformats.org/officeDocument/2006/relationships/font" Target="fonts/OpenSans-italic.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lvl1pPr indent="-228600" lvl="0" marL="4572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3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93" name="Google Shape;93;p1: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77" name="Google Shape;177;p9: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88" name="Google Shape;188;p10: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99" name="Google Shape;199;p11: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10" name="Google Shape;210;p12: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18" name="Google Shape;218;p13: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23" name="Google Shape;223;p14: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29" name="Google Shape;229;p15: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36" name="Google Shape;236;p16: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41" name="Google Shape;241;p17: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47" name="Google Shape;247;p18: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7:notes"/>
          <p:cNvSpPr txBox="1"/>
          <p:nvPr>
            <p:ph idx="1" type="body"/>
          </p:nvPr>
        </p:nvSpPr>
        <p:spPr>
          <a:xfrm>
            <a:off x="943610" y="4447461"/>
            <a:ext cx="5189855" cy="4213384"/>
          </a:xfrm>
          <a:prstGeom prst="rect">
            <a:avLst/>
          </a:prstGeom>
        </p:spPr>
        <p:txBody>
          <a:bodyPr anchorCtr="0" anchor="t" bIns="46925" lIns="93900" spcFirstLastPara="1" rIns="93900" wrap="square" tIns="46925">
            <a:noAutofit/>
          </a:bodyPr>
          <a:lstStyle/>
          <a:p>
            <a:pPr indent="0" lvl="0" marL="0" rtl="0" algn="l">
              <a:spcBef>
                <a:spcPts val="0"/>
              </a:spcBef>
              <a:spcAft>
                <a:spcPts val="0"/>
              </a:spcAft>
              <a:buNone/>
            </a:pPr>
            <a:r>
              <a:t/>
            </a:r>
            <a:endParaRPr/>
          </a:p>
        </p:txBody>
      </p:sp>
      <p:sp>
        <p:nvSpPr>
          <p:cNvPr id="99" name="Google Shape;99;p27: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53" name="Google Shape;253;p20: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72" name="Google Shape;272;p21: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297" name="Google Shape;297;p22: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3: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04" name="Google Shape;304;p23: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4: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12" name="Google Shape;312;p24: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19" name="Google Shape;319;p25: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6: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26" name="Google Shape;326;p26: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f8f86123c2_0_148: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40" name="Google Shape;340;gf8f86123c2_0_148: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f8f86123c2_0_170: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57" name="Google Shape;357;gf8f86123c2_0_170: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f8f86123c2_0_175: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63" name="Google Shape;363;gf8f86123c2_0_175: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05" name="Google Shape;105;p2: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f8f86123c2_0_183: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72" name="Google Shape;372;gf8f86123c2_0_183: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f8f86123c2_0_193: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84" name="Google Shape;384;gf8f86123c2_0_193: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f8f86123c2_0_203: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395" name="Google Shape;395;gf8f86123c2_0_203: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8f86123c2_0_213: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406" name="Google Shape;406;gf8f86123c2_0_213: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f8f86123c2_0_222:notes"/>
          <p:cNvSpPr txBox="1"/>
          <p:nvPr>
            <p:ph idx="1" type="body"/>
          </p:nvPr>
        </p:nvSpPr>
        <p:spPr>
          <a:xfrm>
            <a:off x="707708" y="4505980"/>
            <a:ext cx="5661660" cy="3686557"/>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417" name="Google Shape;417;gf8f86123c2_0_222: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8:notes"/>
          <p:cNvSpPr txBox="1"/>
          <p:nvPr>
            <p:ph idx="1" type="body"/>
          </p:nvPr>
        </p:nvSpPr>
        <p:spPr>
          <a:xfrm>
            <a:off x="943610" y="4447461"/>
            <a:ext cx="5189855" cy="4213384"/>
          </a:xfrm>
          <a:prstGeom prst="rect">
            <a:avLst/>
          </a:prstGeom>
        </p:spPr>
        <p:txBody>
          <a:bodyPr anchorCtr="0" anchor="t" bIns="46925" lIns="93900" spcFirstLastPara="1" rIns="93900" wrap="square" tIns="46925">
            <a:noAutofit/>
          </a:bodyPr>
          <a:lstStyle/>
          <a:p>
            <a:pPr indent="0" lvl="0" marL="0" rtl="0" algn="l">
              <a:spcBef>
                <a:spcPts val="0"/>
              </a:spcBef>
              <a:spcAft>
                <a:spcPts val="0"/>
              </a:spcAft>
              <a:buNone/>
            </a:pPr>
            <a:r>
              <a:t/>
            </a:r>
            <a:endParaRPr/>
          </a:p>
        </p:txBody>
      </p:sp>
      <p:sp>
        <p:nvSpPr>
          <p:cNvPr id="425" name="Google Shape;425;p28: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f8f86123c2_0_229:notes"/>
          <p:cNvSpPr/>
          <p:nvPr>
            <p:ph idx="2" type="sldImg"/>
          </p:nvPr>
        </p:nvSpPr>
        <p:spPr>
          <a:xfrm>
            <a:off x="730250" y="1169988"/>
            <a:ext cx="5616575" cy="3160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f8f86123c2_0_229:notes"/>
          <p:cNvSpPr txBox="1"/>
          <p:nvPr>
            <p:ph idx="1" type="body"/>
          </p:nvPr>
        </p:nvSpPr>
        <p:spPr>
          <a:xfrm>
            <a:off x="707708" y="4505980"/>
            <a:ext cx="5661660" cy="3686557"/>
          </a:xfrm>
          <a:prstGeom prst="rect">
            <a:avLst/>
          </a:prstGeom>
          <a:noFill/>
          <a:ln>
            <a:noFill/>
          </a:ln>
        </p:spPr>
        <p:txBody>
          <a:bodyPr anchorCtr="0" anchor="t" bIns="46850" lIns="93725" spcFirstLastPara="1" rIns="93725" wrap="square" tIns="46850">
            <a:noAutofit/>
          </a:bodyPr>
          <a:lstStyle/>
          <a:p>
            <a:pPr indent="0" lvl="0" marL="0" rtl="0" algn="l">
              <a:lnSpc>
                <a:spcPct val="100000"/>
              </a:lnSpc>
              <a:spcBef>
                <a:spcPts val="0"/>
              </a:spcBef>
              <a:spcAft>
                <a:spcPts val="0"/>
              </a:spcAft>
              <a:buSzPts val="1400"/>
              <a:buNone/>
            </a:pPr>
            <a:r>
              <a:t/>
            </a:r>
            <a:endParaRPr/>
          </a:p>
        </p:txBody>
      </p:sp>
      <p:sp>
        <p:nvSpPr>
          <p:cNvPr id="433" name="Google Shape;433;gf8f86123c2_0_229:notes"/>
          <p:cNvSpPr txBox="1"/>
          <p:nvPr>
            <p:ph idx="12" type="sldNum"/>
          </p:nvPr>
        </p:nvSpPr>
        <p:spPr>
          <a:xfrm>
            <a:off x="4008705" y="8893297"/>
            <a:ext cx="3066733" cy="469690"/>
          </a:xfrm>
          <a:prstGeom prst="rect">
            <a:avLst/>
          </a:prstGeom>
          <a:noFill/>
          <a:ln>
            <a:noFill/>
          </a:ln>
        </p:spPr>
        <p:txBody>
          <a:bodyPr anchorCtr="0" anchor="b" bIns="46850" lIns="93725" spcFirstLastPara="1" rIns="93725" wrap="square" tIns="46850">
            <a:noAutofit/>
          </a:bodyPr>
          <a:lstStyle/>
          <a:p>
            <a:pPr indent="0" lvl="0" marL="0" marR="0" rtl="0" algn="r">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13" name="Google Shape;113;p3: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40" name="Google Shape;140;p5: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47" name="Google Shape;147;p6: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52" name="Google Shape;152;p7:notes"/>
          <p:cNvSpPr/>
          <p:nvPr>
            <p:ph idx="2" type="sldImg"/>
          </p:nvPr>
        </p:nvSpPr>
        <p:spPr>
          <a:xfrm>
            <a:off x="420688" y="701675"/>
            <a:ext cx="6235700"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943610" y="4447461"/>
            <a:ext cx="5189855"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t/>
            </a:r>
            <a:endParaRPr/>
          </a:p>
        </p:txBody>
      </p:sp>
      <p:sp>
        <p:nvSpPr>
          <p:cNvPr id="166" name="Google Shape;166;p8:notes"/>
          <p:cNvSpPr/>
          <p:nvPr>
            <p:ph idx="2" type="sldImg"/>
          </p:nvPr>
        </p:nvSpPr>
        <p:spPr>
          <a:xfrm>
            <a:off x="419100" y="701675"/>
            <a:ext cx="6238875" cy="35115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type="tx">
  <p:cSld name="TITLE_AND_BODY">
    <p:bg>
      <p:bgPr>
        <a:solidFill>
          <a:srgbClr val="374856"/>
        </a:solidFill>
      </p:bgPr>
    </p:bg>
    <p:spTree>
      <p:nvGrpSpPr>
        <p:cNvPr id="9"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1" name="Google Shape;11;p38"/>
          <p:cNvSpPr txBox="1"/>
          <p:nvPr>
            <p:ph type="title"/>
          </p:nvPr>
        </p:nvSpPr>
        <p:spPr>
          <a:xfrm>
            <a:off x="310399" y="2955189"/>
            <a:ext cx="6107072" cy="978636"/>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p:txBody>
      </p:sp>
      <p:sp>
        <p:nvSpPr>
          <p:cNvPr id="12" name="Google Shape;12;p38"/>
          <p:cNvSpPr txBox="1"/>
          <p:nvPr>
            <p:ph idx="1" type="body"/>
          </p:nvPr>
        </p:nvSpPr>
        <p:spPr>
          <a:xfrm>
            <a:off x="310399" y="4233090"/>
            <a:ext cx="6107072" cy="93647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chemeClr val="accent2"/>
              </a:buClr>
              <a:buSzPts val="2400"/>
              <a:buFont typeface="Helvetica Neue"/>
              <a:buNone/>
              <a:defRPr b="1" sz="2400">
                <a:solidFill>
                  <a:schemeClr val="accent2"/>
                </a:solidFill>
                <a:latin typeface="Helvetica Neue"/>
                <a:ea typeface="Helvetica Neue"/>
                <a:cs typeface="Helvetica Neue"/>
                <a:sym typeface="Helvetica Neue"/>
              </a:defRPr>
            </a:lvl1pPr>
            <a:lvl2pPr indent="-228600" lvl="1" marL="914400" algn="l">
              <a:lnSpc>
                <a:spcPct val="90000"/>
              </a:lnSpc>
              <a:spcBef>
                <a:spcPts val="1000"/>
              </a:spcBef>
              <a:spcAft>
                <a:spcPts val="0"/>
              </a:spcAft>
              <a:buClr>
                <a:schemeClr val="accent2"/>
              </a:buClr>
              <a:buSzPts val="2400"/>
              <a:buFont typeface="Helvetica Neue"/>
              <a:buNone/>
              <a:defRPr b="1" sz="2400">
                <a:solidFill>
                  <a:schemeClr val="accent2"/>
                </a:solidFill>
                <a:latin typeface="Helvetica Neue"/>
                <a:ea typeface="Helvetica Neue"/>
                <a:cs typeface="Helvetica Neue"/>
                <a:sym typeface="Helvetica Neue"/>
              </a:defRPr>
            </a:lvl2pPr>
            <a:lvl3pPr indent="-228600" lvl="2" marL="1371600" algn="l">
              <a:lnSpc>
                <a:spcPct val="90000"/>
              </a:lnSpc>
              <a:spcBef>
                <a:spcPts val="1000"/>
              </a:spcBef>
              <a:spcAft>
                <a:spcPts val="0"/>
              </a:spcAft>
              <a:buClr>
                <a:schemeClr val="accent2"/>
              </a:buClr>
              <a:buSzPts val="2400"/>
              <a:buFont typeface="Helvetica Neue"/>
              <a:buNone/>
              <a:defRPr b="1" sz="2400">
                <a:solidFill>
                  <a:schemeClr val="accent2"/>
                </a:solidFill>
                <a:latin typeface="Helvetica Neue"/>
                <a:ea typeface="Helvetica Neue"/>
                <a:cs typeface="Helvetica Neue"/>
                <a:sym typeface="Helvetica Neue"/>
              </a:defRPr>
            </a:lvl3pPr>
            <a:lvl4pPr indent="-228600" lvl="3" marL="1828800" algn="l">
              <a:lnSpc>
                <a:spcPct val="90000"/>
              </a:lnSpc>
              <a:spcBef>
                <a:spcPts val="1000"/>
              </a:spcBef>
              <a:spcAft>
                <a:spcPts val="0"/>
              </a:spcAft>
              <a:buClr>
                <a:schemeClr val="accent2"/>
              </a:buClr>
              <a:buSzPts val="2400"/>
              <a:buFont typeface="Helvetica Neue"/>
              <a:buNone/>
              <a:defRPr b="1" sz="2400">
                <a:solidFill>
                  <a:schemeClr val="accent2"/>
                </a:solidFill>
                <a:latin typeface="Helvetica Neue"/>
                <a:ea typeface="Helvetica Neue"/>
                <a:cs typeface="Helvetica Neue"/>
                <a:sym typeface="Helvetica Neue"/>
              </a:defRPr>
            </a:lvl4pPr>
            <a:lvl5pPr indent="-228600" lvl="4" marL="2286000" algn="l">
              <a:lnSpc>
                <a:spcPct val="90000"/>
              </a:lnSpc>
              <a:spcBef>
                <a:spcPts val="1000"/>
              </a:spcBef>
              <a:spcAft>
                <a:spcPts val="0"/>
              </a:spcAft>
              <a:buClr>
                <a:schemeClr val="accent2"/>
              </a:buClr>
              <a:buSzPts val="2400"/>
              <a:buFont typeface="Helvetica Neue"/>
              <a:buNone/>
              <a:defRPr b="1" sz="2400">
                <a:solidFill>
                  <a:schemeClr val="accent2"/>
                </a:solidFill>
                <a:latin typeface="Helvetica Neue"/>
                <a:ea typeface="Helvetica Neue"/>
                <a:cs typeface="Helvetica Neue"/>
                <a:sym typeface="Helvetica Neue"/>
              </a:defRPr>
            </a:lvl5pPr>
            <a:lvl6pPr indent="-342900" lvl="5" marL="2743200" algn="just">
              <a:lnSpc>
                <a:spcPct val="166666"/>
              </a:lnSpc>
              <a:spcBef>
                <a:spcPts val="600"/>
              </a:spcBef>
              <a:spcAft>
                <a:spcPts val="0"/>
              </a:spcAft>
              <a:buClr>
                <a:srgbClr val="44546A"/>
              </a:buClr>
              <a:buSzPts val="1800"/>
              <a:buChar char="•"/>
              <a:defRPr/>
            </a:lvl6pPr>
            <a:lvl7pPr indent="-342900" lvl="6" marL="3200400" algn="just">
              <a:lnSpc>
                <a:spcPct val="166666"/>
              </a:lnSpc>
              <a:spcBef>
                <a:spcPts val="600"/>
              </a:spcBef>
              <a:spcAft>
                <a:spcPts val="0"/>
              </a:spcAft>
              <a:buClr>
                <a:srgbClr val="44546A"/>
              </a:buClr>
              <a:buSzPts val="1800"/>
              <a:buChar char="•"/>
              <a:defRPr/>
            </a:lvl7pPr>
            <a:lvl8pPr indent="-342900" lvl="7" marL="3657600" algn="just">
              <a:lnSpc>
                <a:spcPct val="166666"/>
              </a:lnSpc>
              <a:spcBef>
                <a:spcPts val="600"/>
              </a:spcBef>
              <a:spcAft>
                <a:spcPts val="0"/>
              </a:spcAft>
              <a:buClr>
                <a:srgbClr val="44546A"/>
              </a:buClr>
              <a:buSzPts val="1800"/>
              <a:buChar char="•"/>
              <a:defRPr/>
            </a:lvl8pPr>
            <a:lvl9pPr indent="-342900" lvl="8" marL="4114800" algn="just">
              <a:lnSpc>
                <a:spcPct val="166666"/>
              </a:lnSpc>
              <a:spcBef>
                <a:spcPts val="600"/>
              </a:spcBef>
              <a:spcAft>
                <a:spcPts val="0"/>
              </a:spcAft>
              <a:buClr>
                <a:srgbClr val="44546A"/>
              </a:buClr>
              <a:buSzPts val="1800"/>
              <a:buChar char="•"/>
              <a:defRPr/>
            </a:lvl9pPr>
          </a:lstStyle>
          <a:p/>
        </p:txBody>
      </p:sp>
      <p:pic>
        <p:nvPicPr>
          <p:cNvPr descr="Picture 4" id="13" name="Google Shape;13;p38"/>
          <p:cNvPicPr preferRelativeResize="0"/>
          <p:nvPr/>
        </p:nvPicPr>
        <p:blipFill rotWithShape="1">
          <a:blip r:embed="rId2">
            <a:alphaModFix/>
          </a:blip>
          <a:srcRect b="0" l="0" r="0" t="0"/>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374856"/>
                </a:buClr>
                <a:buSzPts val="1200"/>
                <a:buFont typeface="Calibri"/>
                <a:buNone/>
              </a:pPr>
              <a:r>
                <a:rPr b="0" i="0" lang="en-US" sz="1200" u="none" cap="none" strike="noStrik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b="0" i="0" sz="1400" u="none" cap="none" strike="noStrike">
                <a:solidFill>
                  <a:srgbClr val="000000"/>
                </a:solidFill>
                <a:latin typeface="Arial"/>
                <a:ea typeface="Arial"/>
                <a:cs typeface="Arial"/>
                <a:sym typeface="Arial"/>
              </a:endParaRPr>
            </a:p>
          </p:txBody>
        </p:sp>
        <p:pic>
          <p:nvPicPr>
            <p:cNvPr descr="Picture 7" id="16" name="Google Shape;16;p38"/>
            <p:cNvPicPr preferRelativeResize="0"/>
            <p:nvPr/>
          </p:nvPicPr>
          <p:blipFill rotWithShape="1">
            <a:blip r:embed="rId3">
              <a:alphaModFix/>
            </a:blip>
            <a:srcRect b="0" l="0" r="0" t="0"/>
            <a:stretch/>
          </p:blipFill>
          <p:spPr>
            <a:xfrm>
              <a:off x="0" y="267744"/>
              <a:ext cx="1471307" cy="304545"/>
            </a:xfrm>
            <a:prstGeom prst="rect">
              <a:avLst/>
            </a:prstGeom>
            <a:noFill/>
            <a:ln>
              <a:noFill/>
            </a:ln>
          </p:spPr>
        </p:pic>
      </p:grpSp>
      <p:pic>
        <p:nvPicPr>
          <p:cNvPr descr="Picture 3" id="17" name="Google Shape;17;p38"/>
          <p:cNvPicPr preferRelativeResize="0"/>
          <p:nvPr/>
        </p:nvPicPr>
        <p:blipFill rotWithShape="1">
          <a:blip r:embed="rId4">
            <a:alphaModFix/>
          </a:blip>
          <a:srcRect b="0" l="0" r="0" t="0"/>
          <a:stretch/>
        </p:blipFill>
        <p:spPr>
          <a:xfrm>
            <a:off x="6998234" y="2675313"/>
            <a:ext cx="6624830" cy="4830387"/>
          </a:xfrm>
          <a:prstGeom prst="rect">
            <a:avLst/>
          </a:prstGeom>
          <a:noFill/>
          <a:ln>
            <a:noFill/>
          </a:ln>
        </p:spPr>
      </p:pic>
      <p:sp>
        <p:nvSpPr>
          <p:cNvPr id="18" name="Google Shape;18;p38"/>
          <p:cNvSpPr txBox="1"/>
          <p:nvPr>
            <p:ph idx="12" type="sldNum"/>
          </p:nvPr>
        </p:nvSpPr>
        <p:spPr>
          <a:xfrm>
            <a:off x="6445250" y="6756867"/>
            <a:ext cx="3111500" cy="39961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1pPr>
            <a:lvl2pPr indent="0" lvl="1"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2pPr>
            <a:lvl3pPr indent="0" lvl="2"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3pPr>
            <a:lvl4pPr indent="0" lvl="3"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4pPr>
            <a:lvl5pPr indent="0" lvl="4"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5pPr>
            <a:lvl6pPr indent="0" lvl="5"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6pPr>
            <a:lvl7pPr indent="0" lvl="6"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7pPr>
            <a:lvl8pPr indent="0" lvl="7"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8pPr>
            <a:lvl9pPr indent="0" lvl="8"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9" name="Shape 59"/>
        <p:cNvGrpSpPr/>
        <p:nvPr/>
      </p:nvGrpSpPr>
      <p:grpSpPr>
        <a:xfrm>
          <a:off x="0" y="0"/>
          <a:ext cx="0" cy="0"/>
          <a:chOff x="0" y="0"/>
          <a:chExt cx="0" cy="0"/>
        </a:xfrm>
      </p:grpSpPr>
      <p:sp>
        <p:nvSpPr>
          <p:cNvPr id="60" name="Google Shape;60;gf8f86123c2_0_247"/>
          <p:cNvSpPr txBox="1"/>
          <p:nvPr>
            <p:ph idx="1" type="body"/>
          </p:nvPr>
        </p:nvSpPr>
        <p:spPr>
          <a:xfrm>
            <a:off x="500064" y="1981200"/>
            <a:ext cx="6042300" cy="5121300"/>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61" name="Google Shape;61;gf8f86123c2_0_247"/>
          <p:cNvSpPr txBox="1"/>
          <p:nvPr>
            <p:ph idx="2" type="body"/>
          </p:nvPr>
        </p:nvSpPr>
        <p:spPr>
          <a:xfrm>
            <a:off x="6789183" y="1981200"/>
            <a:ext cx="6042300" cy="5121300"/>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62" name="Google Shape;62;gf8f86123c2_0_247"/>
          <p:cNvSpPr txBox="1"/>
          <p:nvPr>
            <p:ph idx="3" type="body"/>
          </p:nvPr>
        </p:nvSpPr>
        <p:spPr>
          <a:xfrm>
            <a:off x="500064" y="1260554"/>
            <a:ext cx="12331500" cy="603000"/>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63" name="Google Shape;63;gf8f86123c2_0_247"/>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type="title">
  <p:cSld name="TITLE">
    <p:spTree>
      <p:nvGrpSpPr>
        <p:cNvPr id="64" name="Shape 64"/>
        <p:cNvGrpSpPr/>
        <p:nvPr/>
      </p:nvGrpSpPr>
      <p:grpSpPr>
        <a:xfrm>
          <a:off x="0" y="0"/>
          <a:ext cx="0" cy="0"/>
          <a:chOff x="0" y="0"/>
          <a:chExt cx="0" cy="0"/>
        </a:xfrm>
      </p:grpSpPr>
      <p:sp>
        <p:nvSpPr>
          <p:cNvPr id="65" name="Google Shape;65;gf8f86123c2_0_252"/>
          <p:cNvSpPr/>
          <p:nvPr/>
        </p:nvSpPr>
        <p:spPr>
          <a:xfrm>
            <a:off x="-67969" y="-254000"/>
            <a:ext cx="13691100" cy="7759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lnSpc>
                <a:spcPct val="100000"/>
              </a:lnSpc>
              <a:spcBef>
                <a:spcPts val="0"/>
              </a:spcBef>
              <a:spcAft>
                <a:spcPts val="0"/>
              </a:spcAft>
              <a:buClr>
                <a:srgbClr val="000000"/>
              </a:buClr>
              <a:buSzPts val="1478"/>
              <a:buFont typeface="Arial"/>
              <a:buNone/>
            </a:pPr>
            <a:r>
              <a:t/>
            </a:r>
            <a:endParaRPr b="0" i="0" sz="1478" u="none" cap="none" strike="noStrike">
              <a:solidFill>
                <a:schemeClr val="lt1"/>
              </a:solidFill>
              <a:latin typeface="Calibri"/>
              <a:ea typeface="Calibri"/>
              <a:cs typeface="Calibri"/>
              <a:sym typeface="Calibri"/>
            </a:endParaRPr>
          </a:p>
        </p:txBody>
      </p:sp>
      <p:sp>
        <p:nvSpPr>
          <p:cNvPr id="66" name="Google Shape;66;gf8f86123c2_0_252"/>
          <p:cNvSpPr txBox="1"/>
          <p:nvPr>
            <p:ph type="ctrTitle"/>
          </p:nvPr>
        </p:nvSpPr>
        <p:spPr>
          <a:xfrm>
            <a:off x="310399" y="2955190"/>
            <a:ext cx="6107100" cy="978600"/>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f8f86123c2_0_252"/>
          <p:cNvSpPr txBox="1"/>
          <p:nvPr>
            <p:ph idx="1" type="subTitle"/>
          </p:nvPr>
        </p:nvSpPr>
        <p:spPr>
          <a:xfrm>
            <a:off x="310399" y="4233090"/>
            <a:ext cx="6107100" cy="936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94"/>
              </a:spcBef>
              <a:spcAft>
                <a:spcPts val="0"/>
              </a:spcAft>
              <a:buClr>
                <a:schemeClr val="accent2"/>
              </a:buClr>
              <a:buSzPts val="2400"/>
              <a:buFont typeface="Arial"/>
              <a:buNone/>
              <a:defRPr b="1" i="0" sz="2400" u="none" cap="none" strike="noStrike">
                <a:solidFill>
                  <a:schemeClr val="accent2"/>
                </a:solidFill>
                <a:latin typeface="Open Sans"/>
                <a:ea typeface="Open Sans"/>
                <a:cs typeface="Open Sans"/>
                <a:sym typeface="Open Sans"/>
              </a:defRPr>
            </a:lvl1pPr>
            <a:lvl2pPr lvl="1" marR="0" rtl="0" algn="ctr">
              <a:lnSpc>
                <a:spcPct val="90000"/>
              </a:lnSpc>
              <a:spcBef>
                <a:spcPts val="547"/>
              </a:spcBef>
              <a:spcAft>
                <a:spcPts val="0"/>
              </a:spcAft>
              <a:buClr>
                <a:schemeClr val="lt1"/>
              </a:buClr>
              <a:buSzPts val="2188"/>
              <a:buFont typeface="Arial"/>
              <a:buNone/>
              <a:defRPr b="0" i="0" sz="2188" u="none" cap="none" strike="noStrike">
                <a:solidFill>
                  <a:schemeClr val="lt1"/>
                </a:solidFill>
                <a:latin typeface="Calibri"/>
                <a:ea typeface="Calibri"/>
                <a:cs typeface="Calibri"/>
                <a:sym typeface="Calibri"/>
              </a:defRPr>
            </a:lvl2pPr>
            <a:lvl3pPr lvl="2" marR="0" rtl="0" algn="ctr">
              <a:lnSpc>
                <a:spcPct val="90000"/>
              </a:lnSpc>
              <a:spcBef>
                <a:spcPts val="547"/>
              </a:spcBef>
              <a:spcAft>
                <a:spcPts val="0"/>
              </a:spcAft>
              <a:buClr>
                <a:schemeClr val="lt1"/>
              </a:buClr>
              <a:buSzPts val="1969"/>
              <a:buFont typeface="Arial"/>
              <a:buNone/>
              <a:defRPr b="0" i="0" sz="1969" u="none" cap="none" strike="noStrike">
                <a:solidFill>
                  <a:schemeClr val="lt1"/>
                </a:solidFill>
                <a:latin typeface="Calibri"/>
                <a:ea typeface="Calibri"/>
                <a:cs typeface="Calibri"/>
                <a:sym typeface="Calibri"/>
              </a:defRPr>
            </a:lvl3pPr>
            <a:lvl4pPr lvl="3"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4pPr>
            <a:lvl5pPr lvl="4"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5pPr>
            <a:lvl6pPr lvl="5"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6pPr>
            <a:lvl7pPr lvl="6"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7pPr>
            <a:lvl8pPr lvl="7"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8pPr>
            <a:lvl9pPr lvl="8"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9pPr>
          </a:lstStyle>
          <a:p/>
        </p:txBody>
      </p:sp>
      <p:pic>
        <p:nvPicPr>
          <p:cNvPr id="68" name="Google Shape;68;gf8f86123c2_0_252"/>
          <p:cNvPicPr preferRelativeResize="0"/>
          <p:nvPr/>
        </p:nvPicPr>
        <p:blipFill rotWithShape="1">
          <a:blip r:embed="rId2">
            <a:alphaModFix/>
          </a:blip>
          <a:srcRect b="0" l="0" r="0" t="0"/>
          <a:stretch/>
        </p:blipFill>
        <p:spPr>
          <a:xfrm>
            <a:off x="465786" y="637418"/>
            <a:ext cx="2782951" cy="1259537"/>
          </a:xfrm>
          <a:prstGeom prst="rect">
            <a:avLst/>
          </a:prstGeom>
          <a:noFill/>
          <a:ln>
            <a:noFill/>
          </a:ln>
        </p:spPr>
      </p:pic>
      <p:grpSp>
        <p:nvGrpSpPr>
          <p:cNvPr id="69" name="Google Shape;69;gf8f86123c2_0_252"/>
          <p:cNvGrpSpPr/>
          <p:nvPr/>
        </p:nvGrpSpPr>
        <p:grpSpPr>
          <a:xfrm>
            <a:off x="309367" y="6493935"/>
            <a:ext cx="6399333" cy="923400"/>
            <a:chOff x="309367" y="6493935"/>
            <a:chExt cx="6399333" cy="923400"/>
          </a:xfrm>
        </p:grpSpPr>
        <p:sp>
          <p:nvSpPr>
            <p:cNvPr id="70" name="Google Shape;70;gf8f86123c2_0_252"/>
            <p:cNvSpPr txBox="1"/>
            <p:nvPr/>
          </p:nvSpPr>
          <p:spPr>
            <a:xfrm>
              <a:off x="2070100" y="6493935"/>
              <a:ext cx="4638600" cy="923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b="0" i="0" sz="1200" u="none" cap="none" strike="noStrike">
                <a:solidFill>
                  <a:schemeClr val="dk1"/>
                </a:solidFill>
                <a:latin typeface="Calibri"/>
                <a:ea typeface="Calibri"/>
                <a:cs typeface="Calibri"/>
                <a:sym typeface="Calibri"/>
              </a:endParaRPr>
            </a:p>
          </p:txBody>
        </p:sp>
        <p:pic>
          <p:nvPicPr>
            <p:cNvPr id="71" name="Google Shape;71;gf8f86123c2_0_252"/>
            <p:cNvPicPr preferRelativeResize="0"/>
            <p:nvPr/>
          </p:nvPicPr>
          <p:blipFill rotWithShape="1">
            <a:blip r:embed="rId3">
              <a:alphaModFix/>
            </a:blip>
            <a:srcRect b="0" l="0" r="0" t="0"/>
            <a:stretch/>
          </p:blipFill>
          <p:spPr>
            <a:xfrm>
              <a:off x="309367" y="6778845"/>
              <a:ext cx="1471307" cy="304544"/>
            </a:xfrm>
            <a:prstGeom prst="rect">
              <a:avLst/>
            </a:prstGeom>
            <a:noFill/>
            <a:ln>
              <a:noFill/>
            </a:ln>
          </p:spPr>
        </p:pic>
      </p:grpSp>
      <p:pic>
        <p:nvPicPr>
          <p:cNvPr id="72" name="Google Shape;72;gf8f86123c2_0_252"/>
          <p:cNvPicPr preferRelativeResize="0"/>
          <p:nvPr/>
        </p:nvPicPr>
        <p:blipFill rotWithShape="1">
          <a:blip r:embed="rId4">
            <a:alphaModFix/>
          </a:blip>
          <a:srcRect b="0" l="0" r="0" t="0"/>
          <a:stretch/>
        </p:blipFill>
        <p:spPr>
          <a:xfrm>
            <a:off x="6998234" y="2675313"/>
            <a:ext cx="6624830" cy="48303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spTree>
      <p:nvGrpSpPr>
        <p:cNvPr id="73" name="Shape 73"/>
        <p:cNvGrpSpPr/>
        <p:nvPr/>
      </p:nvGrpSpPr>
      <p:grpSpPr>
        <a:xfrm>
          <a:off x="0" y="0"/>
          <a:ext cx="0" cy="0"/>
          <a:chOff x="0" y="0"/>
          <a:chExt cx="0" cy="0"/>
        </a:xfrm>
      </p:grpSpPr>
      <p:sp>
        <p:nvSpPr>
          <p:cNvPr id="74" name="Google Shape;74;gf8f86123c2_0_261"/>
          <p:cNvSpPr/>
          <p:nvPr/>
        </p:nvSpPr>
        <p:spPr>
          <a:xfrm>
            <a:off x="-67969" y="-254000"/>
            <a:ext cx="13691100" cy="7759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lnSpc>
                <a:spcPct val="100000"/>
              </a:lnSpc>
              <a:spcBef>
                <a:spcPts val="0"/>
              </a:spcBef>
              <a:spcAft>
                <a:spcPts val="0"/>
              </a:spcAft>
              <a:buClr>
                <a:srgbClr val="000000"/>
              </a:buClr>
              <a:buSzPts val="1478"/>
              <a:buFont typeface="Arial"/>
              <a:buNone/>
            </a:pPr>
            <a:r>
              <a:t/>
            </a:r>
            <a:endParaRPr b="0" i="0" sz="1478" u="none" cap="none" strike="noStrike">
              <a:solidFill>
                <a:schemeClr val="lt1"/>
              </a:solidFill>
              <a:latin typeface="Calibri"/>
              <a:ea typeface="Calibri"/>
              <a:cs typeface="Calibri"/>
              <a:sym typeface="Calibri"/>
            </a:endParaRPr>
          </a:p>
        </p:txBody>
      </p:sp>
      <p:sp>
        <p:nvSpPr>
          <p:cNvPr id="75" name="Google Shape;75;gf8f86123c2_0_261"/>
          <p:cNvSpPr txBox="1"/>
          <p:nvPr>
            <p:ph type="ctrTitle"/>
          </p:nvPr>
        </p:nvSpPr>
        <p:spPr>
          <a:xfrm>
            <a:off x="310399" y="2955190"/>
            <a:ext cx="6107100" cy="1060800"/>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76" name="Google Shape;76;gf8f86123c2_0_261"/>
          <p:cNvGrpSpPr/>
          <p:nvPr/>
        </p:nvGrpSpPr>
        <p:grpSpPr>
          <a:xfrm>
            <a:off x="309367" y="6586268"/>
            <a:ext cx="6399333" cy="738900"/>
            <a:chOff x="309367" y="6586268"/>
            <a:chExt cx="6399333" cy="738900"/>
          </a:xfrm>
        </p:grpSpPr>
        <p:sp>
          <p:nvSpPr>
            <p:cNvPr id="77" name="Google Shape;77;gf8f86123c2_0_261"/>
            <p:cNvSpPr txBox="1"/>
            <p:nvPr/>
          </p:nvSpPr>
          <p:spPr>
            <a:xfrm>
              <a:off x="2070100" y="6586268"/>
              <a:ext cx="4638600" cy="738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200" u="none" cap="none" strike="noStrike">
                <a:solidFill>
                  <a:schemeClr val="dk1"/>
                </a:solidFill>
                <a:latin typeface="Calibri"/>
                <a:ea typeface="Calibri"/>
                <a:cs typeface="Calibri"/>
                <a:sym typeface="Calibri"/>
              </a:endParaRPr>
            </a:p>
          </p:txBody>
        </p:sp>
        <p:pic>
          <p:nvPicPr>
            <p:cNvPr id="78" name="Google Shape;78;gf8f86123c2_0_261"/>
            <p:cNvPicPr preferRelativeResize="0"/>
            <p:nvPr/>
          </p:nvPicPr>
          <p:blipFill rotWithShape="1">
            <a:blip r:embed="rId2">
              <a:alphaModFix/>
            </a:blip>
            <a:srcRect b="0" l="0" r="0" t="0"/>
            <a:stretch/>
          </p:blipFill>
          <p:spPr>
            <a:xfrm>
              <a:off x="309367" y="6778845"/>
              <a:ext cx="1471307" cy="304544"/>
            </a:xfrm>
            <a:prstGeom prst="rect">
              <a:avLst/>
            </a:prstGeom>
            <a:noFill/>
            <a:ln>
              <a:noFill/>
            </a:ln>
          </p:spPr>
        </p:pic>
      </p:grpSp>
      <p:pic>
        <p:nvPicPr>
          <p:cNvPr id="79" name="Google Shape;79;gf8f86123c2_0_261"/>
          <p:cNvPicPr preferRelativeResize="0"/>
          <p:nvPr/>
        </p:nvPicPr>
        <p:blipFill rotWithShape="1">
          <a:blip r:embed="rId3">
            <a:alphaModFix/>
          </a:blip>
          <a:srcRect b="0" l="0" r="0" t="0"/>
          <a:stretch/>
        </p:blipFill>
        <p:spPr>
          <a:xfrm>
            <a:off x="465786" y="637418"/>
            <a:ext cx="2782951" cy="1259537"/>
          </a:xfrm>
          <a:prstGeom prst="rect">
            <a:avLst/>
          </a:prstGeom>
          <a:noFill/>
          <a:ln>
            <a:noFill/>
          </a:ln>
        </p:spPr>
      </p:pic>
      <p:pic>
        <p:nvPicPr>
          <p:cNvPr id="80" name="Google Shape;80;gf8f86123c2_0_261"/>
          <p:cNvPicPr preferRelativeResize="0"/>
          <p:nvPr/>
        </p:nvPicPr>
        <p:blipFill rotWithShape="1">
          <a:blip r:embed="rId4">
            <a:alphaModFix/>
          </a:blip>
          <a:srcRect b="0" l="0" r="0" t="0"/>
          <a:stretch/>
        </p:blipFill>
        <p:spPr>
          <a:xfrm>
            <a:off x="6998234" y="2675313"/>
            <a:ext cx="6624830" cy="483038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spTree>
      <p:nvGrpSpPr>
        <p:cNvPr id="83" name="Shape 83"/>
        <p:cNvGrpSpPr/>
        <p:nvPr/>
      </p:nvGrpSpPr>
      <p:grpSpPr>
        <a:xfrm>
          <a:off x="0" y="0"/>
          <a:ext cx="0" cy="0"/>
          <a:chOff x="0" y="0"/>
          <a:chExt cx="0" cy="0"/>
        </a:xfrm>
      </p:grpSpPr>
      <p:sp>
        <p:nvSpPr>
          <p:cNvPr id="84" name="Google Shape;84;gf8f86123c2_0_280"/>
          <p:cNvSpPr/>
          <p:nvPr/>
        </p:nvSpPr>
        <p:spPr>
          <a:xfrm>
            <a:off x="-67969" y="-254000"/>
            <a:ext cx="13691100" cy="7759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lnSpc>
                <a:spcPct val="100000"/>
              </a:lnSpc>
              <a:spcBef>
                <a:spcPts val="0"/>
              </a:spcBef>
              <a:spcAft>
                <a:spcPts val="0"/>
              </a:spcAft>
              <a:buClr>
                <a:srgbClr val="000000"/>
              </a:buClr>
              <a:buSzPts val="1478"/>
              <a:buFont typeface="Arial"/>
              <a:buNone/>
            </a:pPr>
            <a:r>
              <a:t/>
            </a:r>
            <a:endParaRPr b="0" i="0" sz="1478" u="none" cap="none" strike="noStrike">
              <a:solidFill>
                <a:schemeClr val="lt1"/>
              </a:solidFill>
              <a:latin typeface="Calibri"/>
              <a:ea typeface="Calibri"/>
              <a:cs typeface="Calibri"/>
              <a:sym typeface="Calibri"/>
            </a:endParaRPr>
          </a:p>
        </p:txBody>
      </p:sp>
      <p:sp>
        <p:nvSpPr>
          <p:cNvPr id="85" name="Google Shape;85;gf8f86123c2_0_280"/>
          <p:cNvSpPr txBox="1"/>
          <p:nvPr>
            <p:ph type="ctrTitle"/>
          </p:nvPr>
        </p:nvSpPr>
        <p:spPr>
          <a:xfrm>
            <a:off x="310399" y="2955190"/>
            <a:ext cx="6107100" cy="1060800"/>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6" name="Google Shape;86;gf8f86123c2_0_280"/>
          <p:cNvGrpSpPr/>
          <p:nvPr/>
        </p:nvGrpSpPr>
        <p:grpSpPr>
          <a:xfrm>
            <a:off x="309367" y="6586268"/>
            <a:ext cx="6399333" cy="738900"/>
            <a:chOff x="309367" y="6586268"/>
            <a:chExt cx="6399333" cy="738900"/>
          </a:xfrm>
        </p:grpSpPr>
        <p:sp>
          <p:nvSpPr>
            <p:cNvPr id="87" name="Google Shape;87;gf8f86123c2_0_280"/>
            <p:cNvSpPr txBox="1"/>
            <p:nvPr/>
          </p:nvSpPr>
          <p:spPr>
            <a:xfrm>
              <a:off x="2070100" y="6586268"/>
              <a:ext cx="4638600" cy="738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200" u="none" cap="none" strike="noStrike">
                <a:solidFill>
                  <a:schemeClr val="dk1"/>
                </a:solidFill>
                <a:latin typeface="Calibri"/>
                <a:ea typeface="Calibri"/>
                <a:cs typeface="Calibri"/>
                <a:sym typeface="Calibri"/>
              </a:endParaRPr>
            </a:p>
          </p:txBody>
        </p:sp>
        <p:pic>
          <p:nvPicPr>
            <p:cNvPr id="88" name="Google Shape;88;gf8f86123c2_0_280"/>
            <p:cNvPicPr preferRelativeResize="0"/>
            <p:nvPr/>
          </p:nvPicPr>
          <p:blipFill rotWithShape="1">
            <a:blip r:embed="rId2">
              <a:alphaModFix/>
            </a:blip>
            <a:srcRect b="0" l="0" r="0" t="0"/>
            <a:stretch/>
          </p:blipFill>
          <p:spPr>
            <a:xfrm>
              <a:off x="309367" y="6778845"/>
              <a:ext cx="1471307" cy="304544"/>
            </a:xfrm>
            <a:prstGeom prst="rect">
              <a:avLst/>
            </a:prstGeom>
            <a:noFill/>
            <a:ln>
              <a:noFill/>
            </a:ln>
          </p:spPr>
        </p:pic>
      </p:grpSp>
      <p:pic>
        <p:nvPicPr>
          <p:cNvPr id="89" name="Google Shape;89;gf8f86123c2_0_280"/>
          <p:cNvPicPr preferRelativeResize="0"/>
          <p:nvPr/>
        </p:nvPicPr>
        <p:blipFill rotWithShape="1">
          <a:blip r:embed="rId3">
            <a:alphaModFix/>
          </a:blip>
          <a:srcRect b="0" l="0" r="0" t="0"/>
          <a:stretch/>
        </p:blipFill>
        <p:spPr>
          <a:xfrm>
            <a:off x="465786" y="637418"/>
            <a:ext cx="2782951" cy="1259537"/>
          </a:xfrm>
          <a:prstGeom prst="rect">
            <a:avLst/>
          </a:prstGeom>
          <a:noFill/>
          <a:ln>
            <a:noFill/>
          </a:ln>
        </p:spPr>
      </p:pic>
      <p:pic>
        <p:nvPicPr>
          <p:cNvPr id="90" name="Google Shape;90;gf8f86123c2_0_280"/>
          <p:cNvPicPr preferRelativeResize="0"/>
          <p:nvPr/>
        </p:nvPicPr>
        <p:blipFill rotWithShape="1">
          <a:blip r:embed="rId4">
            <a:alphaModFix/>
          </a:blip>
          <a:srcRect b="0" l="0" r="0" t="0"/>
          <a:stretch/>
        </p:blipFill>
        <p:spPr>
          <a:xfrm>
            <a:off x="6998234" y="2675313"/>
            <a:ext cx="6624830" cy="48303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19" name="Shape 19"/>
        <p:cNvGrpSpPr/>
        <p:nvPr/>
      </p:nvGrpSpPr>
      <p:grpSpPr>
        <a:xfrm>
          <a:off x="0" y="0"/>
          <a:ext cx="0" cy="0"/>
          <a:chOff x="0" y="0"/>
          <a:chExt cx="0" cy="0"/>
        </a:xfrm>
      </p:grpSpPr>
      <p:sp>
        <p:nvSpPr>
          <p:cNvPr id="20" name="Google Shape;20;p39"/>
          <p:cNvSpPr txBox="1"/>
          <p:nvPr>
            <p:ph idx="1" type="body"/>
          </p:nvPr>
        </p:nvSpPr>
        <p:spPr>
          <a:xfrm>
            <a:off x="500062" y="1466850"/>
            <a:ext cx="12331542" cy="5538476"/>
          </a:xfrm>
          <a:prstGeom prst="rect">
            <a:avLst/>
          </a:prstGeom>
          <a:noFill/>
          <a:ln>
            <a:noFill/>
          </a:ln>
        </p:spPr>
        <p:txBody>
          <a:bodyPr anchorCtr="0" anchor="t" bIns="45700" lIns="45700" spcFirstLastPara="1" rIns="45700" wrap="square" tIns="45700">
            <a:normAutofit/>
          </a:bodyPr>
          <a:lstStyle>
            <a:lvl1pPr indent="-228600" lvl="0" marL="457200" algn="just">
              <a:lnSpc>
                <a:spcPct val="166666"/>
              </a:lnSpc>
              <a:spcBef>
                <a:spcPts val="600"/>
              </a:spcBef>
              <a:spcAft>
                <a:spcPts val="0"/>
              </a:spcAft>
              <a:buClr>
                <a:srgbClr val="44546A"/>
              </a:buClr>
              <a:buSzPts val="1800"/>
              <a:buNone/>
              <a:defRPr/>
            </a:lvl1pPr>
            <a:lvl2pPr indent="-342900" lvl="1" marL="914400" algn="just">
              <a:lnSpc>
                <a:spcPct val="166666"/>
              </a:lnSpc>
              <a:spcBef>
                <a:spcPts val="600"/>
              </a:spcBef>
              <a:spcAft>
                <a:spcPts val="0"/>
              </a:spcAft>
              <a:buClr>
                <a:srgbClr val="44546A"/>
              </a:buClr>
              <a:buSzPts val="1800"/>
              <a:buChar char="•"/>
              <a:defRPr/>
            </a:lvl2pPr>
            <a:lvl3pPr indent="-342900" lvl="2" marL="1371600" algn="just">
              <a:lnSpc>
                <a:spcPct val="166666"/>
              </a:lnSpc>
              <a:spcBef>
                <a:spcPts val="600"/>
              </a:spcBef>
              <a:spcAft>
                <a:spcPts val="0"/>
              </a:spcAft>
              <a:buClr>
                <a:srgbClr val="44546A"/>
              </a:buClr>
              <a:buSzPts val="1800"/>
              <a:buChar char="•"/>
              <a:defRPr/>
            </a:lvl3pPr>
            <a:lvl4pPr indent="-342900" lvl="3" marL="1828800" algn="just">
              <a:lnSpc>
                <a:spcPct val="166666"/>
              </a:lnSpc>
              <a:spcBef>
                <a:spcPts val="600"/>
              </a:spcBef>
              <a:spcAft>
                <a:spcPts val="0"/>
              </a:spcAft>
              <a:buClr>
                <a:srgbClr val="44546A"/>
              </a:buClr>
              <a:buSzPts val="1800"/>
              <a:buChar char="•"/>
              <a:defRPr/>
            </a:lvl4pPr>
            <a:lvl5pPr indent="-342900" lvl="4" marL="2286000" algn="just">
              <a:lnSpc>
                <a:spcPct val="166666"/>
              </a:lnSpc>
              <a:spcBef>
                <a:spcPts val="600"/>
              </a:spcBef>
              <a:spcAft>
                <a:spcPts val="0"/>
              </a:spcAft>
              <a:buClr>
                <a:srgbClr val="44546A"/>
              </a:buClr>
              <a:buSzPts val="1800"/>
              <a:buChar char="•"/>
              <a:defRPr/>
            </a:lvl5pPr>
            <a:lvl6pPr indent="-342900" lvl="5" marL="2743200" algn="just">
              <a:lnSpc>
                <a:spcPct val="166666"/>
              </a:lnSpc>
              <a:spcBef>
                <a:spcPts val="600"/>
              </a:spcBef>
              <a:spcAft>
                <a:spcPts val="0"/>
              </a:spcAft>
              <a:buClr>
                <a:srgbClr val="44546A"/>
              </a:buClr>
              <a:buSzPts val="1800"/>
              <a:buChar char="•"/>
              <a:defRPr/>
            </a:lvl6pPr>
            <a:lvl7pPr indent="-342900" lvl="6" marL="3200400" algn="just">
              <a:lnSpc>
                <a:spcPct val="166666"/>
              </a:lnSpc>
              <a:spcBef>
                <a:spcPts val="600"/>
              </a:spcBef>
              <a:spcAft>
                <a:spcPts val="0"/>
              </a:spcAft>
              <a:buClr>
                <a:srgbClr val="44546A"/>
              </a:buClr>
              <a:buSzPts val="1800"/>
              <a:buChar char="•"/>
              <a:defRPr/>
            </a:lvl7pPr>
            <a:lvl8pPr indent="-342900" lvl="7" marL="3657600" algn="just">
              <a:lnSpc>
                <a:spcPct val="166666"/>
              </a:lnSpc>
              <a:spcBef>
                <a:spcPts val="600"/>
              </a:spcBef>
              <a:spcAft>
                <a:spcPts val="0"/>
              </a:spcAft>
              <a:buClr>
                <a:srgbClr val="44546A"/>
              </a:buClr>
              <a:buSzPts val="1800"/>
              <a:buChar char="•"/>
              <a:defRPr/>
            </a:lvl8pPr>
            <a:lvl9pPr indent="-342900" lvl="8" marL="4114800" algn="just">
              <a:lnSpc>
                <a:spcPct val="166666"/>
              </a:lnSpc>
              <a:spcBef>
                <a:spcPts val="600"/>
              </a:spcBef>
              <a:spcAft>
                <a:spcPts val="0"/>
              </a:spcAft>
              <a:buClr>
                <a:srgbClr val="44546A"/>
              </a:buClr>
              <a:buSzPts val="1800"/>
              <a:buChar char="•"/>
              <a:defRPr/>
            </a:lvl9pPr>
          </a:lstStyle>
          <a:p/>
        </p:txBody>
      </p:sp>
      <p:sp>
        <p:nvSpPr>
          <p:cNvPr id="21" name="Google Shape;21;p39"/>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p:txBody>
      </p:sp>
      <p:sp>
        <p:nvSpPr>
          <p:cNvPr id="22" name="Google Shape;22;p39"/>
          <p:cNvSpPr txBox="1"/>
          <p:nvPr>
            <p:ph idx="12" type="sldNum"/>
          </p:nvPr>
        </p:nvSpPr>
        <p:spPr>
          <a:xfrm>
            <a:off x="6445250" y="6756867"/>
            <a:ext cx="3111500" cy="39961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1pPr>
            <a:lvl2pPr indent="0" lvl="1"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2pPr>
            <a:lvl3pPr indent="0" lvl="2"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3pPr>
            <a:lvl4pPr indent="0" lvl="3"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4pPr>
            <a:lvl5pPr indent="0" lvl="4"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5pPr>
            <a:lvl6pPr indent="0" lvl="5"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6pPr>
            <a:lvl7pPr indent="0" lvl="6"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7pPr>
            <a:lvl8pPr indent="0" lvl="7"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8pPr>
            <a:lvl9pPr indent="0" lvl="8"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bg>
      <p:bgPr>
        <a:solidFill>
          <a:srgbClr val="374856"/>
        </a:solidFill>
      </p:bgPr>
    </p:bg>
    <p:spTree>
      <p:nvGrpSpPr>
        <p:cNvPr id="23" name="Shape 23"/>
        <p:cNvGrpSpPr/>
        <p:nvPr/>
      </p:nvGrpSpPr>
      <p:grpSpPr>
        <a:xfrm>
          <a:off x="0" y="0"/>
          <a:ext cx="0" cy="0"/>
          <a:chOff x="0" y="0"/>
          <a:chExt cx="0" cy="0"/>
        </a:xfrm>
      </p:grpSpPr>
      <p:sp>
        <p:nvSpPr>
          <p:cNvPr id="24" name="Google Shape;24;p40"/>
          <p:cNvSpPr/>
          <p:nvPr/>
        </p:nvSpPr>
        <p:spPr>
          <a:xfrm>
            <a:off x="-67969" y="-254000"/>
            <a:ext cx="13691033" cy="7759700"/>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5" name="Google Shape;25;p40"/>
          <p:cNvSpPr txBox="1"/>
          <p:nvPr>
            <p:ph type="title"/>
          </p:nvPr>
        </p:nvSpPr>
        <p:spPr>
          <a:xfrm>
            <a:off x="310399" y="2955189"/>
            <a:ext cx="6107072" cy="1060950"/>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p:txBody>
      </p:sp>
      <p:grpSp>
        <p:nvGrpSpPr>
          <p:cNvPr id="26" name="Google Shape;26;p40"/>
          <p:cNvGrpSpPr/>
          <p:nvPr/>
        </p:nvGrpSpPr>
        <p:grpSpPr>
          <a:xfrm>
            <a:off x="309366" y="6599999"/>
            <a:ext cx="6399444" cy="711201"/>
            <a:chOff x="0" y="0"/>
            <a:chExt cx="6399442" cy="711200"/>
          </a:xfrm>
        </p:grpSpPr>
        <p:sp>
          <p:nvSpPr>
            <p:cNvPr id="27" name="Google Shape;27;p40"/>
            <p:cNvSpPr txBox="1"/>
            <p:nvPr/>
          </p:nvSpPr>
          <p:spPr>
            <a:xfrm>
              <a:off x="1760733" y="0"/>
              <a:ext cx="4638709" cy="711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374856"/>
                </a:buClr>
                <a:buSzPts val="1200"/>
                <a:buFont typeface="Calibri"/>
                <a:buNone/>
              </a:pPr>
              <a:r>
                <a:rPr b="0" i="0" lang="en-US" sz="1200" u="none" cap="none" strike="noStrik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pic>
          <p:nvPicPr>
            <p:cNvPr descr="Picture 10" id="28" name="Google Shape;28;p40"/>
            <p:cNvPicPr preferRelativeResize="0"/>
            <p:nvPr/>
          </p:nvPicPr>
          <p:blipFill rotWithShape="1">
            <a:blip r:embed="rId2">
              <a:alphaModFix/>
            </a:blip>
            <a:srcRect b="0" l="0" r="0" t="0"/>
            <a:stretch/>
          </p:blipFill>
          <p:spPr>
            <a:xfrm>
              <a:off x="0" y="178845"/>
              <a:ext cx="1471307" cy="304545"/>
            </a:xfrm>
            <a:prstGeom prst="rect">
              <a:avLst/>
            </a:prstGeom>
            <a:noFill/>
            <a:ln>
              <a:noFill/>
            </a:ln>
          </p:spPr>
        </p:pic>
      </p:grpSp>
      <p:pic>
        <p:nvPicPr>
          <p:cNvPr descr="Picture 16" id="29" name="Google Shape;29;p40"/>
          <p:cNvPicPr preferRelativeResize="0"/>
          <p:nvPr/>
        </p:nvPicPr>
        <p:blipFill rotWithShape="1">
          <a:blip r:embed="rId3">
            <a:alphaModFix/>
          </a:blip>
          <a:srcRect b="0" l="0" r="0" t="0"/>
          <a:stretch/>
        </p:blipFill>
        <p:spPr>
          <a:xfrm>
            <a:off x="465786" y="637418"/>
            <a:ext cx="2782952" cy="1259537"/>
          </a:xfrm>
          <a:prstGeom prst="rect">
            <a:avLst/>
          </a:prstGeom>
          <a:noFill/>
          <a:ln>
            <a:noFill/>
          </a:ln>
        </p:spPr>
      </p:pic>
      <p:pic>
        <p:nvPicPr>
          <p:cNvPr descr="Picture 11" id="30" name="Google Shape;30;p40"/>
          <p:cNvPicPr preferRelativeResize="0"/>
          <p:nvPr/>
        </p:nvPicPr>
        <p:blipFill rotWithShape="1">
          <a:blip r:embed="rId4">
            <a:alphaModFix/>
          </a:blip>
          <a:srcRect b="0" l="0" r="0" t="0"/>
          <a:stretch/>
        </p:blipFill>
        <p:spPr>
          <a:xfrm>
            <a:off x="6998234" y="2675313"/>
            <a:ext cx="6624830" cy="4830387"/>
          </a:xfrm>
          <a:prstGeom prst="rect">
            <a:avLst/>
          </a:prstGeom>
          <a:noFill/>
          <a:ln>
            <a:noFill/>
          </a:ln>
        </p:spPr>
      </p:pic>
      <p:sp>
        <p:nvSpPr>
          <p:cNvPr id="31" name="Google Shape;31;p40"/>
          <p:cNvSpPr txBox="1"/>
          <p:nvPr>
            <p:ph idx="12" type="sldNum"/>
          </p:nvPr>
        </p:nvSpPr>
        <p:spPr>
          <a:xfrm>
            <a:off x="6445250" y="6756867"/>
            <a:ext cx="3111500" cy="39961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1pPr>
            <a:lvl2pPr indent="0" lvl="1"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2pPr>
            <a:lvl3pPr indent="0" lvl="2"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3pPr>
            <a:lvl4pPr indent="0" lvl="3"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4pPr>
            <a:lvl5pPr indent="0" lvl="4"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5pPr>
            <a:lvl6pPr indent="0" lvl="5"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6pPr>
            <a:lvl7pPr indent="0" lvl="6"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7pPr>
            <a:lvl8pPr indent="0" lvl="7"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8pPr>
            <a:lvl9pPr indent="0" lvl="8"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 2col">
  <p:cSld name="1_Title Subtitle Content - 2col">
    <p:spTree>
      <p:nvGrpSpPr>
        <p:cNvPr id="32" name="Shape 32"/>
        <p:cNvGrpSpPr/>
        <p:nvPr/>
      </p:nvGrpSpPr>
      <p:grpSpPr>
        <a:xfrm>
          <a:off x="0" y="0"/>
          <a:ext cx="0" cy="0"/>
          <a:chOff x="0" y="0"/>
          <a:chExt cx="0" cy="0"/>
        </a:xfrm>
      </p:grpSpPr>
      <p:sp>
        <p:nvSpPr>
          <p:cNvPr id="33" name="Google Shape;33;p41"/>
          <p:cNvSpPr txBox="1"/>
          <p:nvPr>
            <p:ph idx="1" type="body"/>
          </p:nvPr>
        </p:nvSpPr>
        <p:spPr>
          <a:xfrm>
            <a:off x="500064" y="1984375"/>
            <a:ext cx="12331402" cy="5129444"/>
          </a:xfrm>
          <a:prstGeom prst="rect">
            <a:avLst/>
          </a:prstGeom>
          <a:noFill/>
          <a:ln>
            <a:noFill/>
          </a:ln>
        </p:spPr>
        <p:txBody>
          <a:bodyPr anchorCtr="0" anchor="t" bIns="45700" lIns="45700" spcFirstLastPara="1" rIns="45700" wrap="square" tIns="45700">
            <a:normAutofit/>
          </a:bodyPr>
          <a:lstStyle>
            <a:lvl1pPr indent="-228600" lvl="0" marL="457200" algn="just">
              <a:lnSpc>
                <a:spcPct val="100000"/>
              </a:lnSpc>
              <a:spcBef>
                <a:spcPts val="600"/>
              </a:spcBef>
              <a:spcAft>
                <a:spcPts val="0"/>
              </a:spcAft>
              <a:buClr>
                <a:srgbClr val="44546A"/>
              </a:buClr>
              <a:buSzPts val="1800"/>
              <a:buNone/>
              <a:defRPr/>
            </a:lvl1pPr>
            <a:lvl2pPr indent="-342900" lvl="1" marL="914400" algn="just">
              <a:lnSpc>
                <a:spcPct val="100000"/>
              </a:lnSpc>
              <a:spcBef>
                <a:spcPts val="600"/>
              </a:spcBef>
              <a:spcAft>
                <a:spcPts val="0"/>
              </a:spcAft>
              <a:buClr>
                <a:srgbClr val="44546A"/>
              </a:buClr>
              <a:buSzPts val="1800"/>
              <a:buChar char="•"/>
              <a:defRPr/>
            </a:lvl2pPr>
            <a:lvl3pPr indent="-342900" lvl="2" marL="1371600" algn="just">
              <a:lnSpc>
                <a:spcPct val="100000"/>
              </a:lnSpc>
              <a:spcBef>
                <a:spcPts val="600"/>
              </a:spcBef>
              <a:spcAft>
                <a:spcPts val="0"/>
              </a:spcAft>
              <a:buClr>
                <a:srgbClr val="44546A"/>
              </a:buClr>
              <a:buSzPts val="1800"/>
              <a:buChar char="•"/>
              <a:defRPr/>
            </a:lvl3pPr>
            <a:lvl4pPr indent="-342900" lvl="3" marL="1828800" algn="just">
              <a:lnSpc>
                <a:spcPct val="100000"/>
              </a:lnSpc>
              <a:spcBef>
                <a:spcPts val="600"/>
              </a:spcBef>
              <a:spcAft>
                <a:spcPts val="0"/>
              </a:spcAft>
              <a:buClr>
                <a:srgbClr val="44546A"/>
              </a:buClr>
              <a:buSzPts val="1800"/>
              <a:buChar char="•"/>
              <a:defRPr/>
            </a:lvl4pPr>
            <a:lvl5pPr indent="-342900" lvl="4" marL="2286000" algn="just">
              <a:lnSpc>
                <a:spcPct val="100000"/>
              </a:lnSpc>
              <a:spcBef>
                <a:spcPts val="600"/>
              </a:spcBef>
              <a:spcAft>
                <a:spcPts val="0"/>
              </a:spcAft>
              <a:buClr>
                <a:srgbClr val="44546A"/>
              </a:buClr>
              <a:buSzPts val="1800"/>
              <a:buChar char="•"/>
              <a:defRPr/>
            </a:lvl5pPr>
            <a:lvl6pPr indent="-342900" lvl="5" marL="2743200" algn="just">
              <a:lnSpc>
                <a:spcPct val="166666"/>
              </a:lnSpc>
              <a:spcBef>
                <a:spcPts val="600"/>
              </a:spcBef>
              <a:spcAft>
                <a:spcPts val="0"/>
              </a:spcAft>
              <a:buClr>
                <a:srgbClr val="44546A"/>
              </a:buClr>
              <a:buSzPts val="1800"/>
              <a:buChar char="•"/>
              <a:defRPr/>
            </a:lvl6pPr>
            <a:lvl7pPr indent="-342900" lvl="6" marL="3200400" algn="just">
              <a:lnSpc>
                <a:spcPct val="166666"/>
              </a:lnSpc>
              <a:spcBef>
                <a:spcPts val="600"/>
              </a:spcBef>
              <a:spcAft>
                <a:spcPts val="0"/>
              </a:spcAft>
              <a:buClr>
                <a:srgbClr val="44546A"/>
              </a:buClr>
              <a:buSzPts val="1800"/>
              <a:buChar char="•"/>
              <a:defRPr/>
            </a:lvl7pPr>
            <a:lvl8pPr indent="-342900" lvl="7" marL="3657600" algn="just">
              <a:lnSpc>
                <a:spcPct val="166666"/>
              </a:lnSpc>
              <a:spcBef>
                <a:spcPts val="600"/>
              </a:spcBef>
              <a:spcAft>
                <a:spcPts val="0"/>
              </a:spcAft>
              <a:buClr>
                <a:srgbClr val="44546A"/>
              </a:buClr>
              <a:buSzPts val="1800"/>
              <a:buChar char="•"/>
              <a:defRPr/>
            </a:lvl8pPr>
            <a:lvl9pPr indent="-342900" lvl="8" marL="4114800" algn="just">
              <a:lnSpc>
                <a:spcPct val="166666"/>
              </a:lnSpc>
              <a:spcBef>
                <a:spcPts val="600"/>
              </a:spcBef>
              <a:spcAft>
                <a:spcPts val="0"/>
              </a:spcAft>
              <a:buClr>
                <a:srgbClr val="44546A"/>
              </a:buClr>
              <a:buSzPts val="1800"/>
              <a:buChar char="•"/>
              <a:defRPr/>
            </a:lvl9pPr>
          </a:lstStyle>
          <a:p/>
        </p:txBody>
      </p:sp>
      <p:sp>
        <p:nvSpPr>
          <p:cNvPr id="34" name="Google Shape;34;p41"/>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p:txBody>
      </p:sp>
      <p:sp>
        <p:nvSpPr>
          <p:cNvPr id="35" name="Google Shape;35;p41"/>
          <p:cNvSpPr txBox="1"/>
          <p:nvPr>
            <p:ph idx="2" type="body"/>
          </p:nvPr>
        </p:nvSpPr>
        <p:spPr>
          <a:xfrm>
            <a:off x="500063" y="1260553"/>
            <a:ext cx="12331542" cy="602890"/>
          </a:xfrm>
          <a:prstGeom prst="rect">
            <a:avLst/>
          </a:prstGeom>
          <a:solidFill>
            <a:srgbClr val="374856"/>
          </a:solidFill>
          <a:ln>
            <a:noFill/>
          </a:ln>
        </p:spPr>
        <p:txBody>
          <a:bodyPr anchorCtr="0" anchor="ctr" bIns="45700" lIns="45700" spcFirstLastPara="1" rIns="45700" wrap="square" tIns="45700">
            <a:normAutofit/>
          </a:bodyPr>
          <a:lstStyle>
            <a:lvl1pPr indent="-228600" lvl="0" marL="457200" algn="just">
              <a:lnSpc>
                <a:spcPct val="90000"/>
              </a:lnSpc>
              <a:spcBef>
                <a:spcPts val="1000"/>
              </a:spcBef>
              <a:spcAft>
                <a:spcPts val="0"/>
              </a:spcAft>
              <a:buClr>
                <a:srgbClr val="FFFFFF"/>
              </a:buClr>
              <a:buSzPts val="2400"/>
              <a:buFont typeface="Calibri"/>
              <a:buNone/>
              <a:defRPr b="1" i="1" sz="2400">
                <a:solidFill>
                  <a:srgbClr val="FFFFFF"/>
                </a:solidFill>
              </a:defRPr>
            </a:lvl1pPr>
            <a:lvl2pPr indent="-342900" lvl="1" marL="914400" algn="just">
              <a:lnSpc>
                <a:spcPct val="166666"/>
              </a:lnSpc>
              <a:spcBef>
                <a:spcPts val="600"/>
              </a:spcBef>
              <a:spcAft>
                <a:spcPts val="0"/>
              </a:spcAft>
              <a:buClr>
                <a:srgbClr val="44546A"/>
              </a:buClr>
              <a:buSzPts val="1800"/>
              <a:buChar char="•"/>
              <a:defRPr/>
            </a:lvl2pPr>
            <a:lvl3pPr indent="-342900" lvl="2" marL="1371600" algn="just">
              <a:lnSpc>
                <a:spcPct val="166666"/>
              </a:lnSpc>
              <a:spcBef>
                <a:spcPts val="600"/>
              </a:spcBef>
              <a:spcAft>
                <a:spcPts val="0"/>
              </a:spcAft>
              <a:buClr>
                <a:srgbClr val="44546A"/>
              </a:buClr>
              <a:buSzPts val="1800"/>
              <a:buChar char="•"/>
              <a:defRPr/>
            </a:lvl3pPr>
            <a:lvl4pPr indent="-342900" lvl="3" marL="1828800" algn="just">
              <a:lnSpc>
                <a:spcPct val="166666"/>
              </a:lnSpc>
              <a:spcBef>
                <a:spcPts val="600"/>
              </a:spcBef>
              <a:spcAft>
                <a:spcPts val="0"/>
              </a:spcAft>
              <a:buClr>
                <a:srgbClr val="44546A"/>
              </a:buClr>
              <a:buSzPts val="1800"/>
              <a:buChar char="•"/>
              <a:defRPr/>
            </a:lvl4pPr>
            <a:lvl5pPr indent="-342900" lvl="4" marL="2286000" algn="just">
              <a:lnSpc>
                <a:spcPct val="166666"/>
              </a:lnSpc>
              <a:spcBef>
                <a:spcPts val="600"/>
              </a:spcBef>
              <a:spcAft>
                <a:spcPts val="0"/>
              </a:spcAft>
              <a:buClr>
                <a:srgbClr val="44546A"/>
              </a:buClr>
              <a:buSzPts val="1800"/>
              <a:buChar char="•"/>
              <a:defRPr/>
            </a:lvl5pPr>
            <a:lvl6pPr indent="-342900" lvl="5" marL="2743200" algn="just">
              <a:lnSpc>
                <a:spcPct val="166666"/>
              </a:lnSpc>
              <a:spcBef>
                <a:spcPts val="600"/>
              </a:spcBef>
              <a:spcAft>
                <a:spcPts val="0"/>
              </a:spcAft>
              <a:buClr>
                <a:srgbClr val="44546A"/>
              </a:buClr>
              <a:buSzPts val="1800"/>
              <a:buChar char="•"/>
              <a:defRPr/>
            </a:lvl6pPr>
            <a:lvl7pPr indent="-342900" lvl="6" marL="3200400" algn="just">
              <a:lnSpc>
                <a:spcPct val="166666"/>
              </a:lnSpc>
              <a:spcBef>
                <a:spcPts val="600"/>
              </a:spcBef>
              <a:spcAft>
                <a:spcPts val="0"/>
              </a:spcAft>
              <a:buClr>
                <a:srgbClr val="44546A"/>
              </a:buClr>
              <a:buSzPts val="1800"/>
              <a:buChar char="•"/>
              <a:defRPr/>
            </a:lvl7pPr>
            <a:lvl8pPr indent="-342900" lvl="7" marL="3657600" algn="just">
              <a:lnSpc>
                <a:spcPct val="166666"/>
              </a:lnSpc>
              <a:spcBef>
                <a:spcPts val="600"/>
              </a:spcBef>
              <a:spcAft>
                <a:spcPts val="0"/>
              </a:spcAft>
              <a:buClr>
                <a:srgbClr val="44546A"/>
              </a:buClr>
              <a:buSzPts val="1800"/>
              <a:buChar char="•"/>
              <a:defRPr/>
            </a:lvl8pPr>
            <a:lvl9pPr indent="-342900" lvl="8" marL="4114800" algn="just">
              <a:lnSpc>
                <a:spcPct val="166666"/>
              </a:lnSpc>
              <a:spcBef>
                <a:spcPts val="600"/>
              </a:spcBef>
              <a:spcAft>
                <a:spcPts val="0"/>
              </a:spcAft>
              <a:buClr>
                <a:srgbClr val="44546A"/>
              </a:buClr>
              <a:buSzPts val="1800"/>
              <a:buChar char="•"/>
              <a:defRPr/>
            </a:lvl9pPr>
          </a:lstStyle>
          <a:p/>
        </p:txBody>
      </p:sp>
      <p:sp>
        <p:nvSpPr>
          <p:cNvPr id="36" name="Google Shape;36;p41"/>
          <p:cNvSpPr txBox="1"/>
          <p:nvPr>
            <p:ph idx="12" type="sldNum"/>
          </p:nvPr>
        </p:nvSpPr>
        <p:spPr>
          <a:xfrm>
            <a:off x="6445250" y="6756867"/>
            <a:ext cx="3111500" cy="39961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1pPr>
            <a:lvl2pPr indent="0" lvl="1"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2pPr>
            <a:lvl3pPr indent="0" lvl="2"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3pPr>
            <a:lvl4pPr indent="0" lvl="3"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4pPr>
            <a:lvl5pPr indent="0" lvl="4"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5pPr>
            <a:lvl6pPr indent="0" lvl="5"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6pPr>
            <a:lvl7pPr indent="0" lvl="6"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7pPr>
            <a:lvl8pPr indent="0" lvl="7"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8pPr>
            <a:lvl9pPr indent="0" lvl="8"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37" name="Shape 37"/>
        <p:cNvGrpSpPr/>
        <p:nvPr/>
      </p:nvGrpSpPr>
      <p:grpSpPr>
        <a:xfrm>
          <a:off x="0" y="0"/>
          <a:ext cx="0" cy="0"/>
          <a:chOff x="0" y="0"/>
          <a:chExt cx="0" cy="0"/>
        </a:xfrm>
      </p:grpSpPr>
      <p:sp>
        <p:nvSpPr>
          <p:cNvPr id="38" name="Google Shape;38;p42"/>
          <p:cNvSpPr txBox="1"/>
          <p:nvPr>
            <p:ph idx="1" type="body"/>
          </p:nvPr>
        </p:nvSpPr>
        <p:spPr>
          <a:xfrm>
            <a:off x="500064" y="1514474"/>
            <a:ext cx="6042422" cy="5588142"/>
          </a:xfrm>
          <a:prstGeom prst="rect">
            <a:avLst/>
          </a:prstGeom>
          <a:noFill/>
          <a:ln>
            <a:noFill/>
          </a:ln>
        </p:spPr>
        <p:txBody>
          <a:bodyPr anchorCtr="0" anchor="t" bIns="45700" lIns="45700" spcFirstLastPara="1" rIns="45700" wrap="square" tIns="45700">
            <a:normAutofit/>
          </a:bodyPr>
          <a:lstStyle>
            <a:lvl1pPr indent="-228600" lvl="0" marL="457200" algn="just">
              <a:lnSpc>
                <a:spcPct val="100000"/>
              </a:lnSpc>
              <a:spcBef>
                <a:spcPts val="600"/>
              </a:spcBef>
              <a:spcAft>
                <a:spcPts val="0"/>
              </a:spcAft>
              <a:buClr>
                <a:srgbClr val="44546A"/>
              </a:buClr>
              <a:buSzPts val="1800"/>
              <a:buNone/>
              <a:defRPr/>
            </a:lvl1pPr>
            <a:lvl2pPr indent="-342900" lvl="1" marL="914400" algn="just">
              <a:lnSpc>
                <a:spcPct val="100000"/>
              </a:lnSpc>
              <a:spcBef>
                <a:spcPts val="600"/>
              </a:spcBef>
              <a:spcAft>
                <a:spcPts val="0"/>
              </a:spcAft>
              <a:buClr>
                <a:srgbClr val="44546A"/>
              </a:buClr>
              <a:buSzPts val="1800"/>
              <a:buChar char="•"/>
              <a:defRPr/>
            </a:lvl2pPr>
            <a:lvl3pPr indent="-342900" lvl="2" marL="1371600" algn="just">
              <a:lnSpc>
                <a:spcPct val="100000"/>
              </a:lnSpc>
              <a:spcBef>
                <a:spcPts val="600"/>
              </a:spcBef>
              <a:spcAft>
                <a:spcPts val="0"/>
              </a:spcAft>
              <a:buClr>
                <a:srgbClr val="44546A"/>
              </a:buClr>
              <a:buSzPts val="1800"/>
              <a:buChar char="•"/>
              <a:defRPr/>
            </a:lvl3pPr>
            <a:lvl4pPr indent="-342900" lvl="3" marL="1828800" algn="just">
              <a:lnSpc>
                <a:spcPct val="100000"/>
              </a:lnSpc>
              <a:spcBef>
                <a:spcPts val="600"/>
              </a:spcBef>
              <a:spcAft>
                <a:spcPts val="0"/>
              </a:spcAft>
              <a:buClr>
                <a:srgbClr val="44546A"/>
              </a:buClr>
              <a:buSzPts val="1800"/>
              <a:buChar char="•"/>
              <a:defRPr/>
            </a:lvl4pPr>
            <a:lvl5pPr indent="-342900" lvl="4" marL="2286000" algn="just">
              <a:lnSpc>
                <a:spcPct val="100000"/>
              </a:lnSpc>
              <a:spcBef>
                <a:spcPts val="600"/>
              </a:spcBef>
              <a:spcAft>
                <a:spcPts val="0"/>
              </a:spcAft>
              <a:buClr>
                <a:srgbClr val="44546A"/>
              </a:buClr>
              <a:buSzPts val="1800"/>
              <a:buChar char="•"/>
              <a:defRPr/>
            </a:lvl5pPr>
            <a:lvl6pPr indent="-342900" lvl="5" marL="2743200" algn="just">
              <a:lnSpc>
                <a:spcPct val="166666"/>
              </a:lnSpc>
              <a:spcBef>
                <a:spcPts val="600"/>
              </a:spcBef>
              <a:spcAft>
                <a:spcPts val="0"/>
              </a:spcAft>
              <a:buClr>
                <a:srgbClr val="44546A"/>
              </a:buClr>
              <a:buSzPts val="1800"/>
              <a:buChar char="•"/>
              <a:defRPr/>
            </a:lvl6pPr>
            <a:lvl7pPr indent="-342900" lvl="6" marL="3200400" algn="just">
              <a:lnSpc>
                <a:spcPct val="166666"/>
              </a:lnSpc>
              <a:spcBef>
                <a:spcPts val="600"/>
              </a:spcBef>
              <a:spcAft>
                <a:spcPts val="0"/>
              </a:spcAft>
              <a:buClr>
                <a:srgbClr val="44546A"/>
              </a:buClr>
              <a:buSzPts val="1800"/>
              <a:buChar char="•"/>
              <a:defRPr/>
            </a:lvl7pPr>
            <a:lvl8pPr indent="-342900" lvl="7" marL="3657600" algn="just">
              <a:lnSpc>
                <a:spcPct val="166666"/>
              </a:lnSpc>
              <a:spcBef>
                <a:spcPts val="600"/>
              </a:spcBef>
              <a:spcAft>
                <a:spcPts val="0"/>
              </a:spcAft>
              <a:buClr>
                <a:srgbClr val="44546A"/>
              </a:buClr>
              <a:buSzPts val="1800"/>
              <a:buChar char="•"/>
              <a:defRPr/>
            </a:lvl8pPr>
            <a:lvl9pPr indent="-342900" lvl="8" marL="4114800" algn="just">
              <a:lnSpc>
                <a:spcPct val="166666"/>
              </a:lnSpc>
              <a:spcBef>
                <a:spcPts val="600"/>
              </a:spcBef>
              <a:spcAft>
                <a:spcPts val="0"/>
              </a:spcAft>
              <a:buClr>
                <a:srgbClr val="44546A"/>
              </a:buClr>
              <a:buSzPts val="1800"/>
              <a:buChar char="•"/>
              <a:defRPr/>
            </a:lvl9pPr>
          </a:lstStyle>
          <a:p/>
        </p:txBody>
      </p:sp>
      <p:sp>
        <p:nvSpPr>
          <p:cNvPr id="39" name="Google Shape;39;p42"/>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p:txBody>
      </p:sp>
      <p:sp>
        <p:nvSpPr>
          <p:cNvPr id="40" name="Google Shape;40;p42"/>
          <p:cNvSpPr txBox="1"/>
          <p:nvPr>
            <p:ph idx="12" type="sldNum"/>
          </p:nvPr>
        </p:nvSpPr>
        <p:spPr>
          <a:xfrm>
            <a:off x="6445250" y="6756867"/>
            <a:ext cx="3111500" cy="39961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1pPr>
            <a:lvl2pPr indent="0" lvl="1"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2pPr>
            <a:lvl3pPr indent="0" lvl="2"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3pPr>
            <a:lvl4pPr indent="0" lvl="3"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4pPr>
            <a:lvl5pPr indent="0" lvl="4"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5pPr>
            <a:lvl6pPr indent="0" lvl="5"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6pPr>
            <a:lvl7pPr indent="0" lvl="6"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7pPr>
            <a:lvl8pPr indent="0" lvl="7"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8pPr>
            <a:lvl9pPr indent="0" lvl="8"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41" name="Shape 41"/>
        <p:cNvGrpSpPr/>
        <p:nvPr/>
      </p:nvGrpSpPr>
      <p:grpSpPr>
        <a:xfrm>
          <a:off x="0" y="0"/>
          <a:ext cx="0" cy="0"/>
          <a:chOff x="0" y="0"/>
          <a:chExt cx="0" cy="0"/>
        </a:xfrm>
      </p:grpSpPr>
      <p:sp>
        <p:nvSpPr>
          <p:cNvPr id="42" name="Google Shape;42;p43"/>
          <p:cNvSpPr txBox="1"/>
          <p:nvPr>
            <p:ph idx="1" type="body"/>
          </p:nvPr>
        </p:nvSpPr>
        <p:spPr>
          <a:xfrm>
            <a:off x="500064" y="1981200"/>
            <a:ext cx="6042422" cy="5121419"/>
          </a:xfrm>
          <a:prstGeom prst="rect">
            <a:avLst/>
          </a:prstGeom>
          <a:noFill/>
          <a:ln>
            <a:noFill/>
          </a:ln>
        </p:spPr>
        <p:txBody>
          <a:bodyPr anchorCtr="0" anchor="t" bIns="45700" lIns="45700" spcFirstLastPara="1" rIns="45700" wrap="square" tIns="45700">
            <a:normAutofit/>
          </a:bodyPr>
          <a:lstStyle>
            <a:lvl1pPr indent="-228600" lvl="0" marL="457200" algn="just">
              <a:lnSpc>
                <a:spcPct val="100000"/>
              </a:lnSpc>
              <a:spcBef>
                <a:spcPts val="600"/>
              </a:spcBef>
              <a:spcAft>
                <a:spcPts val="0"/>
              </a:spcAft>
              <a:buClr>
                <a:srgbClr val="44546A"/>
              </a:buClr>
              <a:buSzPts val="1800"/>
              <a:buNone/>
              <a:defRPr/>
            </a:lvl1pPr>
            <a:lvl2pPr indent="-342900" lvl="1" marL="914400" algn="just">
              <a:lnSpc>
                <a:spcPct val="100000"/>
              </a:lnSpc>
              <a:spcBef>
                <a:spcPts val="600"/>
              </a:spcBef>
              <a:spcAft>
                <a:spcPts val="0"/>
              </a:spcAft>
              <a:buClr>
                <a:srgbClr val="44546A"/>
              </a:buClr>
              <a:buSzPts val="1800"/>
              <a:buChar char="•"/>
              <a:defRPr/>
            </a:lvl2pPr>
            <a:lvl3pPr indent="-342900" lvl="2" marL="1371600" algn="just">
              <a:lnSpc>
                <a:spcPct val="100000"/>
              </a:lnSpc>
              <a:spcBef>
                <a:spcPts val="600"/>
              </a:spcBef>
              <a:spcAft>
                <a:spcPts val="0"/>
              </a:spcAft>
              <a:buClr>
                <a:srgbClr val="44546A"/>
              </a:buClr>
              <a:buSzPts val="1800"/>
              <a:buChar char="•"/>
              <a:defRPr/>
            </a:lvl3pPr>
            <a:lvl4pPr indent="-342900" lvl="3" marL="1828800" algn="just">
              <a:lnSpc>
                <a:spcPct val="100000"/>
              </a:lnSpc>
              <a:spcBef>
                <a:spcPts val="600"/>
              </a:spcBef>
              <a:spcAft>
                <a:spcPts val="0"/>
              </a:spcAft>
              <a:buClr>
                <a:srgbClr val="44546A"/>
              </a:buClr>
              <a:buSzPts val="1800"/>
              <a:buChar char="•"/>
              <a:defRPr/>
            </a:lvl4pPr>
            <a:lvl5pPr indent="-342900" lvl="4" marL="2286000" algn="just">
              <a:lnSpc>
                <a:spcPct val="100000"/>
              </a:lnSpc>
              <a:spcBef>
                <a:spcPts val="600"/>
              </a:spcBef>
              <a:spcAft>
                <a:spcPts val="0"/>
              </a:spcAft>
              <a:buClr>
                <a:srgbClr val="44546A"/>
              </a:buClr>
              <a:buSzPts val="1800"/>
              <a:buChar char="•"/>
              <a:defRPr/>
            </a:lvl5pPr>
            <a:lvl6pPr indent="-342900" lvl="5" marL="2743200" algn="just">
              <a:lnSpc>
                <a:spcPct val="166666"/>
              </a:lnSpc>
              <a:spcBef>
                <a:spcPts val="600"/>
              </a:spcBef>
              <a:spcAft>
                <a:spcPts val="0"/>
              </a:spcAft>
              <a:buClr>
                <a:srgbClr val="44546A"/>
              </a:buClr>
              <a:buSzPts val="1800"/>
              <a:buChar char="•"/>
              <a:defRPr/>
            </a:lvl6pPr>
            <a:lvl7pPr indent="-342900" lvl="6" marL="3200400" algn="just">
              <a:lnSpc>
                <a:spcPct val="166666"/>
              </a:lnSpc>
              <a:spcBef>
                <a:spcPts val="600"/>
              </a:spcBef>
              <a:spcAft>
                <a:spcPts val="0"/>
              </a:spcAft>
              <a:buClr>
                <a:srgbClr val="44546A"/>
              </a:buClr>
              <a:buSzPts val="1800"/>
              <a:buChar char="•"/>
              <a:defRPr/>
            </a:lvl7pPr>
            <a:lvl8pPr indent="-342900" lvl="7" marL="3657600" algn="just">
              <a:lnSpc>
                <a:spcPct val="166666"/>
              </a:lnSpc>
              <a:spcBef>
                <a:spcPts val="600"/>
              </a:spcBef>
              <a:spcAft>
                <a:spcPts val="0"/>
              </a:spcAft>
              <a:buClr>
                <a:srgbClr val="44546A"/>
              </a:buClr>
              <a:buSzPts val="1800"/>
              <a:buChar char="•"/>
              <a:defRPr/>
            </a:lvl8pPr>
            <a:lvl9pPr indent="-342900" lvl="8" marL="4114800" algn="just">
              <a:lnSpc>
                <a:spcPct val="166666"/>
              </a:lnSpc>
              <a:spcBef>
                <a:spcPts val="600"/>
              </a:spcBef>
              <a:spcAft>
                <a:spcPts val="0"/>
              </a:spcAft>
              <a:buClr>
                <a:srgbClr val="44546A"/>
              </a:buClr>
              <a:buSzPts val="1800"/>
              <a:buChar char="•"/>
              <a:defRPr/>
            </a:lvl9pPr>
          </a:lstStyle>
          <a:p/>
        </p:txBody>
      </p:sp>
      <p:sp>
        <p:nvSpPr>
          <p:cNvPr id="43" name="Google Shape;43;p43"/>
          <p:cNvSpPr txBox="1"/>
          <p:nvPr>
            <p:ph idx="2" type="body"/>
          </p:nvPr>
        </p:nvSpPr>
        <p:spPr>
          <a:xfrm>
            <a:off x="500063" y="1260553"/>
            <a:ext cx="12331542" cy="602890"/>
          </a:xfrm>
          <a:prstGeom prst="rect">
            <a:avLst/>
          </a:prstGeom>
          <a:solidFill>
            <a:srgbClr val="374856"/>
          </a:solidFill>
          <a:ln>
            <a:noFill/>
          </a:ln>
        </p:spPr>
        <p:txBody>
          <a:bodyPr anchorCtr="0" anchor="ctr" bIns="45700" lIns="45700" spcFirstLastPara="1" rIns="45700" wrap="square" tIns="45700">
            <a:normAutofit/>
          </a:bodyPr>
          <a:lstStyle>
            <a:lvl1pPr indent="-228600" lvl="0" marL="457200" algn="just">
              <a:lnSpc>
                <a:spcPct val="90000"/>
              </a:lnSpc>
              <a:spcBef>
                <a:spcPts val="1000"/>
              </a:spcBef>
              <a:spcAft>
                <a:spcPts val="0"/>
              </a:spcAft>
              <a:buClr>
                <a:srgbClr val="FFFFFF"/>
              </a:buClr>
              <a:buSzPts val="2400"/>
              <a:buFont typeface="Calibri"/>
              <a:buNone/>
              <a:defRPr b="1" i="1" sz="2400">
                <a:solidFill>
                  <a:srgbClr val="FFFFFF"/>
                </a:solidFill>
              </a:defRPr>
            </a:lvl1pPr>
            <a:lvl2pPr indent="-342900" lvl="1" marL="914400" algn="just">
              <a:lnSpc>
                <a:spcPct val="166666"/>
              </a:lnSpc>
              <a:spcBef>
                <a:spcPts val="600"/>
              </a:spcBef>
              <a:spcAft>
                <a:spcPts val="0"/>
              </a:spcAft>
              <a:buClr>
                <a:srgbClr val="44546A"/>
              </a:buClr>
              <a:buSzPts val="1800"/>
              <a:buChar char="•"/>
              <a:defRPr/>
            </a:lvl2pPr>
            <a:lvl3pPr indent="-342900" lvl="2" marL="1371600" algn="just">
              <a:lnSpc>
                <a:spcPct val="166666"/>
              </a:lnSpc>
              <a:spcBef>
                <a:spcPts val="600"/>
              </a:spcBef>
              <a:spcAft>
                <a:spcPts val="0"/>
              </a:spcAft>
              <a:buClr>
                <a:srgbClr val="44546A"/>
              </a:buClr>
              <a:buSzPts val="1800"/>
              <a:buChar char="•"/>
              <a:defRPr/>
            </a:lvl3pPr>
            <a:lvl4pPr indent="-342900" lvl="3" marL="1828800" algn="just">
              <a:lnSpc>
                <a:spcPct val="166666"/>
              </a:lnSpc>
              <a:spcBef>
                <a:spcPts val="600"/>
              </a:spcBef>
              <a:spcAft>
                <a:spcPts val="0"/>
              </a:spcAft>
              <a:buClr>
                <a:srgbClr val="44546A"/>
              </a:buClr>
              <a:buSzPts val="1800"/>
              <a:buChar char="•"/>
              <a:defRPr/>
            </a:lvl4pPr>
            <a:lvl5pPr indent="-342900" lvl="4" marL="2286000" algn="just">
              <a:lnSpc>
                <a:spcPct val="166666"/>
              </a:lnSpc>
              <a:spcBef>
                <a:spcPts val="600"/>
              </a:spcBef>
              <a:spcAft>
                <a:spcPts val="0"/>
              </a:spcAft>
              <a:buClr>
                <a:srgbClr val="44546A"/>
              </a:buClr>
              <a:buSzPts val="1800"/>
              <a:buChar char="•"/>
              <a:defRPr/>
            </a:lvl5pPr>
            <a:lvl6pPr indent="-342900" lvl="5" marL="2743200" algn="just">
              <a:lnSpc>
                <a:spcPct val="166666"/>
              </a:lnSpc>
              <a:spcBef>
                <a:spcPts val="600"/>
              </a:spcBef>
              <a:spcAft>
                <a:spcPts val="0"/>
              </a:spcAft>
              <a:buClr>
                <a:srgbClr val="44546A"/>
              </a:buClr>
              <a:buSzPts val="1800"/>
              <a:buChar char="•"/>
              <a:defRPr/>
            </a:lvl6pPr>
            <a:lvl7pPr indent="-342900" lvl="6" marL="3200400" algn="just">
              <a:lnSpc>
                <a:spcPct val="166666"/>
              </a:lnSpc>
              <a:spcBef>
                <a:spcPts val="600"/>
              </a:spcBef>
              <a:spcAft>
                <a:spcPts val="0"/>
              </a:spcAft>
              <a:buClr>
                <a:srgbClr val="44546A"/>
              </a:buClr>
              <a:buSzPts val="1800"/>
              <a:buChar char="•"/>
              <a:defRPr/>
            </a:lvl7pPr>
            <a:lvl8pPr indent="-342900" lvl="7" marL="3657600" algn="just">
              <a:lnSpc>
                <a:spcPct val="166666"/>
              </a:lnSpc>
              <a:spcBef>
                <a:spcPts val="600"/>
              </a:spcBef>
              <a:spcAft>
                <a:spcPts val="0"/>
              </a:spcAft>
              <a:buClr>
                <a:srgbClr val="44546A"/>
              </a:buClr>
              <a:buSzPts val="1800"/>
              <a:buChar char="•"/>
              <a:defRPr/>
            </a:lvl8pPr>
            <a:lvl9pPr indent="-342900" lvl="8" marL="4114800" algn="just">
              <a:lnSpc>
                <a:spcPct val="166666"/>
              </a:lnSpc>
              <a:spcBef>
                <a:spcPts val="600"/>
              </a:spcBef>
              <a:spcAft>
                <a:spcPts val="0"/>
              </a:spcAft>
              <a:buClr>
                <a:srgbClr val="44546A"/>
              </a:buClr>
              <a:buSzPts val="1800"/>
              <a:buChar char="•"/>
              <a:defRPr/>
            </a:lvl9pPr>
          </a:lstStyle>
          <a:p/>
        </p:txBody>
      </p:sp>
      <p:sp>
        <p:nvSpPr>
          <p:cNvPr id="44" name="Google Shape;44;p43"/>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p:txBody>
      </p:sp>
      <p:sp>
        <p:nvSpPr>
          <p:cNvPr id="45" name="Google Shape;45;p43"/>
          <p:cNvSpPr txBox="1"/>
          <p:nvPr>
            <p:ph idx="12" type="sldNum"/>
          </p:nvPr>
        </p:nvSpPr>
        <p:spPr>
          <a:xfrm>
            <a:off x="6445250" y="6756867"/>
            <a:ext cx="3111500" cy="39961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1pPr>
            <a:lvl2pPr indent="0" lvl="1"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2pPr>
            <a:lvl3pPr indent="0" lvl="2"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3pPr>
            <a:lvl4pPr indent="0" lvl="3"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4pPr>
            <a:lvl5pPr indent="0" lvl="4"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5pPr>
            <a:lvl6pPr indent="0" lvl="5"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6pPr>
            <a:lvl7pPr indent="0" lvl="6"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7pPr>
            <a:lvl8pPr indent="0" lvl="7"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8pPr>
            <a:lvl9pPr indent="0" lvl="8" marL="0" marR="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gf8f86123c2_0_236"/>
          <p:cNvSpPr txBox="1"/>
          <p:nvPr>
            <p:ph idx="1" type="body"/>
          </p:nvPr>
        </p:nvSpPr>
        <p:spPr>
          <a:xfrm>
            <a:off x="500063" y="1466850"/>
            <a:ext cx="12331500" cy="5538600"/>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50" name="Google Shape;50;gf8f86123c2_0_236"/>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 2col">
  <p:cSld name="1_Title Subtitle Content - 2col">
    <p:spTree>
      <p:nvGrpSpPr>
        <p:cNvPr id="51" name="Shape 51"/>
        <p:cNvGrpSpPr/>
        <p:nvPr/>
      </p:nvGrpSpPr>
      <p:grpSpPr>
        <a:xfrm>
          <a:off x="0" y="0"/>
          <a:ext cx="0" cy="0"/>
          <a:chOff x="0" y="0"/>
          <a:chExt cx="0" cy="0"/>
        </a:xfrm>
      </p:grpSpPr>
      <p:sp>
        <p:nvSpPr>
          <p:cNvPr id="52" name="Google Shape;52;gf8f86123c2_0_239"/>
          <p:cNvSpPr txBox="1"/>
          <p:nvPr>
            <p:ph idx="1" type="body"/>
          </p:nvPr>
        </p:nvSpPr>
        <p:spPr>
          <a:xfrm>
            <a:off x="500064" y="1984375"/>
            <a:ext cx="12331500" cy="5129400"/>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accent4"/>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53" name="Google Shape;53;gf8f86123c2_0_239"/>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gf8f86123c2_0_239"/>
          <p:cNvSpPr txBox="1"/>
          <p:nvPr>
            <p:ph idx="2" type="body"/>
          </p:nvPr>
        </p:nvSpPr>
        <p:spPr>
          <a:xfrm>
            <a:off x="500064" y="1260554"/>
            <a:ext cx="12331500" cy="603000"/>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5" name="Shape 55"/>
        <p:cNvGrpSpPr/>
        <p:nvPr/>
      </p:nvGrpSpPr>
      <p:grpSpPr>
        <a:xfrm>
          <a:off x="0" y="0"/>
          <a:ext cx="0" cy="0"/>
          <a:chOff x="0" y="0"/>
          <a:chExt cx="0" cy="0"/>
        </a:xfrm>
      </p:grpSpPr>
      <p:sp>
        <p:nvSpPr>
          <p:cNvPr id="56" name="Google Shape;56;gf8f86123c2_0_243"/>
          <p:cNvSpPr txBox="1"/>
          <p:nvPr>
            <p:ph idx="1" type="body"/>
          </p:nvPr>
        </p:nvSpPr>
        <p:spPr>
          <a:xfrm>
            <a:off x="500064" y="1514474"/>
            <a:ext cx="6042300" cy="5588100"/>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57" name="Google Shape;57;gf8f86123c2_0_243"/>
          <p:cNvSpPr txBox="1"/>
          <p:nvPr>
            <p:ph idx="2" type="body"/>
          </p:nvPr>
        </p:nvSpPr>
        <p:spPr>
          <a:xfrm>
            <a:off x="6789183" y="1514474"/>
            <a:ext cx="6042300" cy="5588100"/>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58" name="Google Shape;58;gf8f86123c2_0_243"/>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7"/>
          <p:cNvSpPr txBox="1"/>
          <p:nvPr>
            <p:ph idx="1" type="body"/>
          </p:nvPr>
        </p:nvSpPr>
        <p:spPr>
          <a:xfrm>
            <a:off x="500062" y="1466850"/>
            <a:ext cx="12331542" cy="5538476"/>
          </a:xfrm>
          <a:prstGeom prst="rect">
            <a:avLst/>
          </a:prstGeom>
          <a:noFill/>
          <a:ln>
            <a:noFill/>
          </a:ln>
        </p:spPr>
        <p:txBody>
          <a:bodyPr anchorCtr="0" anchor="t" bIns="45700" lIns="45700" spcFirstLastPara="1" rIns="45700" wrap="square" tIns="45700">
            <a:normAutofit/>
          </a:bodyPr>
          <a:lstStyle>
            <a:lvl1pPr indent="-228600" lvl="0" marL="457200" marR="0" rtl="0" algn="just">
              <a:lnSpc>
                <a:spcPct val="142857"/>
              </a:lnSpc>
              <a:spcBef>
                <a:spcPts val="600"/>
              </a:spcBef>
              <a:spcAft>
                <a:spcPts val="0"/>
              </a:spcAft>
              <a:buClr>
                <a:srgbClr val="44546A"/>
              </a:buClr>
              <a:buSzPts val="2100"/>
              <a:buFont typeface="Calibri"/>
              <a:buNone/>
              <a:defRPr b="0" i="0" sz="2100" u="none" cap="none" strike="noStrike">
                <a:solidFill>
                  <a:srgbClr val="44546A"/>
                </a:solidFill>
                <a:latin typeface="Calibri"/>
                <a:ea typeface="Calibri"/>
                <a:cs typeface="Calibri"/>
                <a:sym typeface="Calibri"/>
              </a:defRPr>
            </a:lvl1pPr>
            <a:lvl2pPr indent="-361950" lvl="1" marL="9144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2pPr>
            <a:lvl3pPr indent="-361950" lvl="2" marL="13716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3pPr>
            <a:lvl4pPr indent="-361950" lvl="3" marL="18288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4pPr>
            <a:lvl5pPr indent="-361950" lvl="4" marL="22860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5pPr>
            <a:lvl6pPr indent="-361950" lvl="5" marL="27432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6pPr>
            <a:lvl7pPr indent="-361950" lvl="6" marL="32004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7pPr>
            <a:lvl8pPr indent="-361950" lvl="7" marL="36576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8pPr>
            <a:lvl9pPr indent="-361950" lvl="8" marL="4114800" marR="0" rtl="0" algn="just">
              <a:lnSpc>
                <a:spcPct val="142857"/>
              </a:lnSpc>
              <a:spcBef>
                <a:spcPts val="600"/>
              </a:spcBef>
              <a:spcAft>
                <a:spcPts val="0"/>
              </a:spcAft>
              <a:buClr>
                <a:srgbClr val="44546A"/>
              </a:buClr>
              <a:buSzPts val="2100"/>
              <a:buFont typeface="Calibri"/>
              <a:buChar char="•"/>
              <a:defRPr b="0" i="0" sz="2100" u="none" cap="none" strike="noStrike">
                <a:solidFill>
                  <a:srgbClr val="44546A"/>
                </a:solidFill>
                <a:latin typeface="Calibri"/>
                <a:ea typeface="Calibri"/>
                <a:cs typeface="Calibri"/>
                <a:sym typeface="Calibri"/>
              </a:defRPr>
            </a:lvl9pPr>
          </a:lstStyle>
          <a:p/>
        </p:txBody>
      </p:sp>
      <p:sp>
        <p:nvSpPr>
          <p:cNvPr id="7" name="Google Shape;7;p37"/>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2pPr>
            <a:lvl3pPr lvl="2"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3pPr>
            <a:lvl4pPr lvl="3"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4pPr>
            <a:lvl5pPr lvl="4"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5pPr>
            <a:lvl6pPr lvl="5"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6pPr>
            <a:lvl7pPr lvl="6"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7pPr>
            <a:lvl8pPr lvl="7"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8pPr>
            <a:lvl9pPr lvl="8"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9pPr>
          </a:lstStyle>
          <a:p/>
        </p:txBody>
      </p:sp>
      <p:sp>
        <p:nvSpPr>
          <p:cNvPr id="8" name="Google Shape;8;p37"/>
          <p:cNvSpPr txBox="1"/>
          <p:nvPr>
            <p:ph idx="12" type="sldNum"/>
          </p:nvPr>
        </p:nvSpPr>
        <p:spPr>
          <a:xfrm>
            <a:off x="6445250" y="6756867"/>
            <a:ext cx="3111500" cy="399610"/>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1pPr>
            <a:lvl2pPr indent="0" lvl="1"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2pPr>
            <a:lvl3pPr indent="0" lvl="2"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3pPr>
            <a:lvl4pPr indent="0" lvl="3"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4pPr>
            <a:lvl5pPr indent="0" lvl="4"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5pPr>
            <a:lvl6pPr indent="0" lvl="5"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6pPr>
            <a:lvl7pPr indent="0" lvl="6"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7pPr>
            <a:lvl8pPr indent="0" lvl="7"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8pPr>
            <a:lvl9pPr indent="0" lvl="8" marL="0" marR="0" rtl="0" algn="r">
              <a:lnSpc>
                <a:spcPct val="100000"/>
              </a:lnSpc>
              <a:spcBef>
                <a:spcPts val="0"/>
              </a:spcBef>
              <a:spcAft>
                <a:spcPts val="0"/>
              </a:spcAft>
              <a:buClr>
                <a:srgbClr val="374856"/>
              </a:buClr>
              <a:buSzPts val="1200"/>
              <a:buFont typeface="Calibri"/>
              <a:buNone/>
              <a:defRPr b="0" i="0" sz="1200" u="none" cap="none" strike="noStrike">
                <a:solidFill>
                  <a:srgbClr val="37485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gf8f86123c2_0_234"/>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1" name="Shape 81"/>
        <p:cNvGrpSpPr/>
        <p:nvPr/>
      </p:nvGrpSpPr>
      <p:grpSpPr>
        <a:xfrm>
          <a:off x="0" y="0"/>
          <a:ext cx="0" cy="0"/>
          <a:chOff x="0" y="0"/>
          <a:chExt cx="0" cy="0"/>
        </a:xfrm>
      </p:grpSpPr>
      <p:sp>
        <p:nvSpPr>
          <p:cNvPr id="82" name="Google Shape;82;gf8f86123c2_0_269"/>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s://files.consumerfinance.gov/f/documents/cfpb_building-blocks-youth-financial-capability_measurement-guide.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https://piggybankproject.eu/elearning/course/view.php?id=2&amp;section=3"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46.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41.png"/><Relationship Id="rId4" Type="http://schemas.openxmlformats.org/officeDocument/2006/relationships/image" Target="../media/image46.png"/><Relationship Id="rId5" Type="http://schemas.openxmlformats.org/officeDocument/2006/relationships/image" Target="../media/image42.png"/><Relationship Id="rId6"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44.jp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9.png"/><Relationship Id="rId6" Type="http://schemas.openxmlformats.org/officeDocument/2006/relationships/image" Target="../media/image18.pn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title"/>
          </p:nvPr>
        </p:nvSpPr>
        <p:spPr>
          <a:xfrm>
            <a:off x="310398" y="2286973"/>
            <a:ext cx="7022388" cy="978636"/>
          </a:xfrm>
          <a:prstGeom prst="rect">
            <a:avLst/>
          </a:prstGeom>
          <a:noFill/>
          <a:ln>
            <a:noFill/>
          </a:ln>
        </p:spPr>
        <p:txBody>
          <a:bodyPr anchorCtr="0" anchor="t" bIns="45700" lIns="45700" spcFirstLastPara="1" rIns="45700" wrap="square" tIns="45700">
            <a:normAutofit fontScale="90000"/>
          </a:bodyPr>
          <a:lstStyle/>
          <a:p>
            <a:pPr indent="0" lvl="0" marL="0" rtl="0" algn="l">
              <a:lnSpc>
                <a:spcPct val="90000"/>
              </a:lnSpc>
              <a:spcBef>
                <a:spcPts val="0"/>
              </a:spcBef>
              <a:spcAft>
                <a:spcPts val="0"/>
              </a:spcAft>
              <a:buSzPct val="111111"/>
              <a:buNone/>
            </a:pPr>
            <a:br>
              <a:rPr lang="en-US" sz="3080"/>
            </a:br>
            <a:r>
              <a:rPr lang="en-US" sz="3080"/>
              <a:t>Literacia Financeira para Famílias</a:t>
            </a:r>
            <a:br>
              <a:rPr lang="en-US" sz="3080"/>
            </a:br>
            <a:endParaRPr sz="3200"/>
          </a:p>
        </p:txBody>
      </p:sp>
      <p:sp>
        <p:nvSpPr>
          <p:cNvPr id="96" name="Google Shape;96;p1"/>
          <p:cNvSpPr txBox="1"/>
          <p:nvPr>
            <p:ph idx="1" type="body"/>
          </p:nvPr>
        </p:nvSpPr>
        <p:spPr>
          <a:xfrm>
            <a:off x="310398" y="3362564"/>
            <a:ext cx="8175877" cy="2101516"/>
          </a:xfrm>
          <a:prstGeom prst="rect">
            <a:avLst/>
          </a:prstGeom>
          <a:noFill/>
          <a:ln>
            <a:noFill/>
          </a:ln>
        </p:spPr>
        <p:txBody>
          <a:bodyPr anchorCtr="0" anchor="t" bIns="45700" lIns="45700" spcFirstLastPara="1" rIns="45700" wrap="square" tIns="45700">
            <a:noAutofit/>
          </a:bodyPr>
          <a:lstStyle/>
          <a:p>
            <a:pPr indent="0" lvl="0" marL="0" rtl="0" algn="l">
              <a:lnSpc>
                <a:spcPct val="90000"/>
              </a:lnSpc>
              <a:spcBef>
                <a:spcPts val="0"/>
              </a:spcBef>
              <a:spcAft>
                <a:spcPts val="0"/>
              </a:spcAft>
              <a:buSzPts val="3027"/>
              <a:buNone/>
            </a:pPr>
            <a:r>
              <a:rPr lang="en-US" sz="2800">
                <a:solidFill>
                  <a:srgbClr val="087C73"/>
                </a:solidFill>
                <a:latin typeface="Calibri"/>
                <a:ea typeface="Calibri"/>
                <a:cs typeface="Calibri"/>
                <a:sym typeface="Calibri"/>
              </a:rPr>
              <a:t>Módulo para Formadores 1 </a:t>
            </a:r>
            <a:br>
              <a:rPr lang="en-US" sz="2800">
                <a:solidFill>
                  <a:srgbClr val="087C73"/>
                </a:solidFill>
                <a:latin typeface="Calibri"/>
                <a:ea typeface="Calibri"/>
                <a:cs typeface="Calibri"/>
                <a:sym typeface="Calibri"/>
              </a:rPr>
            </a:br>
            <a:endParaRPr b="0" sz="2800">
              <a:solidFill>
                <a:srgbClr val="0070C0"/>
              </a:solidFill>
              <a:latin typeface="Calibri"/>
              <a:ea typeface="Calibri"/>
              <a:cs typeface="Calibri"/>
              <a:sym typeface="Calibri"/>
            </a:endParaRPr>
          </a:p>
          <a:p>
            <a:pPr indent="0" lvl="0" marL="0" rtl="0" algn="l">
              <a:lnSpc>
                <a:spcPct val="90000"/>
              </a:lnSpc>
              <a:spcBef>
                <a:spcPts val="900"/>
              </a:spcBef>
              <a:spcAft>
                <a:spcPts val="0"/>
              </a:spcAft>
              <a:buSzPts val="3027"/>
              <a:buNone/>
            </a:pPr>
            <a:r>
              <a:rPr b="0" lang="en-US" sz="2800">
                <a:solidFill>
                  <a:srgbClr val="087C73"/>
                </a:solidFill>
                <a:latin typeface="Calibri"/>
                <a:ea typeface="Calibri"/>
                <a:cs typeface="Calibri"/>
                <a:sym typeface="Calibri"/>
              </a:rPr>
              <a:t>Apresentar o programa de literacia financeira "Money Matters Literacia Financeira para Formadores" e os conceitos de Aprendizagem em Família </a:t>
            </a:r>
            <a:endParaRPr b="0" sz="2800">
              <a:solidFill>
                <a:srgbClr val="087C7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idx="1" type="body"/>
          </p:nvPr>
        </p:nvSpPr>
        <p:spPr>
          <a:xfrm>
            <a:off x="500064" y="1971837"/>
            <a:ext cx="12331542" cy="1562933"/>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3136"/>
              <a:buNone/>
            </a:pPr>
            <a:r>
              <a:rPr lang="en-US" sz="3136"/>
              <a:t>Introduzir o </a:t>
            </a:r>
            <a:r>
              <a:rPr b="1" lang="en-US" sz="3200">
                <a:solidFill>
                  <a:srgbClr val="C00000"/>
                </a:solidFill>
              </a:rPr>
              <a:t>Programa de Formadores do Money Matters </a:t>
            </a:r>
            <a:r>
              <a:rPr lang="en-US" sz="3136"/>
              <a:t>e dar uma visão geral dos conceitos de Aprendizagem Familiar, aprendizagem baseada em desafios e pedagogia de literacia financeira.</a:t>
            </a:r>
            <a:endParaRPr/>
          </a:p>
        </p:txBody>
      </p:sp>
      <p:sp>
        <p:nvSpPr>
          <p:cNvPr id="180" name="Google Shape;180;p9"/>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97D74"/>
                </a:solidFill>
              </a:rPr>
              <a:t>Conteúdo do programa      Primeiro dia</a:t>
            </a:r>
            <a:endParaRPr sz="3200">
              <a:solidFill>
                <a:srgbClr val="097D74"/>
              </a:solidFill>
            </a:endParaRPr>
          </a:p>
        </p:txBody>
      </p:sp>
      <p:sp>
        <p:nvSpPr>
          <p:cNvPr id="181" name="Google Shape;181;p9"/>
          <p:cNvSpPr txBox="1"/>
          <p:nvPr>
            <p:ph idx="2" type="body"/>
          </p:nvPr>
        </p:nvSpPr>
        <p:spPr>
          <a:xfrm>
            <a:off x="500063" y="1260553"/>
            <a:ext cx="12331542" cy="602890"/>
          </a:xfrm>
          <a:prstGeom prst="rect">
            <a:avLst/>
          </a:prstGeom>
          <a:solidFill>
            <a:srgbClr val="374856"/>
          </a:solidFill>
          <a:ln>
            <a:noFill/>
          </a:ln>
        </p:spPr>
        <p:txBody>
          <a:bodyPr anchorCtr="0" anchor="ctr" bIns="45700" lIns="45700" spcFirstLastPara="1" rIns="45700" wrap="square" tIns="45700">
            <a:normAutofit/>
          </a:bodyPr>
          <a:lstStyle/>
          <a:p>
            <a:pPr indent="0" lvl="0" marL="0" rtl="0" algn="just">
              <a:lnSpc>
                <a:spcPct val="90000"/>
              </a:lnSpc>
              <a:spcBef>
                <a:spcPts val="0"/>
              </a:spcBef>
              <a:spcAft>
                <a:spcPts val="0"/>
              </a:spcAft>
              <a:buSzPts val="2400"/>
              <a:buNone/>
            </a:pPr>
            <a:r>
              <a:rPr lang="en-US"/>
              <a:t>Módulo 1</a:t>
            </a:r>
            <a:endParaRPr/>
          </a:p>
        </p:txBody>
      </p:sp>
      <p:grpSp>
        <p:nvGrpSpPr>
          <p:cNvPr id="182" name="Google Shape;182;p9"/>
          <p:cNvGrpSpPr/>
          <p:nvPr/>
        </p:nvGrpSpPr>
        <p:grpSpPr>
          <a:xfrm>
            <a:off x="501727" y="3738916"/>
            <a:ext cx="12331544" cy="602892"/>
            <a:chOff x="-1" y="-1"/>
            <a:chExt cx="12331542" cy="602891"/>
          </a:xfrm>
        </p:grpSpPr>
        <p:sp>
          <p:nvSpPr>
            <p:cNvPr id="183" name="Google Shape;183;p9"/>
            <p:cNvSpPr/>
            <p:nvPr/>
          </p:nvSpPr>
          <p:spPr>
            <a:xfrm>
              <a:off x="-1" y="-1"/>
              <a:ext cx="12331542" cy="602891"/>
            </a:xfrm>
            <a:prstGeom prst="rect">
              <a:avLst/>
            </a:prstGeom>
            <a:solidFill>
              <a:srgbClr val="374856"/>
            </a:solidFill>
            <a:ln>
              <a:noFill/>
            </a:ln>
          </p:spPr>
          <p:txBody>
            <a:bodyPr anchorCtr="0" anchor="ctr" bIns="45700" lIns="45700" spcFirstLastPara="1" rIns="45700" wrap="square" tIns="45700">
              <a:noAutofit/>
            </a:bodyPr>
            <a:lstStyle/>
            <a:p>
              <a:pPr indent="0" lvl="0" marL="0" marR="0" rtl="0" algn="just">
                <a:lnSpc>
                  <a:spcPct val="90000"/>
                </a:lnSpc>
                <a:spcBef>
                  <a:spcPts val="0"/>
                </a:spcBef>
                <a:spcAft>
                  <a:spcPts val="0"/>
                </a:spcAft>
                <a:buClr>
                  <a:srgbClr val="FFFFFF"/>
                </a:buClr>
                <a:buSzPts val="2400"/>
                <a:buFont typeface="Calibri"/>
                <a:buNone/>
              </a:pPr>
              <a:r>
                <a:t/>
              </a:r>
              <a:endParaRPr b="1" i="1" sz="2400" u="none" cap="none" strike="noStrike">
                <a:solidFill>
                  <a:srgbClr val="FFFFFF"/>
                </a:solidFill>
                <a:latin typeface="Calibri"/>
                <a:ea typeface="Calibri"/>
                <a:cs typeface="Calibri"/>
                <a:sym typeface="Calibri"/>
              </a:endParaRPr>
            </a:p>
          </p:txBody>
        </p:sp>
        <p:sp>
          <p:nvSpPr>
            <p:cNvPr id="184" name="Google Shape;184;p9"/>
            <p:cNvSpPr txBox="1"/>
            <p:nvPr/>
          </p:nvSpPr>
          <p:spPr>
            <a:xfrm>
              <a:off x="26279" y="89099"/>
              <a:ext cx="12278983" cy="424690"/>
            </a:xfrm>
            <a:prstGeom prst="rect">
              <a:avLst/>
            </a:prstGeom>
            <a:noFill/>
            <a:ln>
              <a:noFill/>
            </a:ln>
          </p:spPr>
          <p:txBody>
            <a:bodyPr anchorCtr="0" anchor="ctr" bIns="45700" lIns="45700" spcFirstLastPara="1" rIns="45700" wrap="square" tIns="45700">
              <a:spAutoFit/>
            </a:bodyPr>
            <a:lstStyle/>
            <a:p>
              <a:pPr indent="0" lvl="0" marL="0" marR="0" rtl="0" algn="just">
                <a:lnSpc>
                  <a:spcPct val="90000"/>
                </a:lnSpc>
                <a:spcBef>
                  <a:spcPts val="0"/>
                </a:spcBef>
                <a:spcAft>
                  <a:spcPts val="0"/>
                </a:spcAft>
                <a:buNone/>
              </a:pPr>
              <a:r>
                <a:rPr b="1" i="1" lang="en-US" sz="2400" u="none" cap="none" strike="noStrike">
                  <a:solidFill>
                    <a:srgbClr val="FFFFFF"/>
                  </a:solidFill>
                  <a:latin typeface="Calibri"/>
                  <a:ea typeface="Calibri"/>
                  <a:cs typeface="Calibri"/>
                  <a:sym typeface="Calibri"/>
                </a:rPr>
                <a:t>Módulo 2</a:t>
              </a:r>
              <a:endParaRPr b="0" i="1" sz="1400" u="none" cap="none" strike="noStrike">
                <a:solidFill>
                  <a:srgbClr val="000000"/>
                </a:solidFill>
                <a:latin typeface="Arial"/>
                <a:ea typeface="Arial"/>
                <a:cs typeface="Arial"/>
                <a:sym typeface="Arial"/>
              </a:endParaRPr>
            </a:p>
          </p:txBody>
        </p:sp>
      </p:grpSp>
      <p:sp>
        <p:nvSpPr>
          <p:cNvPr id="185" name="Google Shape;185;p9"/>
          <p:cNvSpPr txBox="1"/>
          <p:nvPr/>
        </p:nvSpPr>
        <p:spPr>
          <a:xfrm>
            <a:off x="526343" y="4558596"/>
            <a:ext cx="12278983" cy="156962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44546A"/>
                </a:solidFill>
                <a:latin typeface="Calibri"/>
                <a:ea typeface="Calibri"/>
                <a:cs typeface="Calibri"/>
                <a:sym typeface="Calibri"/>
              </a:rPr>
              <a:t>Abrange a linguagem financeira e o vocabulário elementar e os fundamentos da gestão do dinheiro.</a:t>
            </a:r>
            <a:br>
              <a:rPr b="0" i="0" lang="en-US" sz="3200" u="none" cap="none" strike="noStrike">
                <a:solidFill>
                  <a:srgbClr val="44546A"/>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97D74"/>
                </a:solidFill>
              </a:rPr>
              <a:t>Conteúdo do programa              Dia Dois</a:t>
            </a:r>
            <a:endParaRPr sz="3200">
              <a:solidFill>
                <a:srgbClr val="097D74"/>
              </a:solidFill>
            </a:endParaRPr>
          </a:p>
        </p:txBody>
      </p:sp>
      <p:sp>
        <p:nvSpPr>
          <p:cNvPr id="191" name="Google Shape;191;p10"/>
          <p:cNvSpPr txBox="1"/>
          <p:nvPr>
            <p:ph idx="1" type="body"/>
          </p:nvPr>
        </p:nvSpPr>
        <p:spPr>
          <a:xfrm>
            <a:off x="500063" y="1260553"/>
            <a:ext cx="12331542" cy="602890"/>
          </a:xfrm>
          <a:prstGeom prst="rect">
            <a:avLst/>
          </a:prstGeom>
          <a:solidFill>
            <a:srgbClr val="374856"/>
          </a:solidFill>
          <a:ln>
            <a:noFill/>
          </a:ln>
        </p:spPr>
        <p:txBody>
          <a:bodyPr anchorCtr="0" anchor="ctr" bIns="45700" lIns="45700" spcFirstLastPara="1" rIns="45700" wrap="square" tIns="45700">
            <a:normAutofit/>
          </a:bodyPr>
          <a:lstStyle/>
          <a:p>
            <a:pPr indent="0" lvl="0" marL="0" rtl="0" algn="just">
              <a:lnSpc>
                <a:spcPct val="90000"/>
              </a:lnSpc>
              <a:spcBef>
                <a:spcPts val="0"/>
              </a:spcBef>
              <a:spcAft>
                <a:spcPts val="0"/>
              </a:spcAft>
              <a:buClr>
                <a:srgbClr val="FFFFFF"/>
              </a:buClr>
              <a:buSzPts val="2400"/>
              <a:buNone/>
            </a:pPr>
            <a:r>
              <a:rPr b="1" i="1" lang="en-US" sz="2400">
                <a:solidFill>
                  <a:srgbClr val="FFFFFF"/>
                </a:solidFill>
              </a:rPr>
              <a:t>Módulo 3</a:t>
            </a:r>
            <a:endParaRPr i="1"/>
          </a:p>
        </p:txBody>
      </p:sp>
      <p:grpSp>
        <p:nvGrpSpPr>
          <p:cNvPr id="192" name="Google Shape;192;p10"/>
          <p:cNvGrpSpPr/>
          <p:nvPr/>
        </p:nvGrpSpPr>
        <p:grpSpPr>
          <a:xfrm>
            <a:off x="501727" y="3738916"/>
            <a:ext cx="12331544" cy="602892"/>
            <a:chOff x="-1" y="-1"/>
            <a:chExt cx="12331542" cy="602891"/>
          </a:xfrm>
        </p:grpSpPr>
        <p:sp>
          <p:nvSpPr>
            <p:cNvPr id="193" name="Google Shape;193;p10"/>
            <p:cNvSpPr/>
            <p:nvPr/>
          </p:nvSpPr>
          <p:spPr>
            <a:xfrm>
              <a:off x="-1" y="-1"/>
              <a:ext cx="12331542" cy="602891"/>
            </a:xfrm>
            <a:prstGeom prst="rect">
              <a:avLst/>
            </a:prstGeom>
            <a:solidFill>
              <a:srgbClr val="374856"/>
            </a:solidFill>
            <a:ln>
              <a:noFill/>
            </a:ln>
          </p:spPr>
          <p:txBody>
            <a:bodyPr anchorCtr="0" anchor="ctr" bIns="45700" lIns="45700" spcFirstLastPara="1" rIns="45700" wrap="square" tIns="45700">
              <a:noAutofit/>
            </a:bodyPr>
            <a:lstStyle/>
            <a:p>
              <a:pPr indent="0" lvl="0" marL="0" marR="0" rtl="0" algn="just">
                <a:lnSpc>
                  <a:spcPct val="90000"/>
                </a:lnSpc>
                <a:spcBef>
                  <a:spcPts val="0"/>
                </a:spcBef>
                <a:spcAft>
                  <a:spcPts val="0"/>
                </a:spcAft>
                <a:buClr>
                  <a:srgbClr val="FFFFFF"/>
                </a:buClr>
                <a:buSzPts val="2400"/>
                <a:buFont typeface="Calibri"/>
                <a:buNone/>
              </a:pPr>
              <a:r>
                <a:t/>
              </a:r>
              <a:endParaRPr b="1" i="1" sz="2400" u="none" cap="none" strike="noStrike">
                <a:solidFill>
                  <a:srgbClr val="FFFFFF"/>
                </a:solidFill>
                <a:latin typeface="Calibri"/>
                <a:ea typeface="Calibri"/>
                <a:cs typeface="Calibri"/>
                <a:sym typeface="Calibri"/>
              </a:endParaRPr>
            </a:p>
          </p:txBody>
        </p:sp>
        <p:sp>
          <p:nvSpPr>
            <p:cNvPr id="194" name="Google Shape;194;p10"/>
            <p:cNvSpPr txBox="1"/>
            <p:nvPr/>
          </p:nvSpPr>
          <p:spPr>
            <a:xfrm>
              <a:off x="26279" y="89099"/>
              <a:ext cx="12278983" cy="424690"/>
            </a:xfrm>
            <a:prstGeom prst="rect">
              <a:avLst/>
            </a:prstGeom>
            <a:noFill/>
            <a:ln>
              <a:noFill/>
            </a:ln>
          </p:spPr>
          <p:txBody>
            <a:bodyPr anchorCtr="0" anchor="ctr" bIns="45700" lIns="45700" spcFirstLastPara="1" rIns="45700" wrap="square" tIns="45700">
              <a:spAutoFit/>
            </a:bodyPr>
            <a:lstStyle/>
            <a:p>
              <a:pPr indent="0" lvl="0" marL="0" marR="0" rtl="0" algn="just">
                <a:lnSpc>
                  <a:spcPct val="90000"/>
                </a:lnSpc>
                <a:spcBef>
                  <a:spcPts val="0"/>
                </a:spcBef>
                <a:spcAft>
                  <a:spcPts val="0"/>
                </a:spcAft>
                <a:buNone/>
              </a:pPr>
              <a:r>
                <a:rPr b="1" i="1" lang="en-US" sz="2400" u="none" cap="none" strike="noStrike">
                  <a:solidFill>
                    <a:srgbClr val="FFFFFF"/>
                  </a:solidFill>
                  <a:latin typeface="Calibri"/>
                  <a:ea typeface="Calibri"/>
                  <a:cs typeface="Calibri"/>
                  <a:sym typeface="Calibri"/>
                </a:rPr>
                <a:t>Módulo 4</a:t>
              </a:r>
              <a:endParaRPr b="0" i="1" sz="1400" u="none" cap="none" strike="noStrike">
                <a:solidFill>
                  <a:srgbClr val="000000"/>
                </a:solidFill>
                <a:latin typeface="Arial"/>
                <a:ea typeface="Arial"/>
                <a:cs typeface="Arial"/>
                <a:sym typeface="Arial"/>
              </a:endParaRPr>
            </a:p>
          </p:txBody>
        </p:sp>
      </p:grpSp>
      <p:sp>
        <p:nvSpPr>
          <p:cNvPr id="195" name="Google Shape;195;p10"/>
          <p:cNvSpPr txBox="1"/>
          <p:nvPr/>
        </p:nvSpPr>
        <p:spPr>
          <a:xfrm>
            <a:off x="526344" y="1971837"/>
            <a:ext cx="12278983" cy="1562933"/>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None/>
            </a:pPr>
            <a:r>
              <a:rPr b="0" i="0" lang="en-US" sz="3200" u="none" cap="none" strike="noStrike">
                <a:solidFill>
                  <a:srgbClr val="44546A"/>
                </a:solidFill>
                <a:latin typeface="Calibri"/>
                <a:ea typeface="Calibri"/>
                <a:cs typeface="Calibri"/>
                <a:sym typeface="Calibri"/>
              </a:rPr>
              <a:t>Olha para os recursos  financeiros e para as ferramentas online e pensa nas emoções associadas ao dinheiro.</a:t>
            </a:r>
            <a:br>
              <a:rPr b="0" i="0" lang="en-US" sz="3200" u="none" cap="none" strike="noStrike">
                <a:solidFill>
                  <a:srgbClr val="44546A"/>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96" name="Google Shape;196;p10"/>
          <p:cNvSpPr txBox="1"/>
          <p:nvPr/>
        </p:nvSpPr>
        <p:spPr>
          <a:xfrm>
            <a:off x="526343" y="4628779"/>
            <a:ext cx="12278983" cy="156962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44546A"/>
                </a:solidFill>
                <a:latin typeface="Calibri"/>
                <a:ea typeface="Calibri"/>
                <a:cs typeface="Calibri"/>
                <a:sym typeface="Calibri"/>
              </a:rPr>
              <a:t>Considera como gerir o dinheiro durante períodos críticos de vida, compreender o papel do dinheiro nas nossas vidas e como nos tornarmos um consumidor crítico.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97D74"/>
                </a:solidFill>
              </a:rPr>
              <a:t>Programa conteúdo                Dia Três</a:t>
            </a:r>
            <a:endParaRPr sz="3200">
              <a:solidFill>
                <a:srgbClr val="097D74"/>
              </a:solidFill>
            </a:endParaRPr>
          </a:p>
        </p:txBody>
      </p:sp>
      <p:sp>
        <p:nvSpPr>
          <p:cNvPr id="202" name="Google Shape;202;p11"/>
          <p:cNvSpPr txBox="1"/>
          <p:nvPr>
            <p:ph idx="1" type="body"/>
          </p:nvPr>
        </p:nvSpPr>
        <p:spPr>
          <a:xfrm>
            <a:off x="500063" y="1260553"/>
            <a:ext cx="12331542" cy="602890"/>
          </a:xfrm>
          <a:prstGeom prst="rect">
            <a:avLst/>
          </a:prstGeom>
          <a:solidFill>
            <a:srgbClr val="374856"/>
          </a:solidFill>
          <a:ln>
            <a:noFill/>
          </a:ln>
        </p:spPr>
        <p:txBody>
          <a:bodyPr anchorCtr="0" anchor="ctr" bIns="45700" lIns="45700" spcFirstLastPara="1" rIns="45700" wrap="square" tIns="45700">
            <a:normAutofit/>
          </a:bodyPr>
          <a:lstStyle/>
          <a:p>
            <a:pPr indent="0" lvl="0" marL="0" rtl="0" algn="just">
              <a:lnSpc>
                <a:spcPct val="90000"/>
              </a:lnSpc>
              <a:spcBef>
                <a:spcPts val="0"/>
              </a:spcBef>
              <a:spcAft>
                <a:spcPts val="0"/>
              </a:spcAft>
              <a:buClr>
                <a:srgbClr val="FFFFFF"/>
              </a:buClr>
              <a:buSzPts val="2400"/>
              <a:buNone/>
            </a:pPr>
            <a:r>
              <a:rPr b="1" i="1" lang="en-US" sz="2400">
                <a:solidFill>
                  <a:srgbClr val="FFFFFF"/>
                </a:solidFill>
              </a:rPr>
              <a:t>Módulo 5</a:t>
            </a:r>
            <a:endParaRPr i="1"/>
          </a:p>
        </p:txBody>
      </p:sp>
      <p:grpSp>
        <p:nvGrpSpPr>
          <p:cNvPr id="203" name="Google Shape;203;p11"/>
          <p:cNvGrpSpPr/>
          <p:nvPr/>
        </p:nvGrpSpPr>
        <p:grpSpPr>
          <a:xfrm>
            <a:off x="501727" y="3738916"/>
            <a:ext cx="12331544" cy="602892"/>
            <a:chOff x="-1" y="-1"/>
            <a:chExt cx="12331542" cy="602891"/>
          </a:xfrm>
        </p:grpSpPr>
        <p:sp>
          <p:nvSpPr>
            <p:cNvPr id="204" name="Google Shape;204;p11"/>
            <p:cNvSpPr/>
            <p:nvPr/>
          </p:nvSpPr>
          <p:spPr>
            <a:xfrm>
              <a:off x="-1" y="-1"/>
              <a:ext cx="12331542" cy="602891"/>
            </a:xfrm>
            <a:prstGeom prst="rect">
              <a:avLst/>
            </a:prstGeom>
            <a:solidFill>
              <a:srgbClr val="374856"/>
            </a:solidFill>
            <a:ln>
              <a:noFill/>
            </a:ln>
          </p:spPr>
          <p:txBody>
            <a:bodyPr anchorCtr="0" anchor="ctr" bIns="45700" lIns="45700" spcFirstLastPara="1" rIns="45700" wrap="square" tIns="45700">
              <a:noAutofit/>
            </a:bodyPr>
            <a:lstStyle/>
            <a:p>
              <a:pPr indent="0" lvl="0" marL="0" marR="0" rtl="0" algn="just">
                <a:lnSpc>
                  <a:spcPct val="90000"/>
                </a:lnSpc>
                <a:spcBef>
                  <a:spcPts val="0"/>
                </a:spcBef>
                <a:spcAft>
                  <a:spcPts val="0"/>
                </a:spcAft>
                <a:buClr>
                  <a:srgbClr val="FFFFFF"/>
                </a:buClr>
                <a:buSzPts val="2400"/>
                <a:buFont typeface="Calibri"/>
                <a:buNone/>
              </a:pPr>
              <a:r>
                <a:t/>
              </a:r>
              <a:endParaRPr b="1" i="1" sz="2400" u="none" cap="none" strike="noStrike">
                <a:solidFill>
                  <a:srgbClr val="FFFFFF"/>
                </a:solidFill>
                <a:latin typeface="Calibri"/>
                <a:ea typeface="Calibri"/>
                <a:cs typeface="Calibri"/>
                <a:sym typeface="Calibri"/>
              </a:endParaRPr>
            </a:p>
          </p:txBody>
        </p:sp>
        <p:sp>
          <p:nvSpPr>
            <p:cNvPr id="205" name="Google Shape;205;p11"/>
            <p:cNvSpPr txBox="1"/>
            <p:nvPr/>
          </p:nvSpPr>
          <p:spPr>
            <a:xfrm>
              <a:off x="26279" y="89099"/>
              <a:ext cx="12278983" cy="424690"/>
            </a:xfrm>
            <a:prstGeom prst="rect">
              <a:avLst/>
            </a:prstGeom>
            <a:noFill/>
            <a:ln>
              <a:noFill/>
            </a:ln>
          </p:spPr>
          <p:txBody>
            <a:bodyPr anchorCtr="0" anchor="ctr" bIns="45700" lIns="45700" spcFirstLastPara="1" rIns="45700" wrap="square" tIns="45700">
              <a:spAutoFit/>
            </a:bodyPr>
            <a:lstStyle/>
            <a:p>
              <a:pPr indent="0" lvl="0" marL="0" marR="0" rtl="0" algn="just">
                <a:lnSpc>
                  <a:spcPct val="90000"/>
                </a:lnSpc>
                <a:spcBef>
                  <a:spcPts val="0"/>
                </a:spcBef>
                <a:spcAft>
                  <a:spcPts val="0"/>
                </a:spcAft>
                <a:buNone/>
              </a:pPr>
              <a:r>
                <a:rPr b="1" i="1" lang="en-US" sz="2400" u="none" cap="none" strike="noStrike">
                  <a:solidFill>
                    <a:srgbClr val="FFFFFF"/>
                  </a:solidFill>
                  <a:latin typeface="Calibri"/>
                  <a:ea typeface="Calibri"/>
                  <a:cs typeface="Calibri"/>
                  <a:sym typeface="Calibri"/>
                </a:rPr>
                <a:t>Módulo 6</a:t>
              </a:r>
              <a:endParaRPr b="0" i="1" sz="1400" u="none" cap="none" strike="noStrike">
                <a:solidFill>
                  <a:srgbClr val="000000"/>
                </a:solidFill>
                <a:latin typeface="Arial"/>
                <a:ea typeface="Arial"/>
                <a:cs typeface="Arial"/>
                <a:sym typeface="Arial"/>
              </a:endParaRPr>
            </a:p>
          </p:txBody>
        </p:sp>
      </p:grpSp>
      <p:sp>
        <p:nvSpPr>
          <p:cNvPr id="206" name="Google Shape;206;p11"/>
          <p:cNvSpPr txBox="1"/>
          <p:nvPr/>
        </p:nvSpPr>
        <p:spPr>
          <a:xfrm>
            <a:off x="526344" y="1971837"/>
            <a:ext cx="12278983" cy="1562933"/>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None/>
            </a:pPr>
            <a:r>
              <a:rPr b="0" i="0" lang="en-US" sz="3200" u="none" cap="none" strike="noStrike">
                <a:solidFill>
                  <a:srgbClr val="44546A"/>
                </a:solidFill>
                <a:latin typeface="Calibri"/>
                <a:ea typeface="Calibri"/>
                <a:cs typeface="Calibri"/>
                <a:sym typeface="Calibri"/>
              </a:rPr>
              <a:t>Olha mais para o papel do dinheiro, da numeracia e da sua relevância na literacia financeira.</a:t>
            </a:r>
            <a:br>
              <a:rPr b="0" i="0" lang="en-US" sz="3200" u="none" cap="none" strike="noStrike">
                <a:solidFill>
                  <a:srgbClr val="44546A"/>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207" name="Google Shape;207;p11"/>
          <p:cNvSpPr txBox="1"/>
          <p:nvPr/>
        </p:nvSpPr>
        <p:spPr>
          <a:xfrm>
            <a:off x="526343" y="4545955"/>
            <a:ext cx="12278983" cy="156962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44546A"/>
                </a:solidFill>
                <a:latin typeface="Calibri"/>
                <a:ea typeface="Calibri"/>
                <a:cs typeface="Calibri"/>
                <a:sym typeface="Calibri"/>
              </a:rPr>
              <a:t>Abrange a criação de recursos digitais para diferentes faixas etárias que permitir a aprendizagem baseada no desafio.</a:t>
            </a:r>
            <a:br>
              <a:rPr b="0" i="0" lang="en-US" sz="3200" u="none" cap="none" strike="noStrike">
                <a:solidFill>
                  <a:srgbClr val="44546A"/>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idx="1" type="body"/>
          </p:nvPr>
        </p:nvSpPr>
        <p:spPr>
          <a:xfrm>
            <a:off x="525950" y="1938402"/>
            <a:ext cx="11519400" cy="47487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7142"/>
              </a:lnSpc>
              <a:spcBef>
                <a:spcPts val="0"/>
              </a:spcBef>
              <a:spcAft>
                <a:spcPts val="0"/>
              </a:spcAft>
              <a:buClr>
                <a:srgbClr val="44546A"/>
              </a:buClr>
              <a:buSzPts val="2800"/>
              <a:buFont typeface="Calibri"/>
              <a:buNone/>
            </a:pPr>
            <a:r>
              <a:t/>
            </a:r>
            <a:endParaRPr sz="2800"/>
          </a:p>
          <a:p>
            <a:pPr indent="0" lvl="0" marL="0" rtl="0" algn="l">
              <a:lnSpc>
                <a:spcPct val="107142"/>
              </a:lnSpc>
              <a:spcBef>
                <a:spcPts val="600"/>
              </a:spcBef>
              <a:spcAft>
                <a:spcPts val="0"/>
              </a:spcAft>
              <a:buSzPts val="2800"/>
              <a:buNone/>
            </a:pPr>
            <a:r>
              <a:rPr lang="en-US" sz="3400"/>
              <a:t>O programa inclui 12 horas de aprendizagem online </a:t>
            </a:r>
            <a:endParaRPr/>
          </a:p>
          <a:p>
            <a:pPr indent="0" lvl="0" marL="0" rtl="0" algn="l">
              <a:lnSpc>
                <a:spcPct val="107142"/>
              </a:lnSpc>
              <a:spcBef>
                <a:spcPts val="600"/>
              </a:spcBef>
              <a:spcAft>
                <a:spcPts val="0"/>
              </a:spcAft>
              <a:buSzPts val="2800"/>
              <a:buNone/>
            </a:pPr>
            <a:r>
              <a:rPr lang="en-US" sz="3400"/>
              <a:t>autodirigida</a:t>
            </a:r>
            <a:br>
              <a:rPr lang="en-US" sz="3400"/>
            </a:br>
            <a:endParaRPr sz="3400"/>
          </a:p>
          <a:p>
            <a:pPr indent="0" lvl="0" marL="0" rtl="0" algn="l">
              <a:lnSpc>
                <a:spcPct val="107142"/>
              </a:lnSpc>
              <a:spcBef>
                <a:spcPts val="600"/>
              </a:spcBef>
              <a:spcAft>
                <a:spcPts val="0"/>
              </a:spcAft>
              <a:buSzPts val="2800"/>
              <a:buNone/>
            </a:pPr>
            <a:r>
              <a:rPr lang="en-US" sz="3400"/>
              <a:t>Terá a oportunidade de desenvolver os seus próprios recursos </a:t>
            </a:r>
            <a:br>
              <a:rPr lang="en-US" sz="3400"/>
            </a:br>
            <a:endParaRPr sz="3400"/>
          </a:p>
          <a:p>
            <a:pPr indent="0" lvl="0" marL="0" rtl="0" algn="l">
              <a:lnSpc>
                <a:spcPct val="107142"/>
              </a:lnSpc>
              <a:spcBef>
                <a:spcPts val="600"/>
              </a:spcBef>
              <a:spcAft>
                <a:spcPts val="0"/>
              </a:spcAft>
              <a:buSzPts val="2800"/>
              <a:buNone/>
            </a:pPr>
            <a:r>
              <a:rPr lang="en-US" sz="3400"/>
              <a:t>Terá a opção de ganhar credenciais através de distintivos mais pequenos</a:t>
            </a:r>
            <a:endParaRPr sz="2700"/>
          </a:p>
        </p:txBody>
      </p:sp>
      <p:sp>
        <p:nvSpPr>
          <p:cNvPr id="213" name="Google Shape;213;p12"/>
          <p:cNvSpPr txBox="1"/>
          <p:nvPr>
            <p:ph type="title"/>
          </p:nvPr>
        </p:nvSpPr>
        <p:spPr>
          <a:xfrm>
            <a:off x="525945" y="7369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87C73"/>
                </a:solidFill>
              </a:rPr>
              <a:t>Autoestudo, pesquisa e credenciais através de distintivos</a:t>
            </a:r>
            <a:endParaRPr sz="3200">
              <a:solidFill>
                <a:srgbClr val="087C73"/>
              </a:solidFill>
            </a:endParaRPr>
          </a:p>
        </p:txBody>
      </p:sp>
      <p:pic>
        <p:nvPicPr>
          <p:cNvPr descr="Graphic 5" id="214" name="Google Shape;214;p12"/>
          <p:cNvPicPr preferRelativeResize="0"/>
          <p:nvPr/>
        </p:nvPicPr>
        <p:blipFill rotWithShape="1">
          <a:blip r:embed="rId3">
            <a:alphaModFix/>
          </a:blip>
          <a:srcRect b="0" l="0" r="0" t="0"/>
          <a:stretch/>
        </p:blipFill>
        <p:spPr>
          <a:xfrm>
            <a:off x="11573037" y="5008540"/>
            <a:ext cx="1421579" cy="1421579"/>
          </a:xfrm>
          <a:prstGeom prst="rect">
            <a:avLst/>
          </a:prstGeom>
          <a:noFill/>
          <a:ln>
            <a:noFill/>
          </a:ln>
        </p:spPr>
      </p:pic>
      <p:pic>
        <p:nvPicPr>
          <p:cNvPr descr="Graphic 6" id="215" name="Google Shape;215;p12"/>
          <p:cNvPicPr preferRelativeResize="0"/>
          <p:nvPr/>
        </p:nvPicPr>
        <p:blipFill rotWithShape="1">
          <a:blip r:embed="rId4">
            <a:alphaModFix/>
          </a:blip>
          <a:srcRect b="0" l="0" r="0" t="0"/>
          <a:stretch/>
        </p:blipFill>
        <p:spPr>
          <a:xfrm>
            <a:off x="11194950" y="2346669"/>
            <a:ext cx="1614100" cy="161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1491594" y="2803004"/>
            <a:ext cx="10351811" cy="1552019"/>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4000"/>
              <a:buNone/>
            </a:pPr>
            <a:r>
              <a:rPr lang="en-US" sz="4000">
                <a:solidFill>
                  <a:srgbClr val="087C73"/>
                </a:solidFill>
                <a:latin typeface="Calibri"/>
                <a:ea typeface="Calibri"/>
                <a:cs typeface="Calibri"/>
                <a:sym typeface="Calibri"/>
              </a:rPr>
              <a:t>Alguém tem alguma questão?</a:t>
            </a:r>
            <a:br>
              <a:rPr lang="en-US" sz="4000">
                <a:solidFill>
                  <a:srgbClr val="087C73"/>
                </a:solidFill>
                <a:latin typeface="Calibri"/>
                <a:ea typeface="Calibri"/>
                <a:cs typeface="Calibri"/>
                <a:sym typeface="Calibri"/>
              </a:rPr>
            </a:br>
            <a:endParaRPr>
              <a:solidFill>
                <a:srgbClr val="087C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314729" y="2403142"/>
            <a:ext cx="9101965" cy="106095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4000"/>
              <a:buNone/>
            </a:pPr>
            <a:r>
              <a:rPr lang="en-US" sz="3200">
                <a:solidFill>
                  <a:srgbClr val="087C73"/>
                </a:solidFill>
                <a:latin typeface="Calibri"/>
                <a:ea typeface="Calibri"/>
                <a:cs typeface="Calibri"/>
                <a:sym typeface="Calibri"/>
              </a:rPr>
              <a:t>Atividade M1.4 </a:t>
            </a:r>
            <a:br>
              <a:rPr lang="en-US" sz="3200">
                <a:solidFill>
                  <a:srgbClr val="087C73"/>
                </a:solidFill>
                <a:latin typeface="Calibri"/>
                <a:ea typeface="Calibri"/>
                <a:cs typeface="Calibri"/>
                <a:sym typeface="Calibri"/>
              </a:rPr>
            </a:br>
            <a:r>
              <a:rPr lang="en-US" sz="3200">
                <a:solidFill>
                  <a:srgbClr val="087C73"/>
                </a:solidFill>
                <a:latin typeface="Calibri"/>
                <a:ea typeface="Calibri"/>
                <a:cs typeface="Calibri"/>
                <a:sym typeface="Calibri"/>
              </a:rPr>
              <a:t>Uma abordagem de aprendizagem familiar</a:t>
            </a:r>
            <a:endParaRPr sz="3200">
              <a:solidFill>
                <a:srgbClr val="087C73"/>
              </a:solidFill>
            </a:endParaRPr>
          </a:p>
        </p:txBody>
      </p:sp>
      <p:pic>
        <p:nvPicPr>
          <p:cNvPr id="226" name="Google Shape;226;p14"/>
          <p:cNvPicPr preferRelativeResize="0"/>
          <p:nvPr/>
        </p:nvPicPr>
        <p:blipFill rotWithShape="1">
          <a:blip r:embed="rId3">
            <a:alphaModFix/>
          </a:blip>
          <a:srcRect b="0" l="0" r="0" t="0"/>
          <a:stretch/>
        </p:blipFill>
        <p:spPr>
          <a:xfrm>
            <a:off x="483891" y="3869575"/>
            <a:ext cx="5453718" cy="226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idx="1" type="body"/>
          </p:nvPr>
        </p:nvSpPr>
        <p:spPr>
          <a:xfrm>
            <a:off x="4394199" y="1182835"/>
            <a:ext cx="8751415" cy="5919735"/>
          </a:xfrm>
          <a:prstGeom prst="rect">
            <a:avLst/>
          </a:prstGeom>
          <a:noFill/>
          <a:ln>
            <a:noFill/>
          </a:ln>
        </p:spPr>
        <p:txBody>
          <a:bodyPr anchorCtr="0" anchor="t" bIns="45700" lIns="45700" spcFirstLastPara="1" rIns="45700" wrap="square" tIns="45700">
            <a:normAutofit fontScale="92500" lnSpcReduction="10000"/>
          </a:bodyPr>
          <a:lstStyle/>
          <a:p>
            <a:pPr indent="-342900" lvl="0" marL="342900" rtl="0" algn="l">
              <a:lnSpc>
                <a:spcPct val="107142"/>
              </a:lnSpc>
              <a:spcBef>
                <a:spcPts val="0"/>
              </a:spcBef>
              <a:spcAft>
                <a:spcPts val="0"/>
              </a:spcAft>
              <a:buClr>
                <a:schemeClr val="accent1"/>
              </a:buClr>
              <a:buSzPct val="108108"/>
              <a:buFont typeface="Noto Sans Symbols"/>
              <a:buChar char="∙"/>
            </a:pPr>
            <a:r>
              <a:rPr lang="en-US" sz="2800"/>
              <a:t>proporcionar oportunidades para aprendizagem</a:t>
            </a:r>
            <a:r>
              <a:rPr lang="en-US" sz="2800">
                <a:solidFill>
                  <a:srgbClr val="C00000"/>
                </a:solidFill>
              </a:rPr>
              <a:t> intergeracional</a:t>
            </a:r>
            <a:endParaRPr sz="2800">
              <a:solidFill>
                <a:srgbClr val="C00000"/>
              </a:solidFill>
            </a:endParaRPr>
          </a:p>
          <a:p>
            <a:pPr indent="-342900" lvl="0" marL="342900" rtl="0" algn="l">
              <a:lnSpc>
                <a:spcPct val="107142"/>
              </a:lnSpc>
              <a:spcBef>
                <a:spcPts val="0"/>
              </a:spcBef>
              <a:spcAft>
                <a:spcPts val="0"/>
              </a:spcAft>
              <a:buClr>
                <a:schemeClr val="accent1"/>
              </a:buClr>
              <a:buSzPct val="108108"/>
              <a:buFont typeface="Noto Sans Symbols"/>
              <a:buChar char="∙"/>
            </a:pPr>
            <a:br>
              <a:rPr lang="en-US" sz="2800">
                <a:solidFill>
                  <a:srgbClr val="C00000"/>
                </a:solidFill>
              </a:rPr>
            </a:br>
            <a:r>
              <a:rPr lang="en-US" sz="2800"/>
              <a:t>permitir que adultos e crianças aprendam de forma positiva e numa </a:t>
            </a:r>
            <a:r>
              <a:rPr lang="en-US" sz="2800">
                <a:solidFill>
                  <a:srgbClr val="C00000"/>
                </a:solidFill>
              </a:rPr>
              <a:t>atmosfera agradável</a:t>
            </a:r>
            <a:endParaRPr sz="2800"/>
          </a:p>
          <a:p>
            <a:pPr indent="-342900" lvl="0" marL="342900" rtl="0" algn="l">
              <a:lnSpc>
                <a:spcPct val="107142"/>
              </a:lnSpc>
              <a:spcBef>
                <a:spcPts val="2400"/>
              </a:spcBef>
              <a:spcAft>
                <a:spcPts val="0"/>
              </a:spcAft>
              <a:buClr>
                <a:schemeClr val="accent1"/>
              </a:buClr>
              <a:buSzPct val="108108"/>
              <a:buFont typeface="Noto Sans Symbols"/>
              <a:buChar char="∙"/>
            </a:pPr>
            <a:r>
              <a:rPr lang="en-US" sz="2800"/>
              <a:t>proporcionar oportunidades para adultos e crianças desenvolverem </a:t>
            </a:r>
            <a:r>
              <a:rPr lang="en-US" sz="2800">
                <a:solidFill>
                  <a:srgbClr val="C00000"/>
                </a:solidFill>
              </a:rPr>
              <a:t>competências financeiras e tecnológicas </a:t>
            </a:r>
            <a:r>
              <a:rPr lang="en-US" sz="2800"/>
              <a:t>para terem mais conhecimento</a:t>
            </a:r>
            <a:br>
              <a:rPr lang="en-US" sz="2800"/>
            </a:br>
            <a:r>
              <a:rPr lang="en-US" sz="2800"/>
              <a:t>ajudar os pais a desenvolver </a:t>
            </a:r>
            <a:r>
              <a:rPr lang="en-US" sz="2800">
                <a:solidFill>
                  <a:srgbClr val="C00000"/>
                </a:solidFill>
              </a:rPr>
              <a:t>estratégias </a:t>
            </a:r>
            <a:r>
              <a:rPr lang="en-US" sz="2800"/>
              <a:t>para apoiar o desenvolvimento dos seus filhos</a:t>
            </a:r>
            <a:endParaRPr sz="2800"/>
          </a:p>
          <a:p>
            <a:pPr indent="-342900" lvl="0" marL="342900" rtl="0" algn="l">
              <a:lnSpc>
                <a:spcPct val="107142"/>
              </a:lnSpc>
              <a:spcBef>
                <a:spcPts val="2400"/>
              </a:spcBef>
              <a:spcAft>
                <a:spcPts val="0"/>
              </a:spcAft>
              <a:buClr>
                <a:schemeClr val="accent1"/>
              </a:buClr>
              <a:buSzPct val="108108"/>
              <a:buFont typeface="Noto Sans Symbols"/>
              <a:buChar char="∙"/>
            </a:pPr>
            <a:r>
              <a:rPr lang="en-US" sz="2800"/>
              <a:t>reconhecer o </a:t>
            </a:r>
            <a:r>
              <a:rPr lang="en-US" sz="2800">
                <a:solidFill>
                  <a:srgbClr val="C00000"/>
                </a:solidFill>
              </a:rPr>
              <a:t>papel crucial </a:t>
            </a:r>
            <a:r>
              <a:rPr lang="en-US" sz="2800"/>
              <a:t>dos</a:t>
            </a:r>
            <a:r>
              <a:rPr lang="en-US" sz="2800">
                <a:solidFill>
                  <a:srgbClr val="C00000"/>
                </a:solidFill>
              </a:rPr>
              <a:t> </a:t>
            </a:r>
            <a:r>
              <a:rPr lang="en-US" sz="2800"/>
              <a:t>pais e tutores para brincam durante a </a:t>
            </a:r>
            <a:r>
              <a:rPr lang="en-US" sz="2800">
                <a:solidFill>
                  <a:srgbClr val="C00000"/>
                </a:solidFill>
              </a:rPr>
              <a:t>aprendizagem das crianças</a:t>
            </a:r>
            <a:endParaRPr sz="2800"/>
          </a:p>
        </p:txBody>
      </p:sp>
      <p:sp>
        <p:nvSpPr>
          <p:cNvPr id="232" name="Google Shape;232;p15"/>
          <p:cNvSpPr txBox="1"/>
          <p:nvPr>
            <p:ph type="title"/>
          </p:nvPr>
        </p:nvSpPr>
        <p:spPr>
          <a:xfrm>
            <a:off x="502499" y="403130"/>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87C73"/>
                </a:solidFill>
              </a:rPr>
              <a:t>Os objetivos da Aprendizagem Familiar são: </a:t>
            </a:r>
            <a:endParaRPr sz="3200">
              <a:solidFill>
                <a:srgbClr val="087C73"/>
              </a:solidFill>
            </a:endParaRPr>
          </a:p>
        </p:txBody>
      </p:sp>
      <p:pic>
        <p:nvPicPr>
          <p:cNvPr descr="Picture 3" id="233" name="Google Shape;233;p15"/>
          <p:cNvPicPr preferRelativeResize="0"/>
          <p:nvPr/>
        </p:nvPicPr>
        <p:blipFill rotWithShape="1">
          <a:blip r:embed="rId3">
            <a:alphaModFix/>
          </a:blip>
          <a:srcRect b="0" l="28750" r="9156" t="0"/>
          <a:stretch/>
        </p:blipFill>
        <p:spPr>
          <a:xfrm>
            <a:off x="502499" y="1775460"/>
            <a:ext cx="3683784" cy="39547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464456" y="3037077"/>
            <a:ext cx="9392251" cy="106095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4000"/>
              <a:buNone/>
            </a:pPr>
            <a:r>
              <a:rPr lang="en-US" sz="3200">
                <a:solidFill>
                  <a:srgbClr val="087C73"/>
                </a:solidFill>
                <a:latin typeface="Calibri"/>
                <a:ea typeface="Calibri"/>
                <a:cs typeface="Calibri"/>
                <a:sym typeface="Calibri"/>
              </a:rPr>
              <a:t>Atividade M1.5  </a:t>
            </a:r>
            <a:br>
              <a:rPr lang="en-US" sz="3200">
                <a:solidFill>
                  <a:srgbClr val="087C73"/>
                </a:solidFill>
                <a:latin typeface="Calibri"/>
                <a:ea typeface="Calibri"/>
                <a:cs typeface="Calibri"/>
                <a:sym typeface="Calibri"/>
              </a:rPr>
            </a:br>
            <a:r>
              <a:rPr lang="en-US" sz="3200">
                <a:solidFill>
                  <a:srgbClr val="087C73"/>
                </a:solidFill>
                <a:latin typeface="Calibri"/>
                <a:ea typeface="Calibri"/>
                <a:cs typeface="Calibri"/>
                <a:sym typeface="Calibri"/>
              </a:rPr>
              <a:t>Aprendizagem Familiar – Verdadeiro ou Falso?</a:t>
            </a:r>
            <a:endParaRPr sz="3200">
              <a:solidFill>
                <a:srgbClr val="087C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idx="1" type="body"/>
          </p:nvPr>
        </p:nvSpPr>
        <p:spPr>
          <a:xfrm>
            <a:off x="350896" y="983611"/>
            <a:ext cx="12633207" cy="6367346"/>
          </a:xfrm>
          <a:prstGeom prst="rect">
            <a:avLst/>
          </a:prstGeom>
          <a:noFill/>
          <a:ln>
            <a:noFill/>
          </a:ln>
        </p:spPr>
        <p:txBody>
          <a:bodyPr anchorCtr="0" anchor="t" bIns="45700" lIns="45700" spcFirstLastPara="1" rIns="45700" wrap="square" tIns="45700">
            <a:noAutofit/>
          </a:bodyPr>
          <a:lstStyle/>
          <a:p>
            <a:pPr indent="-342900" lvl="0" marL="342900" rtl="0" algn="l">
              <a:lnSpc>
                <a:spcPct val="107142"/>
              </a:lnSpc>
              <a:spcBef>
                <a:spcPts val="0"/>
              </a:spcBef>
              <a:spcAft>
                <a:spcPts val="0"/>
              </a:spcAft>
              <a:buClr>
                <a:schemeClr val="accent1"/>
              </a:buClr>
              <a:buSzPts val="2800"/>
              <a:buFont typeface="Noto Sans Symbols"/>
              <a:buChar char="∙"/>
            </a:pPr>
            <a:r>
              <a:rPr lang="en-US" sz="2800"/>
              <a:t>Uma crença de que todos os pais se preocupam com a </a:t>
            </a:r>
            <a:r>
              <a:rPr lang="en-US" sz="2800">
                <a:solidFill>
                  <a:srgbClr val="C00000"/>
                </a:solidFill>
              </a:rPr>
              <a:t>educação infantil </a:t>
            </a:r>
            <a:r>
              <a:rPr lang="en-US" sz="2800"/>
              <a:t>embora reconheçam que o apoio pode ser necessário para lhes permitir valorizar a sua própria contribuição na </a:t>
            </a:r>
            <a:r>
              <a:rPr lang="en-US" sz="2800">
                <a:solidFill>
                  <a:srgbClr val="C00000"/>
                </a:solidFill>
              </a:rPr>
              <a:t>progresso das crianças</a:t>
            </a:r>
            <a:endParaRPr sz="2800">
              <a:solidFill>
                <a:srgbClr val="C00000"/>
              </a:solidFill>
            </a:endParaRPr>
          </a:p>
          <a:p>
            <a:pPr indent="0" lvl="0" marL="0" rtl="0" algn="l">
              <a:lnSpc>
                <a:spcPct val="107142"/>
              </a:lnSpc>
              <a:spcBef>
                <a:spcPts val="0"/>
              </a:spcBef>
              <a:spcAft>
                <a:spcPts val="0"/>
              </a:spcAft>
              <a:buClr>
                <a:schemeClr val="accent1"/>
              </a:buClr>
              <a:buSzPts val="2800"/>
              <a:buNone/>
            </a:pPr>
            <a:r>
              <a:t/>
            </a:r>
            <a:endParaRPr sz="2800">
              <a:solidFill>
                <a:srgbClr val="C00000"/>
              </a:solidFill>
            </a:endParaRPr>
          </a:p>
          <a:p>
            <a:pPr indent="-342900" lvl="0" marL="342900" rtl="0" algn="l">
              <a:lnSpc>
                <a:spcPct val="107142"/>
              </a:lnSpc>
              <a:spcBef>
                <a:spcPts val="600"/>
              </a:spcBef>
              <a:spcAft>
                <a:spcPts val="0"/>
              </a:spcAft>
              <a:buClr>
                <a:schemeClr val="accent1"/>
              </a:buClr>
              <a:buSzPts val="2800"/>
              <a:buFont typeface="Noto Sans Symbols"/>
              <a:buChar char="∙"/>
            </a:pPr>
            <a:r>
              <a:rPr lang="en-US" sz="2800">
                <a:solidFill>
                  <a:srgbClr val="C00000"/>
                </a:solidFill>
              </a:rPr>
              <a:t>Respeito individual </a:t>
            </a:r>
            <a:r>
              <a:rPr lang="en-US" sz="2800">
                <a:solidFill>
                  <a:srgbClr val="1F4E83"/>
                </a:solidFill>
              </a:rPr>
              <a:t>–</a:t>
            </a:r>
            <a:r>
              <a:rPr lang="en-US" sz="2800">
                <a:solidFill>
                  <a:srgbClr val="44546A"/>
                </a:solidFill>
              </a:rPr>
              <a:t> a </a:t>
            </a:r>
            <a:r>
              <a:rPr lang="en-US" sz="2800"/>
              <a:t>contribuição de todos deve ser encorajada e reconhecida</a:t>
            </a:r>
            <a:endParaRPr sz="2800">
              <a:solidFill>
                <a:srgbClr val="44546A"/>
              </a:solidFill>
            </a:endParaRPr>
          </a:p>
          <a:p>
            <a:pPr indent="-209550" lvl="0" marL="342900" rtl="0" algn="l">
              <a:lnSpc>
                <a:spcPct val="142857"/>
              </a:lnSpc>
              <a:spcBef>
                <a:spcPts val="600"/>
              </a:spcBef>
              <a:spcAft>
                <a:spcPts val="0"/>
              </a:spcAft>
              <a:buClr>
                <a:schemeClr val="accent1"/>
              </a:buClr>
              <a:buSzPts val="2100"/>
              <a:buFont typeface="Noto Sans Symbols"/>
              <a:buNone/>
            </a:pPr>
            <a:r>
              <a:t/>
            </a:r>
            <a:endParaRPr sz="2800">
              <a:solidFill>
                <a:srgbClr val="44546A"/>
              </a:solidFill>
            </a:endParaRPr>
          </a:p>
          <a:p>
            <a:pPr indent="-342900" lvl="0" marL="342900" rtl="0" algn="l">
              <a:lnSpc>
                <a:spcPct val="107142"/>
              </a:lnSpc>
              <a:spcBef>
                <a:spcPts val="600"/>
              </a:spcBef>
              <a:spcAft>
                <a:spcPts val="0"/>
              </a:spcAft>
              <a:buClr>
                <a:schemeClr val="accent1"/>
              </a:buClr>
              <a:buSzPts val="2800"/>
              <a:buFont typeface="Noto Sans Symbols"/>
              <a:buChar char="∙"/>
            </a:pPr>
            <a:r>
              <a:rPr lang="en-US" sz="2800"/>
              <a:t>Os modelos são </a:t>
            </a:r>
            <a:r>
              <a:rPr lang="en-US" sz="2800">
                <a:solidFill>
                  <a:srgbClr val="C00000"/>
                </a:solidFill>
              </a:rPr>
              <a:t>pontos fortes alicerçados, </a:t>
            </a:r>
            <a:r>
              <a:rPr lang="en-US" sz="2800"/>
              <a:t>baseam-se no que pais e filhos já sabem e podem fazer, reconhecendo as suas experiências de vida</a:t>
            </a:r>
            <a:endParaRPr sz="2800"/>
          </a:p>
          <a:p>
            <a:pPr indent="-165100" lvl="0" marL="342900" rtl="0" algn="l">
              <a:lnSpc>
                <a:spcPct val="107142"/>
              </a:lnSpc>
              <a:spcBef>
                <a:spcPts val="600"/>
              </a:spcBef>
              <a:spcAft>
                <a:spcPts val="0"/>
              </a:spcAft>
              <a:buClr>
                <a:schemeClr val="accent1"/>
              </a:buClr>
              <a:buSzPts val="2800"/>
              <a:buFont typeface="Noto Sans Symbols"/>
              <a:buNone/>
            </a:pPr>
            <a:r>
              <a:t/>
            </a:r>
            <a:endParaRPr sz="2800"/>
          </a:p>
          <a:p>
            <a:pPr indent="-342900" lvl="0" marL="342900" rtl="0" algn="l">
              <a:lnSpc>
                <a:spcPct val="107142"/>
              </a:lnSpc>
              <a:spcBef>
                <a:spcPts val="600"/>
              </a:spcBef>
              <a:spcAft>
                <a:spcPts val="0"/>
              </a:spcAft>
              <a:buClr>
                <a:schemeClr val="accent1"/>
              </a:buClr>
              <a:buSzPts val="2800"/>
              <a:buFont typeface="Noto Sans Symbols"/>
              <a:buChar char="∙"/>
            </a:pPr>
            <a:r>
              <a:rPr lang="en-US" sz="2800">
                <a:solidFill>
                  <a:srgbClr val="C00000"/>
                </a:solidFill>
              </a:rPr>
              <a:t>Formas individuais de aprendizagem </a:t>
            </a:r>
            <a:r>
              <a:rPr lang="en-US" sz="2800"/>
              <a:t>e o acesso à informação são identificados, discutidos e atendidos em programas através do leque de atividades e recursos</a:t>
            </a:r>
            <a:endParaRPr sz="2800"/>
          </a:p>
        </p:txBody>
      </p:sp>
      <p:sp>
        <p:nvSpPr>
          <p:cNvPr id="244" name="Google Shape;244;p17"/>
          <p:cNvSpPr txBox="1"/>
          <p:nvPr>
            <p:ph type="title"/>
          </p:nvPr>
        </p:nvSpPr>
        <p:spPr>
          <a:xfrm>
            <a:off x="753979" y="154743"/>
            <a:ext cx="1207852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87C73"/>
                </a:solidFill>
              </a:rPr>
              <a:t>Aprendizagem Familiar subjacente aos princípios 1</a:t>
            </a:r>
            <a:endParaRPr sz="3200">
              <a:solidFill>
                <a:srgbClr val="087C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idx="1" type="body"/>
          </p:nvPr>
        </p:nvSpPr>
        <p:spPr>
          <a:xfrm>
            <a:off x="311377" y="1152158"/>
            <a:ext cx="12331404" cy="5129446"/>
          </a:xfrm>
          <a:prstGeom prst="rect">
            <a:avLst/>
          </a:prstGeom>
          <a:noFill/>
          <a:ln>
            <a:noFill/>
          </a:ln>
        </p:spPr>
        <p:txBody>
          <a:bodyPr anchorCtr="0" anchor="t" bIns="45700" lIns="45700" spcFirstLastPara="1" rIns="45700" wrap="square" tIns="45700">
            <a:normAutofit fontScale="92500"/>
          </a:bodyPr>
          <a:lstStyle/>
          <a:p>
            <a:pPr indent="-226311" lvl="0" marL="339470" rtl="0" algn="l">
              <a:lnSpc>
                <a:spcPct val="90000"/>
              </a:lnSpc>
              <a:spcBef>
                <a:spcPts val="0"/>
              </a:spcBef>
              <a:spcAft>
                <a:spcPts val="0"/>
              </a:spcAft>
              <a:buClr>
                <a:schemeClr val="accent1"/>
              </a:buClr>
              <a:buSzPct val="107027"/>
              <a:buFont typeface="Arial"/>
              <a:buChar char="•"/>
            </a:pPr>
            <a:r>
              <a:rPr lang="en-US" sz="2800">
                <a:solidFill>
                  <a:srgbClr val="374856"/>
                </a:solidFill>
              </a:rPr>
              <a:t>As atividades para adultos e os programas flexíveis permitem discussões aprofundadas em que </a:t>
            </a:r>
            <a:r>
              <a:rPr lang="en-US" sz="2800">
                <a:solidFill>
                  <a:srgbClr val="C00000"/>
                </a:solidFill>
              </a:rPr>
              <a:t>aprendizagem e apoio dos outros </a:t>
            </a:r>
            <a:r>
              <a:rPr lang="en-US" sz="2800">
                <a:solidFill>
                  <a:srgbClr val="374856"/>
                </a:solidFill>
              </a:rPr>
              <a:t>desempenham um papel fundamental</a:t>
            </a:r>
            <a:endParaRPr sz="2800"/>
          </a:p>
          <a:p>
            <a:pPr indent="-50290" lvl="0" marL="339470" rtl="0" algn="l">
              <a:lnSpc>
                <a:spcPct val="90000"/>
              </a:lnSpc>
              <a:spcBef>
                <a:spcPts val="500"/>
              </a:spcBef>
              <a:spcAft>
                <a:spcPts val="0"/>
              </a:spcAft>
              <a:buClr>
                <a:schemeClr val="accent1"/>
              </a:buClr>
              <a:buSzPct val="107027"/>
              <a:buFont typeface="Arial"/>
              <a:buNone/>
            </a:pPr>
            <a:r>
              <a:t/>
            </a:r>
            <a:endParaRPr sz="2800">
              <a:solidFill>
                <a:srgbClr val="374856"/>
              </a:solidFill>
            </a:endParaRPr>
          </a:p>
          <a:p>
            <a:pPr indent="-226311" lvl="0" marL="339470" rtl="0" algn="l">
              <a:lnSpc>
                <a:spcPct val="90000"/>
              </a:lnSpc>
              <a:spcBef>
                <a:spcPts val="500"/>
              </a:spcBef>
              <a:spcAft>
                <a:spcPts val="0"/>
              </a:spcAft>
              <a:buClr>
                <a:schemeClr val="accent1"/>
              </a:buClr>
              <a:buSzPct val="107027"/>
              <a:buFont typeface="Arial"/>
              <a:buChar char="•"/>
            </a:pPr>
            <a:r>
              <a:rPr lang="en-US" sz="2800">
                <a:solidFill>
                  <a:srgbClr val="374856"/>
                </a:solidFill>
              </a:rPr>
              <a:t>O ambiente de aprendizagem familiar é informal e não ameaçador para que os adultos, bem como as crianças tenham uma </a:t>
            </a:r>
            <a:r>
              <a:rPr lang="en-US" sz="2800">
                <a:solidFill>
                  <a:srgbClr val="C00000"/>
                </a:solidFill>
              </a:rPr>
              <a:t>experiência positiva de aprendizagem </a:t>
            </a:r>
            <a:r>
              <a:rPr lang="en-US" sz="2800">
                <a:solidFill>
                  <a:srgbClr val="374856"/>
                </a:solidFill>
              </a:rPr>
              <a:t>levando ao autodesenvolvimento e a adultos mais habilitados a explorar novas direções</a:t>
            </a:r>
            <a:endParaRPr/>
          </a:p>
          <a:p>
            <a:pPr indent="0" lvl="0" marL="113158" rtl="0" algn="l">
              <a:lnSpc>
                <a:spcPct val="90000"/>
              </a:lnSpc>
              <a:spcBef>
                <a:spcPts val="500"/>
              </a:spcBef>
              <a:spcAft>
                <a:spcPts val="0"/>
              </a:spcAft>
              <a:buClr>
                <a:schemeClr val="accent1"/>
              </a:buClr>
              <a:buSzPct val="107027"/>
              <a:buNone/>
            </a:pPr>
            <a:r>
              <a:t/>
            </a:r>
            <a:endParaRPr sz="2800">
              <a:solidFill>
                <a:srgbClr val="374856"/>
              </a:solidFill>
            </a:endParaRPr>
          </a:p>
          <a:p>
            <a:pPr indent="-226311" lvl="0" marL="339470" rtl="0" algn="l">
              <a:lnSpc>
                <a:spcPct val="90000"/>
              </a:lnSpc>
              <a:spcBef>
                <a:spcPts val="500"/>
              </a:spcBef>
              <a:spcAft>
                <a:spcPts val="0"/>
              </a:spcAft>
              <a:buClr>
                <a:schemeClr val="accent1"/>
              </a:buClr>
              <a:buSzPct val="107027"/>
              <a:buFont typeface="Arial"/>
              <a:buChar char="•"/>
            </a:pPr>
            <a:r>
              <a:rPr lang="en-US" sz="2800">
                <a:solidFill>
                  <a:srgbClr val="374856"/>
                </a:solidFill>
              </a:rPr>
              <a:t>A aprendizagem em família é projetada para envolver os alunos numa série de atividades práticas que incentivam a reflexão num ambiente de aprendizagem </a:t>
            </a:r>
            <a:r>
              <a:rPr lang="en-US" sz="2800">
                <a:solidFill>
                  <a:srgbClr val="C00000"/>
                </a:solidFill>
              </a:rPr>
              <a:t>seguro e não-julgador</a:t>
            </a:r>
            <a:endParaRPr sz="2800"/>
          </a:p>
          <a:p>
            <a:pPr indent="-50290" lvl="0" marL="339470" rtl="0" algn="l">
              <a:lnSpc>
                <a:spcPct val="90000"/>
              </a:lnSpc>
              <a:spcBef>
                <a:spcPts val="500"/>
              </a:spcBef>
              <a:spcAft>
                <a:spcPts val="0"/>
              </a:spcAft>
              <a:buClr>
                <a:schemeClr val="accent1"/>
              </a:buClr>
              <a:buSzPct val="107027"/>
              <a:buFont typeface="Arial"/>
              <a:buNone/>
            </a:pPr>
            <a:r>
              <a:t/>
            </a:r>
            <a:endParaRPr sz="2800">
              <a:solidFill>
                <a:srgbClr val="374856"/>
              </a:solidFill>
            </a:endParaRPr>
          </a:p>
          <a:p>
            <a:pPr indent="-226311" lvl="0" marL="339470" rtl="0" algn="l">
              <a:lnSpc>
                <a:spcPct val="90000"/>
              </a:lnSpc>
              <a:spcBef>
                <a:spcPts val="500"/>
              </a:spcBef>
              <a:spcAft>
                <a:spcPts val="0"/>
              </a:spcAft>
              <a:buClr>
                <a:schemeClr val="accent1"/>
              </a:buClr>
              <a:buSzPct val="107027"/>
              <a:buFont typeface="Arial"/>
              <a:buChar char="•"/>
            </a:pPr>
            <a:r>
              <a:rPr lang="en-US" sz="2800">
                <a:solidFill>
                  <a:srgbClr val="374856"/>
                </a:solidFill>
              </a:rPr>
              <a:t>Qualquer que seja o contexto ou tópico, a metodologia utilizada para a entrega cria </a:t>
            </a:r>
            <a:r>
              <a:rPr lang="en-US" sz="2800">
                <a:solidFill>
                  <a:srgbClr val="C00000"/>
                </a:solidFill>
              </a:rPr>
              <a:t>entusiasmo e envolvimento </a:t>
            </a:r>
            <a:r>
              <a:rPr lang="en-US" sz="2800">
                <a:solidFill>
                  <a:srgbClr val="374856"/>
                </a:solidFill>
              </a:rPr>
              <a:t>na aprendizagem</a:t>
            </a:r>
            <a:endParaRPr sz="2800"/>
          </a:p>
        </p:txBody>
      </p:sp>
      <p:sp>
        <p:nvSpPr>
          <p:cNvPr id="250" name="Google Shape;250;p18"/>
          <p:cNvSpPr txBox="1"/>
          <p:nvPr>
            <p:ph type="title"/>
          </p:nvPr>
        </p:nvSpPr>
        <p:spPr>
          <a:xfrm>
            <a:off x="502499" y="243473"/>
            <a:ext cx="12330002" cy="7200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87C73"/>
                </a:solidFill>
              </a:rPr>
              <a:t>Aprendizagem familiar subjacente aos princípios 2</a:t>
            </a:r>
            <a:endParaRPr sz="3200">
              <a:solidFill>
                <a:srgbClr val="087C7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7"/>
          <p:cNvSpPr txBox="1"/>
          <p:nvPr>
            <p:ph idx="1" type="body"/>
          </p:nvPr>
        </p:nvSpPr>
        <p:spPr>
          <a:xfrm>
            <a:off x="500062" y="1466850"/>
            <a:ext cx="12331542" cy="5538476"/>
          </a:xfrm>
          <a:prstGeom prst="rect">
            <a:avLst/>
          </a:prstGeom>
          <a:noFill/>
          <a:ln>
            <a:noFill/>
          </a:ln>
        </p:spPr>
        <p:txBody>
          <a:bodyPr anchorCtr="0" anchor="t" bIns="45700" lIns="45700" spcFirstLastPara="1" rIns="45700" wrap="square" tIns="45700">
            <a:normAutofit/>
          </a:bodyPr>
          <a:lstStyle/>
          <a:p>
            <a:pPr indent="-228600" lvl="0" marL="457200" rtl="0" algn="just">
              <a:lnSpc>
                <a:spcPct val="166666"/>
              </a:lnSpc>
              <a:spcBef>
                <a:spcPts val="600"/>
              </a:spcBef>
              <a:spcAft>
                <a:spcPts val="0"/>
              </a:spcAft>
              <a:buClr>
                <a:srgbClr val="44546A"/>
              </a:buClr>
              <a:buSzPts val="1800"/>
              <a:buNone/>
            </a:pPr>
            <a:r>
              <a:t/>
            </a:r>
            <a:endParaRPr b="1" sz="2800">
              <a:solidFill>
                <a:srgbClr val="0070C0"/>
              </a:solidFill>
            </a:endParaRPr>
          </a:p>
          <a:p>
            <a:pPr indent="-228600" lvl="0" marL="457200" rtl="0" algn="just">
              <a:lnSpc>
                <a:spcPct val="166666"/>
              </a:lnSpc>
              <a:spcBef>
                <a:spcPts val="600"/>
              </a:spcBef>
              <a:spcAft>
                <a:spcPts val="0"/>
              </a:spcAft>
              <a:buClr>
                <a:srgbClr val="44546A"/>
              </a:buClr>
              <a:buSzPts val="1800"/>
              <a:buNone/>
            </a:pPr>
            <a:r>
              <a:rPr b="1" lang="en-US" sz="2800">
                <a:solidFill>
                  <a:srgbClr val="087C73"/>
                </a:solidFill>
              </a:rPr>
              <a:t>Resultados da Aprendizagem</a:t>
            </a:r>
            <a:br>
              <a:rPr b="1" lang="en-US" sz="2800">
                <a:solidFill>
                  <a:srgbClr val="087C73"/>
                </a:solidFill>
              </a:rPr>
            </a:br>
            <a:r>
              <a:rPr lang="en-US" sz="2800">
                <a:solidFill>
                  <a:srgbClr val="087C73"/>
                </a:solidFill>
              </a:rPr>
              <a:t>Os participantes poderão:</a:t>
            </a:r>
            <a:endParaRPr/>
          </a:p>
          <a:p>
            <a:pPr indent="-457200" lvl="0" marL="685800" rtl="0" algn="just">
              <a:lnSpc>
                <a:spcPct val="166666"/>
              </a:lnSpc>
              <a:spcBef>
                <a:spcPts val="600"/>
              </a:spcBef>
              <a:spcAft>
                <a:spcPts val="0"/>
              </a:spcAft>
              <a:buSzPts val="1800"/>
              <a:buFont typeface="Arial"/>
              <a:buChar char="•"/>
            </a:pPr>
            <a:r>
              <a:rPr lang="en-US" sz="2800">
                <a:solidFill>
                  <a:srgbClr val="087C73"/>
                </a:solidFill>
              </a:rPr>
              <a:t>Ter uma visão geral do programa Money Matters</a:t>
            </a:r>
            <a:br>
              <a:rPr lang="en-US" sz="2800">
                <a:solidFill>
                  <a:srgbClr val="087C73"/>
                </a:solidFill>
              </a:rPr>
            </a:br>
            <a:r>
              <a:rPr lang="en-US" sz="2800">
                <a:solidFill>
                  <a:srgbClr val="087C73"/>
                </a:solidFill>
              </a:rPr>
              <a:t>Explicar a importância de usar uma abordagem de aprendizagem familiar</a:t>
            </a:r>
            <a:br>
              <a:rPr lang="en-US" sz="2800">
                <a:solidFill>
                  <a:srgbClr val="087C73"/>
                </a:solidFill>
              </a:rPr>
            </a:br>
            <a:r>
              <a:rPr lang="en-US" sz="2800">
                <a:solidFill>
                  <a:srgbClr val="087C73"/>
                </a:solidFill>
              </a:rPr>
              <a:t>Considerar os conhecimentos e competências relacionados com a literacia financeira</a:t>
            </a:r>
            <a:endParaRPr sz="2800">
              <a:solidFill>
                <a:srgbClr val="0070C0"/>
              </a:solidFill>
            </a:endParaRPr>
          </a:p>
        </p:txBody>
      </p:sp>
      <p:sp>
        <p:nvSpPr>
          <p:cNvPr id="102" name="Google Shape;102;p27"/>
          <p:cNvSpPr txBox="1"/>
          <p:nvPr>
            <p:ph type="title"/>
          </p:nvPr>
        </p:nvSpPr>
        <p:spPr>
          <a:xfrm>
            <a:off x="502499" y="432157"/>
            <a:ext cx="12330002" cy="1829779"/>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chemeClr val="accent2"/>
              </a:buClr>
              <a:buSzPts val="1800"/>
              <a:buNone/>
            </a:pPr>
            <a:r>
              <a:rPr lang="en-US" sz="3200">
                <a:solidFill>
                  <a:srgbClr val="087C73"/>
                </a:solidFill>
              </a:rPr>
              <a:t>O objectivo do Módulo é introduzir o Programa de Literacia Financeira "Money Matters Literacia Financeira para Formadores " e os conceitos de Aprendizagem em Família</a:t>
            </a:r>
            <a:endParaRPr sz="3200">
              <a:solidFill>
                <a:srgbClr val="087C7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p:nvPr/>
        </p:nvSpPr>
        <p:spPr>
          <a:xfrm>
            <a:off x="0" y="0"/>
            <a:ext cx="13335001" cy="75057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56" name="Google Shape;256;p20"/>
          <p:cNvSpPr/>
          <p:nvPr/>
        </p:nvSpPr>
        <p:spPr>
          <a:xfrm flipH="1">
            <a:off x="2" y="0"/>
            <a:ext cx="13334999" cy="1724794"/>
          </a:xfrm>
          <a:prstGeom prst="rect">
            <a:avLst/>
          </a:prstGeom>
          <a:gradFill>
            <a:gsLst>
              <a:gs pos="0">
                <a:srgbClr val="000000">
                  <a:alpha val="94901"/>
                </a:srgbClr>
              </a:gs>
              <a:gs pos="100000">
                <a:srgbClr val="DF7E06"/>
              </a:gs>
            </a:gsLst>
            <a:lin ang="84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57" name="Google Shape;257;p20"/>
          <p:cNvSpPr/>
          <p:nvPr/>
        </p:nvSpPr>
        <p:spPr>
          <a:xfrm flipH="1" rot="10800000">
            <a:off x="8890937" y="0"/>
            <a:ext cx="4444064" cy="1725296"/>
          </a:xfrm>
          <a:prstGeom prst="rect">
            <a:avLst/>
          </a:prstGeom>
          <a:gradFill>
            <a:gsLst>
              <a:gs pos="0">
                <a:srgbClr val="955404">
                  <a:alpha val="67058"/>
                </a:srgbClr>
              </a:gs>
              <a:gs pos="19000">
                <a:srgbClr val="955404">
                  <a:alpha val="67058"/>
                </a:srgbClr>
              </a:gs>
              <a:gs pos="100000">
                <a:srgbClr val="FAA337">
                  <a:alpha val="78039"/>
                </a:srgbClr>
              </a:gs>
            </a:gsLst>
            <a:lin ang="19199999"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58" name="Google Shape;258;p20"/>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2941"/>
                </a:srgbClr>
              </a:gs>
              <a:gs pos="100000">
                <a:srgbClr val="000000">
                  <a:alpha val="72941"/>
                </a:srgbClr>
              </a:gs>
            </a:gsLst>
            <a:lin ang="20399999"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59" name="Google Shape;259;p20"/>
          <p:cNvSpPr txBox="1"/>
          <p:nvPr>
            <p:ph type="title"/>
          </p:nvPr>
        </p:nvSpPr>
        <p:spPr>
          <a:xfrm>
            <a:off x="1500183" y="381813"/>
            <a:ext cx="10985652" cy="960626"/>
          </a:xfrm>
          <a:prstGeom prst="rect">
            <a:avLst/>
          </a:prstGeom>
          <a:noFill/>
          <a:ln>
            <a:noFill/>
          </a:ln>
        </p:spPr>
        <p:txBody>
          <a:bodyPr anchorCtr="0" anchor="ctr" bIns="45700" lIns="45700" spcFirstLastPara="1" rIns="45700" wrap="square" tIns="45700">
            <a:noAutofit/>
          </a:bodyPr>
          <a:lstStyle/>
          <a:p>
            <a:pPr indent="0" lvl="0" marL="0" rtl="0" algn="l">
              <a:lnSpc>
                <a:spcPct val="90000"/>
              </a:lnSpc>
              <a:spcBef>
                <a:spcPts val="0"/>
              </a:spcBef>
              <a:spcAft>
                <a:spcPts val="0"/>
              </a:spcAft>
              <a:buClr>
                <a:srgbClr val="FFFFFF"/>
              </a:buClr>
              <a:buSzPts val="4400"/>
              <a:buNone/>
            </a:pPr>
            <a:r>
              <a:rPr lang="en-US" sz="3200">
                <a:solidFill>
                  <a:srgbClr val="FFFFFF"/>
                </a:solidFill>
              </a:rPr>
              <a:t>Atividade M1.6</a:t>
            </a:r>
            <a:br>
              <a:rPr lang="en-US" sz="3200">
                <a:solidFill>
                  <a:srgbClr val="FFFFFF"/>
                </a:solidFill>
              </a:rPr>
            </a:br>
            <a:r>
              <a:rPr lang="en-US" sz="3200">
                <a:solidFill>
                  <a:srgbClr val="FFFFFF"/>
                </a:solidFill>
              </a:rPr>
              <a:t>Criar uma atmosfera de aprendizagem positiva </a:t>
            </a:r>
            <a:endParaRPr sz="3200"/>
          </a:p>
        </p:txBody>
      </p:sp>
      <p:grpSp>
        <p:nvGrpSpPr>
          <p:cNvPr id="260" name="Google Shape;260;p20"/>
          <p:cNvGrpSpPr/>
          <p:nvPr/>
        </p:nvGrpSpPr>
        <p:grpSpPr>
          <a:xfrm>
            <a:off x="744810" y="2513995"/>
            <a:ext cx="11871565" cy="4496995"/>
            <a:chOff x="0" y="0"/>
            <a:chExt cx="11871562" cy="4496994"/>
          </a:xfrm>
        </p:grpSpPr>
        <p:sp>
          <p:nvSpPr>
            <p:cNvPr id="261" name="Google Shape;261;p20"/>
            <p:cNvSpPr/>
            <p:nvPr/>
          </p:nvSpPr>
          <p:spPr>
            <a:xfrm>
              <a:off x="691030" y="0"/>
              <a:ext cx="2161689" cy="2161689"/>
            </a:xfrm>
            <a:prstGeom prst="ellipse">
              <a:avLst/>
            </a:prstGeom>
            <a:solidFill>
              <a:schemeClr val="accent2"/>
            </a:solidFill>
            <a:ln>
              <a:noFill/>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62" name="Google Shape;262;p20"/>
            <p:cNvSpPr/>
            <p:nvPr/>
          </p:nvSpPr>
          <p:spPr>
            <a:xfrm>
              <a:off x="1151719" y="460688"/>
              <a:ext cx="1240312" cy="1240313"/>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63" name="Google Shape;263;p20"/>
            <p:cNvSpPr txBox="1"/>
            <p:nvPr/>
          </p:nvSpPr>
          <p:spPr>
            <a:xfrm>
              <a:off x="0" y="2835001"/>
              <a:ext cx="3543750" cy="1661993"/>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400" u="none" cap="none" strike="noStrike">
                  <a:solidFill>
                    <a:srgbClr val="44546A"/>
                  </a:solidFill>
                  <a:latin typeface="Calibri"/>
                  <a:ea typeface="Calibri"/>
                  <a:cs typeface="Calibri"/>
                  <a:sym typeface="Calibri"/>
                </a:rPr>
                <a:t>PENSE NUMA EXPERIÊNCIA DE APRENDIZAGEM DA AULA POSITIVA QUE TENHA GOSTADO</a:t>
              </a:r>
              <a:br>
                <a:rPr b="0" i="0" lang="en-US" sz="2400" u="none" cap="none" strike="noStrike">
                  <a:solidFill>
                    <a:srgbClr val="44546A"/>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264" name="Google Shape;264;p20"/>
            <p:cNvSpPr/>
            <p:nvPr/>
          </p:nvSpPr>
          <p:spPr>
            <a:xfrm>
              <a:off x="4854937" y="0"/>
              <a:ext cx="2161689" cy="2161689"/>
            </a:xfrm>
            <a:prstGeom prst="ellipse">
              <a:avLst/>
            </a:prstGeom>
            <a:solidFill>
              <a:schemeClr val="accent3"/>
            </a:solidFill>
            <a:ln>
              <a:noFill/>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65" name="Google Shape;265;p20"/>
            <p:cNvSpPr/>
            <p:nvPr/>
          </p:nvSpPr>
          <p:spPr>
            <a:xfrm>
              <a:off x="5315624" y="460688"/>
              <a:ext cx="1240313" cy="1240313"/>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66" name="Google Shape;266;p20"/>
            <p:cNvSpPr txBox="1"/>
            <p:nvPr/>
          </p:nvSpPr>
          <p:spPr>
            <a:xfrm>
              <a:off x="4163905" y="2835001"/>
              <a:ext cx="3543751" cy="997196"/>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400" u="none" cap="none" strike="noStrike">
                  <a:solidFill>
                    <a:srgbClr val="44546A"/>
                  </a:solidFill>
                  <a:latin typeface="Calibri"/>
                  <a:ea typeface="Calibri"/>
                  <a:cs typeface="Calibri"/>
                  <a:sym typeface="Calibri"/>
                </a:rPr>
                <a:t>PARTILHE-A COM O SEU PARCEIRO</a:t>
              </a:r>
              <a:br>
                <a:rPr b="0" i="0" lang="en-US" sz="2400" u="none" cap="none" strike="noStrike">
                  <a:solidFill>
                    <a:srgbClr val="44546A"/>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267" name="Google Shape;267;p20"/>
            <p:cNvSpPr/>
            <p:nvPr/>
          </p:nvSpPr>
          <p:spPr>
            <a:xfrm>
              <a:off x="9018844" y="0"/>
              <a:ext cx="2161689" cy="2161689"/>
            </a:xfrm>
            <a:prstGeom prst="ellipse">
              <a:avLst/>
            </a:prstGeom>
            <a:solidFill>
              <a:schemeClr val="accent2"/>
            </a:solidFill>
            <a:ln>
              <a:noFill/>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68" name="Google Shape;268;p20"/>
            <p:cNvSpPr/>
            <p:nvPr/>
          </p:nvSpPr>
          <p:spPr>
            <a:xfrm>
              <a:off x="9479530" y="460688"/>
              <a:ext cx="1240313" cy="1240313"/>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69" name="Google Shape;269;p20"/>
            <p:cNvSpPr txBox="1"/>
            <p:nvPr/>
          </p:nvSpPr>
          <p:spPr>
            <a:xfrm>
              <a:off x="8327811" y="2835001"/>
              <a:ext cx="3543751" cy="1661993"/>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400" u="none" cap="none" strike="noStrike">
                  <a:solidFill>
                    <a:srgbClr val="44546A"/>
                  </a:solidFill>
                  <a:latin typeface="Calibri"/>
                  <a:ea typeface="Calibri"/>
                  <a:cs typeface="Calibri"/>
                  <a:sym typeface="Calibri"/>
                </a:rPr>
                <a:t>ESCOLHA ALGUMAS PALAVRAS-CHAVE E/OU FRASES PARA COLOCAR 2 OU 3 NOTAS NOS POST-ITS</a:t>
              </a:r>
              <a:br>
                <a:rPr b="0" i="0" lang="en-US" sz="2400" u="none" cap="none" strike="noStrike">
                  <a:solidFill>
                    <a:srgbClr val="44546A"/>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1"/>
          <p:cNvSpPr/>
          <p:nvPr/>
        </p:nvSpPr>
        <p:spPr>
          <a:xfrm>
            <a:off x="0" y="0"/>
            <a:ext cx="13335001" cy="75057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75" name="Google Shape;275;p21"/>
          <p:cNvSpPr/>
          <p:nvPr/>
        </p:nvSpPr>
        <p:spPr>
          <a:xfrm flipH="1">
            <a:off x="2" y="0"/>
            <a:ext cx="13334999" cy="1724794"/>
          </a:xfrm>
          <a:prstGeom prst="rect">
            <a:avLst/>
          </a:prstGeom>
          <a:gradFill>
            <a:gsLst>
              <a:gs pos="0">
                <a:srgbClr val="000000">
                  <a:alpha val="94901"/>
                </a:srgbClr>
              </a:gs>
              <a:gs pos="100000">
                <a:srgbClr val="DF7E06"/>
              </a:gs>
            </a:gsLst>
            <a:lin ang="8400000"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76" name="Google Shape;276;p21"/>
          <p:cNvSpPr/>
          <p:nvPr/>
        </p:nvSpPr>
        <p:spPr>
          <a:xfrm flipH="1" rot="10800000">
            <a:off x="8890937" y="0"/>
            <a:ext cx="4444064" cy="1725296"/>
          </a:xfrm>
          <a:prstGeom prst="rect">
            <a:avLst/>
          </a:prstGeom>
          <a:gradFill>
            <a:gsLst>
              <a:gs pos="0">
                <a:srgbClr val="955404">
                  <a:alpha val="67058"/>
                </a:srgbClr>
              </a:gs>
              <a:gs pos="19000">
                <a:srgbClr val="955404">
                  <a:alpha val="67058"/>
                </a:srgbClr>
              </a:gs>
              <a:gs pos="100000">
                <a:srgbClr val="FAA337">
                  <a:alpha val="78039"/>
                </a:srgbClr>
              </a:gs>
            </a:gsLst>
            <a:lin ang="19199999"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77" name="Google Shape;277;p21"/>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2941"/>
                </a:srgbClr>
              </a:gs>
              <a:gs pos="100000">
                <a:srgbClr val="000000">
                  <a:alpha val="72941"/>
                </a:srgbClr>
              </a:gs>
            </a:gsLst>
            <a:lin ang="20399999" scaled="0"/>
          </a:gra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
        <p:nvSpPr>
          <p:cNvPr id="278" name="Google Shape;278;p21"/>
          <p:cNvSpPr txBox="1"/>
          <p:nvPr>
            <p:ph type="title"/>
          </p:nvPr>
        </p:nvSpPr>
        <p:spPr>
          <a:xfrm>
            <a:off x="943429" y="381813"/>
            <a:ext cx="11542406" cy="960626"/>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Clr>
                <a:srgbClr val="FFFFFF"/>
              </a:buClr>
              <a:buSzPct val="142361"/>
              <a:buNone/>
            </a:pPr>
            <a:r>
              <a:rPr lang="en-US" sz="3200">
                <a:solidFill>
                  <a:srgbClr val="FFFFFF"/>
                </a:solidFill>
              </a:rPr>
              <a:t>Atividade M1.7 </a:t>
            </a:r>
            <a:br>
              <a:rPr lang="en-US" sz="3200">
                <a:solidFill>
                  <a:srgbClr val="FFFFFF"/>
                </a:solidFill>
              </a:rPr>
            </a:br>
            <a:r>
              <a:rPr lang="en-US" sz="3200">
                <a:solidFill>
                  <a:srgbClr val="FFFFFF"/>
                </a:solidFill>
              </a:rPr>
              <a:t>Coloque as notas dos post-its debaixo de um destes títulos </a:t>
            </a:r>
            <a:endParaRPr sz="3200"/>
          </a:p>
        </p:txBody>
      </p:sp>
      <p:grpSp>
        <p:nvGrpSpPr>
          <p:cNvPr id="279" name="Google Shape;279;p21"/>
          <p:cNvGrpSpPr/>
          <p:nvPr/>
        </p:nvGrpSpPr>
        <p:grpSpPr>
          <a:xfrm>
            <a:off x="704435" y="2312099"/>
            <a:ext cx="11952315" cy="4595108"/>
            <a:chOff x="-1" y="0"/>
            <a:chExt cx="11952314" cy="4595106"/>
          </a:xfrm>
        </p:grpSpPr>
        <p:grpSp>
          <p:nvGrpSpPr>
            <p:cNvPr id="280" name="Google Shape;280;p21"/>
            <p:cNvGrpSpPr/>
            <p:nvPr/>
          </p:nvGrpSpPr>
          <p:grpSpPr>
            <a:xfrm>
              <a:off x="-1" y="0"/>
              <a:ext cx="3735099" cy="4588793"/>
              <a:chOff x="-1" y="0"/>
              <a:chExt cx="3735098" cy="4588792"/>
            </a:xfrm>
          </p:grpSpPr>
          <p:sp>
            <p:nvSpPr>
              <p:cNvPr id="281" name="Google Shape;281;p21"/>
              <p:cNvSpPr/>
              <p:nvPr/>
            </p:nvSpPr>
            <p:spPr>
              <a:xfrm>
                <a:off x="-1" y="0"/>
                <a:ext cx="3735098" cy="4588792"/>
              </a:xfrm>
              <a:prstGeom prst="rect">
                <a:avLst/>
              </a:prstGeom>
              <a:solidFill>
                <a:srgbClr val="CDD4EA">
                  <a:alpha val="89019"/>
                </a:srgbClr>
              </a:solidFill>
              <a:ln cap="flat" cmpd="sng" w="12700">
                <a:solidFill>
                  <a:srgbClr val="CDD4EA">
                    <a:alpha val="89019"/>
                  </a:srgbClr>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82" name="Google Shape;282;p21"/>
              <p:cNvSpPr txBox="1"/>
              <p:nvPr/>
            </p:nvSpPr>
            <p:spPr>
              <a:xfrm>
                <a:off x="0" y="1782737"/>
                <a:ext cx="3735097" cy="988807"/>
              </a:xfrm>
              <a:prstGeom prst="rect">
                <a:avLst/>
              </a:prstGeom>
              <a:noFill/>
              <a:ln>
                <a:noFill/>
              </a:ln>
            </p:spPr>
            <p:txBody>
              <a:bodyPr anchorCtr="0" anchor="t" bIns="291200" lIns="291200" spcFirstLastPara="1" rIns="291200" wrap="square" tIns="291200">
                <a:spAutoFit/>
              </a:bodyPr>
              <a:lstStyle/>
              <a:p>
                <a:pPr indent="0" lvl="0" marL="0" marR="0" rtl="0" algn="l">
                  <a:lnSpc>
                    <a:spcPct val="90000"/>
                  </a:lnSpc>
                  <a:spcBef>
                    <a:spcPts val="0"/>
                  </a:spcBef>
                  <a:spcAft>
                    <a:spcPts val="0"/>
                  </a:spcAft>
                  <a:buClr>
                    <a:srgbClr val="44546A"/>
                  </a:buClr>
                  <a:buSzPts val="2600"/>
                  <a:buFont typeface="Calibri"/>
                  <a:buNone/>
                </a:pPr>
                <a:r>
                  <a:rPr b="0" i="0" lang="en-US" sz="2600" u="none" cap="none" strike="noStrike">
                    <a:solidFill>
                      <a:srgbClr val="44546A"/>
                    </a:solidFill>
                    <a:latin typeface="Calibri"/>
                    <a:ea typeface="Calibri"/>
                    <a:cs typeface="Calibri"/>
                    <a:sym typeface="Calibri"/>
                  </a:rPr>
                  <a:t>               TUTOR</a:t>
                </a:r>
                <a:endParaRPr b="0" i="0" sz="1400" u="none" cap="none" strike="noStrike">
                  <a:solidFill>
                    <a:srgbClr val="000000"/>
                  </a:solidFill>
                  <a:latin typeface="Arial"/>
                  <a:ea typeface="Arial"/>
                  <a:cs typeface="Arial"/>
                  <a:sym typeface="Arial"/>
                </a:endParaRPr>
              </a:p>
            </p:txBody>
          </p:sp>
        </p:grpSp>
        <p:sp>
          <p:nvSpPr>
            <p:cNvPr id="283" name="Google Shape;283;p21"/>
            <p:cNvSpPr/>
            <p:nvPr/>
          </p:nvSpPr>
          <p:spPr>
            <a:xfrm>
              <a:off x="1179229" y="458878"/>
              <a:ext cx="1376640" cy="1376640"/>
            </a:xfrm>
            <a:prstGeom prst="ellipse">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4800"/>
                <a:buFont typeface="Calibri"/>
                <a:buNone/>
              </a:pPr>
              <a:r>
                <a:t/>
              </a:r>
              <a:endParaRPr b="0" i="0" sz="4800" u="none" cap="none" strike="noStrike">
                <a:solidFill>
                  <a:srgbClr val="FFFFFF"/>
                </a:solidFill>
                <a:latin typeface="Calibri"/>
                <a:ea typeface="Calibri"/>
                <a:cs typeface="Calibri"/>
                <a:sym typeface="Calibri"/>
              </a:endParaRPr>
            </a:p>
          </p:txBody>
        </p:sp>
        <p:sp>
          <p:nvSpPr>
            <p:cNvPr id="284" name="Google Shape;284;p21"/>
            <p:cNvSpPr/>
            <p:nvPr/>
          </p:nvSpPr>
          <p:spPr>
            <a:xfrm>
              <a:off x="0" y="4582405"/>
              <a:ext cx="3735097" cy="12701"/>
            </a:xfrm>
            <a:prstGeom prst="rect">
              <a:avLst/>
            </a:prstGeom>
            <a:solidFill>
              <a:srgbClr val="40CDD0"/>
            </a:solidFill>
            <a:ln cap="flat" cmpd="sng" w="12700">
              <a:solidFill>
                <a:srgbClr val="40CDD0"/>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grpSp>
          <p:nvGrpSpPr>
            <p:cNvPr id="285" name="Google Shape;285;p21"/>
            <p:cNvGrpSpPr/>
            <p:nvPr/>
          </p:nvGrpSpPr>
          <p:grpSpPr>
            <a:xfrm>
              <a:off x="4108605" y="0"/>
              <a:ext cx="4108608" cy="4588793"/>
              <a:chOff x="-1" y="0"/>
              <a:chExt cx="4108606" cy="4588792"/>
            </a:xfrm>
          </p:grpSpPr>
          <p:sp>
            <p:nvSpPr>
              <p:cNvPr id="286" name="Google Shape;286;p21"/>
              <p:cNvSpPr/>
              <p:nvPr/>
            </p:nvSpPr>
            <p:spPr>
              <a:xfrm>
                <a:off x="-1" y="0"/>
                <a:ext cx="3735098" cy="4588792"/>
              </a:xfrm>
              <a:prstGeom prst="rect">
                <a:avLst/>
              </a:prstGeom>
              <a:solidFill>
                <a:srgbClr val="CCF5CE">
                  <a:alpha val="89019"/>
                </a:srgbClr>
              </a:solidFill>
              <a:ln cap="flat" cmpd="sng" w="12700">
                <a:solidFill>
                  <a:srgbClr val="CCF5CE">
                    <a:alpha val="89019"/>
                  </a:srgbClr>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87" name="Google Shape;287;p21"/>
              <p:cNvSpPr txBox="1"/>
              <p:nvPr/>
            </p:nvSpPr>
            <p:spPr>
              <a:xfrm>
                <a:off x="373508" y="1823359"/>
                <a:ext cx="3735097" cy="948185"/>
              </a:xfrm>
              <a:prstGeom prst="rect">
                <a:avLst/>
              </a:prstGeom>
              <a:noFill/>
              <a:ln>
                <a:noFill/>
              </a:ln>
            </p:spPr>
            <p:txBody>
              <a:bodyPr anchorCtr="0" anchor="t" bIns="291200" lIns="291200" spcFirstLastPara="1" rIns="291200" wrap="square" tIns="291200">
                <a:spAutoFit/>
              </a:bodyPr>
              <a:lstStyle/>
              <a:p>
                <a:pPr indent="0" lvl="0" marL="0" marR="0" rtl="0" algn="l">
                  <a:lnSpc>
                    <a:spcPct val="90000"/>
                  </a:lnSpc>
                  <a:spcBef>
                    <a:spcPts val="0"/>
                  </a:spcBef>
                  <a:spcAft>
                    <a:spcPts val="0"/>
                  </a:spcAft>
                  <a:buNone/>
                </a:pPr>
                <a:r>
                  <a:rPr b="0" i="0" lang="en-US" sz="2600" u="none" cap="none" strike="noStrike">
                    <a:solidFill>
                      <a:srgbClr val="44546A"/>
                    </a:solidFill>
                    <a:latin typeface="Calibri"/>
                    <a:ea typeface="Calibri"/>
                    <a:cs typeface="Calibri"/>
                    <a:sym typeface="Calibri"/>
                  </a:rPr>
                  <a:t>       AMBIENTE</a:t>
                </a:r>
                <a:endParaRPr b="0" i="0" sz="1400" u="none" cap="none" strike="noStrike">
                  <a:solidFill>
                    <a:srgbClr val="000000"/>
                  </a:solidFill>
                  <a:latin typeface="Arial"/>
                  <a:ea typeface="Arial"/>
                  <a:cs typeface="Arial"/>
                  <a:sym typeface="Arial"/>
                </a:endParaRPr>
              </a:p>
            </p:txBody>
          </p:sp>
        </p:grpSp>
        <p:sp>
          <p:nvSpPr>
            <p:cNvPr id="288" name="Google Shape;288;p21"/>
            <p:cNvSpPr/>
            <p:nvPr/>
          </p:nvSpPr>
          <p:spPr>
            <a:xfrm>
              <a:off x="5287836" y="458878"/>
              <a:ext cx="1376639" cy="1376640"/>
            </a:xfrm>
            <a:prstGeom prst="ellipse">
              <a:avLst/>
            </a:prstGeom>
            <a:solidFill>
              <a:srgbClr val="3DDC7D"/>
            </a:solidFill>
            <a:ln cap="flat" cmpd="sng" w="12700">
              <a:solidFill>
                <a:srgbClr val="3DDC7D"/>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4800"/>
                <a:buFont typeface="Calibri"/>
                <a:buNone/>
              </a:pPr>
              <a:r>
                <a:t/>
              </a:r>
              <a:endParaRPr b="0" i="0" sz="4800" u="none" cap="none" strike="noStrike">
                <a:solidFill>
                  <a:srgbClr val="FFFFFF"/>
                </a:solidFill>
                <a:latin typeface="Calibri"/>
                <a:ea typeface="Calibri"/>
                <a:cs typeface="Calibri"/>
                <a:sym typeface="Calibri"/>
              </a:endParaRPr>
            </a:p>
          </p:txBody>
        </p:sp>
        <p:sp>
          <p:nvSpPr>
            <p:cNvPr id="289" name="Google Shape;289;p21"/>
            <p:cNvSpPr/>
            <p:nvPr/>
          </p:nvSpPr>
          <p:spPr>
            <a:xfrm>
              <a:off x="4108606" y="4582405"/>
              <a:ext cx="3735098" cy="12701"/>
            </a:xfrm>
            <a:prstGeom prst="rect">
              <a:avLst/>
            </a:prstGeom>
            <a:solidFill>
              <a:srgbClr val="5FE73A"/>
            </a:solidFill>
            <a:ln cap="flat" cmpd="sng" w="12700">
              <a:solidFill>
                <a:srgbClr val="5FE73A"/>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grpSp>
          <p:nvGrpSpPr>
            <p:cNvPr id="290" name="Google Shape;290;p21"/>
            <p:cNvGrpSpPr/>
            <p:nvPr/>
          </p:nvGrpSpPr>
          <p:grpSpPr>
            <a:xfrm>
              <a:off x="8217213" y="0"/>
              <a:ext cx="3735100" cy="4588793"/>
              <a:chOff x="-1" y="0"/>
              <a:chExt cx="3735098" cy="4588792"/>
            </a:xfrm>
          </p:grpSpPr>
          <p:sp>
            <p:nvSpPr>
              <p:cNvPr id="291" name="Google Shape;291;p21"/>
              <p:cNvSpPr/>
              <p:nvPr/>
            </p:nvSpPr>
            <p:spPr>
              <a:xfrm>
                <a:off x="-1" y="0"/>
                <a:ext cx="3735098" cy="4588792"/>
              </a:xfrm>
              <a:prstGeom prst="rect">
                <a:avLst/>
              </a:prstGeom>
              <a:solidFill>
                <a:srgbClr val="FDDFCC">
                  <a:alpha val="89019"/>
                </a:srgbClr>
              </a:solidFill>
              <a:ln cap="flat" cmpd="sng" w="12700">
                <a:solidFill>
                  <a:srgbClr val="FDDFCC">
                    <a:alpha val="89019"/>
                  </a:srgbClr>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292" name="Google Shape;292;p21"/>
              <p:cNvSpPr txBox="1"/>
              <p:nvPr/>
            </p:nvSpPr>
            <p:spPr>
              <a:xfrm>
                <a:off x="0" y="1782737"/>
                <a:ext cx="3735097" cy="1493251"/>
              </a:xfrm>
              <a:prstGeom prst="rect">
                <a:avLst/>
              </a:prstGeom>
              <a:noFill/>
              <a:ln>
                <a:noFill/>
              </a:ln>
            </p:spPr>
            <p:txBody>
              <a:bodyPr anchorCtr="0" anchor="t" bIns="291200" lIns="291200" spcFirstLastPara="1" rIns="291200" wrap="square" tIns="291200">
                <a:spAutoFit/>
              </a:bodyPr>
              <a:lstStyle/>
              <a:p>
                <a:pPr indent="0" lvl="0" marL="0" marR="0" rtl="0" algn="l">
                  <a:lnSpc>
                    <a:spcPct val="90000"/>
                  </a:lnSpc>
                  <a:spcBef>
                    <a:spcPts val="0"/>
                  </a:spcBef>
                  <a:spcAft>
                    <a:spcPts val="0"/>
                  </a:spcAft>
                  <a:buNone/>
                </a:pPr>
                <a:r>
                  <a:rPr b="0" i="0" lang="en-US" sz="2600" u="none" cap="none" strike="noStrike">
                    <a:solidFill>
                      <a:srgbClr val="44546A"/>
                    </a:solidFill>
                    <a:latin typeface="Calibri"/>
                    <a:ea typeface="Calibri"/>
                    <a:cs typeface="Calibri"/>
                    <a:sym typeface="Calibri"/>
                  </a:rPr>
                  <a:t>               OUTRAS </a:t>
                </a:r>
                <a:endParaRPr b="0" i="0" sz="2100" u="none" cap="none" strike="noStrike">
                  <a:solidFill>
                    <a:srgbClr val="374856"/>
                  </a:solidFill>
                  <a:latin typeface="Calibri"/>
                  <a:ea typeface="Calibri"/>
                  <a:cs typeface="Calibri"/>
                  <a:sym typeface="Calibri"/>
                </a:endParaRPr>
              </a:p>
              <a:p>
                <a:pPr indent="0" lvl="0" marL="0" marR="0" rtl="0" algn="l">
                  <a:lnSpc>
                    <a:spcPct val="90000"/>
                  </a:lnSpc>
                  <a:spcBef>
                    <a:spcPts val="1000"/>
                  </a:spcBef>
                  <a:spcAft>
                    <a:spcPts val="0"/>
                  </a:spcAft>
                  <a:buNone/>
                </a:pPr>
                <a:r>
                  <a:rPr b="0" i="0" lang="en-US" sz="2600" u="none" cap="none" strike="noStrike">
                    <a:solidFill>
                      <a:srgbClr val="44546A"/>
                    </a:solidFill>
                    <a:latin typeface="Calibri"/>
                    <a:ea typeface="Calibri"/>
                    <a:cs typeface="Calibri"/>
                    <a:sym typeface="Calibri"/>
                  </a:rPr>
                  <a:t>      CONSIDERAÇÕES   </a:t>
                </a:r>
                <a:endParaRPr b="0" i="0" sz="1400" u="none" cap="none" strike="noStrike">
                  <a:solidFill>
                    <a:srgbClr val="000000"/>
                  </a:solidFill>
                  <a:latin typeface="Arial"/>
                  <a:ea typeface="Arial"/>
                  <a:cs typeface="Arial"/>
                  <a:sym typeface="Arial"/>
                </a:endParaRPr>
              </a:p>
            </p:txBody>
          </p:sp>
        </p:grpSp>
        <p:sp>
          <p:nvSpPr>
            <p:cNvPr id="293" name="Google Shape;293;p21"/>
            <p:cNvSpPr/>
            <p:nvPr/>
          </p:nvSpPr>
          <p:spPr>
            <a:xfrm>
              <a:off x="9396445" y="458878"/>
              <a:ext cx="1376639" cy="1376640"/>
            </a:xfrm>
            <a:prstGeom prst="ellipse">
              <a:avLst/>
            </a:prstGeom>
            <a:solidFill>
              <a:srgbClr val="D1F138"/>
            </a:solidFill>
            <a:ln cap="flat" cmpd="sng" w="12700">
              <a:solidFill>
                <a:srgbClr val="D1F138"/>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4800"/>
                <a:buFont typeface="Calibri"/>
                <a:buNone/>
              </a:pPr>
              <a:r>
                <a:t/>
              </a:r>
              <a:endParaRPr b="0" i="0" sz="4800" u="none" cap="none" strike="noStrike">
                <a:solidFill>
                  <a:srgbClr val="FFFFFF"/>
                </a:solidFill>
                <a:latin typeface="Calibri"/>
                <a:ea typeface="Calibri"/>
                <a:cs typeface="Calibri"/>
                <a:sym typeface="Calibri"/>
              </a:endParaRPr>
            </a:p>
          </p:txBody>
        </p:sp>
        <p:sp>
          <p:nvSpPr>
            <p:cNvPr id="294" name="Google Shape;294;p21"/>
            <p:cNvSpPr/>
            <p:nvPr/>
          </p:nvSpPr>
          <p:spPr>
            <a:xfrm>
              <a:off x="8217214" y="4582405"/>
              <a:ext cx="3735097" cy="12701"/>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ph idx="1" type="body"/>
          </p:nvPr>
        </p:nvSpPr>
        <p:spPr>
          <a:xfrm>
            <a:off x="502499" y="1152159"/>
            <a:ext cx="12330002" cy="6215786"/>
          </a:xfrm>
          <a:prstGeom prst="rect">
            <a:avLst/>
          </a:prstGeom>
          <a:noFill/>
          <a:ln>
            <a:noFill/>
          </a:ln>
        </p:spPr>
        <p:txBody>
          <a:bodyPr anchorCtr="0" anchor="t" bIns="45700" lIns="45700" spcFirstLastPara="1" rIns="45700" wrap="square" tIns="45700">
            <a:normAutofit fontScale="92500"/>
          </a:bodyPr>
          <a:lstStyle/>
          <a:p>
            <a:pPr indent="-342900" lvl="0" marL="342900" rtl="0" algn="l">
              <a:lnSpc>
                <a:spcPct val="107142"/>
              </a:lnSpc>
              <a:spcBef>
                <a:spcPts val="0"/>
              </a:spcBef>
              <a:spcAft>
                <a:spcPts val="0"/>
              </a:spcAft>
              <a:buSzPct val="108108"/>
              <a:buFont typeface="Arial"/>
              <a:buChar char="•"/>
            </a:pPr>
            <a:r>
              <a:rPr lang="en-US" sz="2800"/>
              <a:t>Comportamento positivo -  </a:t>
            </a:r>
            <a:r>
              <a:rPr lang="en-US" sz="2800">
                <a:solidFill>
                  <a:srgbClr val="C00000"/>
                </a:solidFill>
              </a:rPr>
              <a:t>linguagem de apoio </a:t>
            </a:r>
            <a:r>
              <a:rPr lang="en-US" sz="2800"/>
              <a:t>para os alunos menos confiantes e um "papel de parentalidade" não crítico, mas «adulto para adulto» com pais/tutores:</a:t>
            </a:r>
            <a:endParaRPr sz="2500"/>
          </a:p>
          <a:p>
            <a:pPr indent="-368300" lvl="1" marL="1092991" rtl="0" algn="l">
              <a:lnSpc>
                <a:spcPct val="125000"/>
              </a:lnSpc>
              <a:spcBef>
                <a:spcPts val="600"/>
              </a:spcBef>
              <a:spcAft>
                <a:spcPts val="0"/>
              </a:spcAft>
              <a:buClr>
                <a:schemeClr val="accent2"/>
              </a:buClr>
              <a:buSzPct val="108108"/>
              <a:buFont typeface="Arial"/>
              <a:buChar char="•"/>
            </a:pPr>
            <a:r>
              <a:rPr i="1" lang="en-US" sz="2800"/>
              <a:t>“É bom/atencioso/criativo etc”</a:t>
            </a:r>
            <a:endParaRPr/>
          </a:p>
          <a:p>
            <a:pPr indent="-368300" lvl="1" marL="1092991" rtl="0" algn="l">
              <a:lnSpc>
                <a:spcPct val="125000"/>
              </a:lnSpc>
              <a:spcBef>
                <a:spcPts val="600"/>
              </a:spcBef>
              <a:spcAft>
                <a:spcPts val="0"/>
              </a:spcAft>
              <a:buClr>
                <a:schemeClr val="accent2"/>
              </a:buClr>
              <a:buSzPct val="126126"/>
              <a:buFont typeface="Arial"/>
              <a:buChar char="•"/>
            </a:pPr>
            <a:r>
              <a:rPr i="1" lang="en-US" sz="2400"/>
              <a:t>“Gosto da maneira como tu. …”</a:t>
            </a:r>
            <a:endParaRPr i="1" sz="2400"/>
          </a:p>
          <a:p>
            <a:pPr indent="-342900" lvl="0" marL="342900" rtl="0" algn="just">
              <a:lnSpc>
                <a:spcPct val="107142"/>
              </a:lnSpc>
              <a:spcBef>
                <a:spcPts val="600"/>
              </a:spcBef>
              <a:spcAft>
                <a:spcPts val="0"/>
              </a:spcAft>
              <a:buClr>
                <a:srgbClr val="C00000"/>
              </a:buClr>
              <a:buSzPct val="108108"/>
              <a:buFont typeface="Arial"/>
              <a:buChar char="•"/>
            </a:pPr>
            <a:r>
              <a:rPr lang="en-US" sz="2800">
                <a:solidFill>
                  <a:srgbClr val="C00000"/>
                </a:solidFill>
              </a:rPr>
              <a:t>Criatividade </a:t>
            </a:r>
            <a:r>
              <a:rPr lang="en-US">
                <a:solidFill>
                  <a:srgbClr val="44546A"/>
                </a:solidFill>
              </a:rPr>
              <a:t>- </a:t>
            </a:r>
            <a:r>
              <a:rPr lang="en-US" sz="2800"/>
              <a:t>espaço e tempo para pensar e brincar com as ideias</a:t>
            </a:r>
            <a:endParaRPr/>
          </a:p>
          <a:p>
            <a:pPr indent="0" lvl="0" marL="0" rtl="0" algn="just">
              <a:lnSpc>
                <a:spcPct val="107142"/>
              </a:lnSpc>
              <a:spcBef>
                <a:spcPts val="600"/>
              </a:spcBef>
              <a:spcAft>
                <a:spcPts val="0"/>
              </a:spcAft>
              <a:buClr>
                <a:srgbClr val="C00000"/>
              </a:buClr>
              <a:buSzPct val="108108"/>
              <a:buNone/>
            </a:pPr>
            <a:r>
              <a:t/>
            </a:r>
            <a:endParaRPr sz="2800"/>
          </a:p>
          <a:p>
            <a:pPr indent="-342900" lvl="0" marL="342900" rtl="0" algn="just">
              <a:lnSpc>
                <a:spcPct val="107142"/>
              </a:lnSpc>
              <a:spcBef>
                <a:spcPts val="600"/>
              </a:spcBef>
              <a:spcAft>
                <a:spcPts val="0"/>
              </a:spcAft>
              <a:buClr>
                <a:srgbClr val="C00000"/>
              </a:buClr>
              <a:buSzPct val="108108"/>
              <a:buFont typeface="Arial"/>
              <a:buChar char="•"/>
            </a:pPr>
            <a:r>
              <a:rPr lang="en-US" sz="2800"/>
              <a:t>Aceitar os sentimentos e as </a:t>
            </a:r>
            <a:r>
              <a:rPr lang="en-US" sz="2800">
                <a:solidFill>
                  <a:srgbClr val="C00000"/>
                </a:solidFill>
              </a:rPr>
              <a:t>emoções </a:t>
            </a:r>
            <a:r>
              <a:rPr lang="en-US" sz="2800"/>
              <a:t>dos adultos e das crianças - relações amigáveis </a:t>
            </a:r>
            <a:endParaRPr/>
          </a:p>
          <a:p>
            <a:pPr indent="-279400" lvl="0" marL="457200" rtl="0" algn="just">
              <a:lnSpc>
                <a:spcPct val="107142"/>
              </a:lnSpc>
              <a:spcBef>
                <a:spcPts val="600"/>
              </a:spcBef>
              <a:spcAft>
                <a:spcPts val="0"/>
              </a:spcAft>
              <a:buClr>
                <a:srgbClr val="44546A"/>
              </a:buClr>
              <a:buSzPct val="108108"/>
              <a:buFont typeface="Arial"/>
              <a:buNone/>
            </a:pPr>
            <a:r>
              <a:t/>
            </a:r>
            <a:endParaRPr sz="2800"/>
          </a:p>
          <a:p>
            <a:pPr indent="-457200" lvl="0" marL="457200" rtl="0" algn="just">
              <a:lnSpc>
                <a:spcPct val="107142"/>
              </a:lnSpc>
              <a:spcBef>
                <a:spcPts val="600"/>
              </a:spcBef>
              <a:spcAft>
                <a:spcPts val="0"/>
              </a:spcAft>
              <a:buClr>
                <a:srgbClr val="C00000"/>
              </a:buClr>
              <a:buSzPct val="108108"/>
              <a:buFont typeface="Arial"/>
              <a:buChar char="•"/>
            </a:pPr>
            <a:r>
              <a:rPr lang="en-US" sz="2800">
                <a:solidFill>
                  <a:srgbClr val="C00000"/>
                </a:solidFill>
              </a:rPr>
              <a:t>Riso e diversão </a:t>
            </a:r>
            <a:r>
              <a:rPr lang="en-US">
                <a:solidFill>
                  <a:srgbClr val="44546A"/>
                </a:solidFill>
              </a:rPr>
              <a:t>-</a:t>
            </a:r>
            <a:r>
              <a:rPr lang="en-US" sz="2800">
                <a:solidFill>
                  <a:srgbClr val="44546A"/>
                </a:solidFill>
              </a:rPr>
              <a:t> </a:t>
            </a:r>
            <a:r>
              <a:rPr lang="en-US" sz="2800"/>
              <a:t>encorajar o desejo de partilhar e ajudar uns aos outros</a:t>
            </a:r>
            <a:endParaRPr sz="2800">
              <a:solidFill>
                <a:srgbClr val="44546A"/>
              </a:solidFill>
            </a:endParaRPr>
          </a:p>
          <a:p>
            <a:pPr indent="-323850" lvl="0" marL="457200" rtl="0" algn="just">
              <a:lnSpc>
                <a:spcPct val="142857"/>
              </a:lnSpc>
              <a:spcBef>
                <a:spcPts val="600"/>
              </a:spcBef>
              <a:spcAft>
                <a:spcPts val="0"/>
              </a:spcAft>
              <a:buClr>
                <a:srgbClr val="44546A"/>
              </a:buClr>
              <a:buSzPct val="108108"/>
              <a:buFont typeface="Arial"/>
              <a:buNone/>
            </a:pPr>
            <a:r>
              <a:t/>
            </a:r>
            <a:endParaRPr>
              <a:solidFill>
                <a:srgbClr val="44546A"/>
              </a:solidFill>
            </a:endParaRPr>
          </a:p>
          <a:p>
            <a:pPr indent="-342900" lvl="0" marL="342900" rtl="0" algn="l">
              <a:lnSpc>
                <a:spcPct val="107142"/>
              </a:lnSpc>
              <a:spcBef>
                <a:spcPts val="600"/>
              </a:spcBef>
              <a:spcAft>
                <a:spcPts val="0"/>
              </a:spcAft>
              <a:buSzPct val="108108"/>
              <a:buFont typeface="Arial"/>
              <a:buChar char="•"/>
            </a:pPr>
            <a:r>
              <a:rPr lang="en-US" sz="2800"/>
              <a:t>Dar confiança ao ensinar os alunos e </a:t>
            </a:r>
            <a:r>
              <a:rPr lang="en-US" sz="2700">
                <a:solidFill>
                  <a:srgbClr val="C00000"/>
                </a:solidFill>
              </a:rPr>
              <a:t>focar-se nos pontos fortes </a:t>
            </a:r>
            <a:endParaRPr sz="2700"/>
          </a:p>
        </p:txBody>
      </p:sp>
      <p:sp>
        <p:nvSpPr>
          <p:cNvPr id="300" name="Google Shape;300;p22"/>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SzPct val="111111"/>
              <a:buNone/>
            </a:pPr>
            <a:r>
              <a:rPr lang="en-US" sz="3600">
                <a:solidFill>
                  <a:srgbClr val="087C73"/>
                </a:solidFill>
              </a:rPr>
              <a:t>Tutor – algumas sugestões para uma mensagem criativa e positiva:</a:t>
            </a:r>
            <a:endParaRPr>
              <a:solidFill>
                <a:srgbClr val="087C73"/>
              </a:solidFill>
            </a:endParaRPr>
          </a:p>
        </p:txBody>
      </p:sp>
      <p:pic>
        <p:nvPicPr>
          <p:cNvPr descr="Picture 7" id="301" name="Google Shape;301;p22"/>
          <p:cNvPicPr preferRelativeResize="0"/>
          <p:nvPr/>
        </p:nvPicPr>
        <p:blipFill rotWithShape="1">
          <a:blip r:embed="rId3">
            <a:alphaModFix/>
          </a:blip>
          <a:srcRect b="0" l="0" r="0" t="0"/>
          <a:stretch/>
        </p:blipFill>
        <p:spPr>
          <a:xfrm>
            <a:off x="10538823" y="2036261"/>
            <a:ext cx="2484845" cy="21961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3"/>
          <p:cNvSpPr txBox="1"/>
          <p:nvPr>
            <p:ph idx="1" type="body"/>
          </p:nvPr>
        </p:nvSpPr>
        <p:spPr>
          <a:xfrm>
            <a:off x="502500" y="1152150"/>
            <a:ext cx="11994300" cy="6163200"/>
          </a:xfrm>
          <a:prstGeom prst="rect">
            <a:avLst/>
          </a:prstGeom>
          <a:noFill/>
          <a:ln>
            <a:noFill/>
          </a:ln>
        </p:spPr>
        <p:txBody>
          <a:bodyPr anchorCtr="0" anchor="t" bIns="45700" lIns="45700" spcFirstLastPara="1" rIns="45700" wrap="square" tIns="45700">
            <a:noAutofit/>
          </a:bodyPr>
          <a:lstStyle/>
          <a:p>
            <a:pPr indent="-342900" lvl="0" marL="342900" rtl="0" algn="l">
              <a:lnSpc>
                <a:spcPct val="107142"/>
              </a:lnSpc>
              <a:spcBef>
                <a:spcPts val="0"/>
              </a:spcBef>
              <a:spcAft>
                <a:spcPts val="0"/>
              </a:spcAft>
              <a:buClr>
                <a:srgbClr val="C00000"/>
              </a:buClr>
              <a:buSzPts val="3000"/>
              <a:buFont typeface="Arial"/>
              <a:buChar char="•"/>
            </a:pPr>
            <a:r>
              <a:rPr lang="en-US" sz="3000">
                <a:solidFill>
                  <a:srgbClr val="C00000"/>
                </a:solidFill>
              </a:rPr>
              <a:t>Seguro </a:t>
            </a:r>
            <a:r>
              <a:rPr lang="en-US" sz="3000"/>
              <a:t>e ambiente acolhedor - boa iluminação - não abafado</a:t>
            </a:r>
            <a:endParaRPr sz="3000"/>
          </a:p>
          <a:p>
            <a:pPr indent="-457200" lvl="0" marL="457200" rtl="0" algn="l">
              <a:lnSpc>
                <a:spcPct val="107142"/>
              </a:lnSpc>
              <a:spcBef>
                <a:spcPts val="0"/>
              </a:spcBef>
              <a:spcAft>
                <a:spcPts val="0"/>
              </a:spcAft>
              <a:buClr>
                <a:srgbClr val="C00000"/>
              </a:buClr>
              <a:buSzPts val="3000"/>
              <a:buFont typeface="Arial"/>
              <a:buChar char="•"/>
            </a:pPr>
            <a:br>
              <a:rPr lang="en-US" sz="3000"/>
            </a:br>
            <a:r>
              <a:rPr lang="en-US" sz="3000"/>
              <a:t>Visualmente amigável - afirmações e </a:t>
            </a:r>
            <a:r>
              <a:rPr lang="en-US" sz="3000">
                <a:solidFill>
                  <a:srgbClr val="C00000"/>
                </a:solidFill>
              </a:rPr>
              <a:t>cartazes coloridos </a:t>
            </a:r>
            <a:r>
              <a:rPr lang="en-US" sz="3000"/>
              <a:t>nas paredes</a:t>
            </a:r>
            <a:endParaRPr sz="3000"/>
          </a:p>
          <a:p>
            <a:pPr indent="-165100" lvl="0" marL="342900" rtl="0" algn="l">
              <a:lnSpc>
                <a:spcPct val="107142"/>
              </a:lnSpc>
              <a:spcBef>
                <a:spcPts val="600"/>
              </a:spcBef>
              <a:spcAft>
                <a:spcPts val="0"/>
              </a:spcAft>
              <a:buClr>
                <a:srgbClr val="44546A"/>
              </a:buClr>
              <a:buSzPts val="2800"/>
              <a:buFont typeface="Arial"/>
              <a:buNone/>
            </a:pPr>
            <a:r>
              <a:t/>
            </a:r>
            <a:endParaRPr sz="3000"/>
          </a:p>
          <a:p>
            <a:pPr indent="-342900" lvl="0" marL="342900" rtl="0" algn="l">
              <a:lnSpc>
                <a:spcPct val="107142"/>
              </a:lnSpc>
              <a:spcBef>
                <a:spcPts val="600"/>
              </a:spcBef>
              <a:spcAft>
                <a:spcPts val="0"/>
              </a:spcAft>
              <a:buSzPts val="3000"/>
              <a:buFont typeface="Arial"/>
              <a:buChar char="•"/>
            </a:pPr>
            <a:r>
              <a:rPr lang="en-US" sz="3000"/>
              <a:t>Acesso a </a:t>
            </a:r>
            <a:r>
              <a:rPr lang="en-US" sz="3000">
                <a:solidFill>
                  <a:srgbClr val="C00000"/>
                </a:solidFill>
              </a:rPr>
              <a:t>Água </a:t>
            </a:r>
            <a:r>
              <a:rPr lang="en-US" sz="3000"/>
              <a:t>e instalações de conforto</a:t>
            </a:r>
            <a:endParaRPr sz="3000"/>
          </a:p>
          <a:p>
            <a:pPr indent="-165100" lvl="0" marL="342900" rtl="0" algn="l">
              <a:lnSpc>
                <a:spcPct val="107142"/>
              </a:lnSpc>
              <a:spcBef>
                <a:spcPts val="600"/>
              </a:spcBef>
              <a:spcAft>
                <a:spcPts val="0"/>
              </a:spcAft>
              <a:buClr>
                <a:srgbClr val="44546A"/>
              </a:buClr>
              <a:buSzPts val="2800"/>
              <a:buFont typeface="Arial"/>
              <a:buNone/>
            </a:pPr>
            <a:r>
              <a:t/>
            </a:r>
            <a:endParaRPr sz="3000"/>
          </a:p>
          <a:p>
            <a:pPr indent="-342900" lvl="0" marL="342900" rtl="0" algn="l">
              <a:lnSpc>
                <a:spcPct val="107142"/>
              </a:lnSpc>
              <a:spcBef>
                <a:spcPts val="600"/>
              </a:spcBef>
              <a:spcAft>
                <a:spcPts val="0"/>
              </a:spcAft>
              <a:buClr>
                <a:srgbClr val="C00000"/>
              </a:buClr>
              <a:buSzPts val="3000"/>
              <a:buFont typeface="Arial"/>
              <a:buChar char="•"/>
            </a:pPr>
            <a:r>
              <a:rPr lang="en-US" sz="3000">
                <a:solidFill>
                  <a:srgbClr val="C00000"/>
                </a:solidFill>
              </a:rPr>
              <a:t>Arrumado e bem organizado </a:t>
            </a:r>
            <a:r>
              <a:rPr lang="en-US" sz="3000"/>
              <a:t>para as necessidades do grupo, mas</a:t>
            </a:r>
            <a:endParaRPr/>
          </a:p>
          <a:p>
            <a:pPr indent="0" lvl="0" marL="0" rtl="0" algn="l">
              <a:lnSpc>
                <a:spcPct val="107142"/>
              </a:lnSpc>
              <a:spcBef>
                <a:spcPts val="600"/>
              </a:spcBef>
              <a:spcAft>
                <a:spcPts val="0"/>
              </a:spcAft>
              <a:buClr>
                <a:srgbClr val="C00000"/>
              </a:buClr>
              <a:buSzPts val="3000"/>
              <a:buNone/>
            </a:pPr>
            <a:r>
              <a:rPr lang="en-US" sz="3000"/>
              <a:t>espaço para o movimento </a:t>
            </a:r>
            <a:br>
              <a:rPr lang="en-US" sz="3000"/>
            </a:br>
            <a:endParaRPr sz="3000"/>
          </a:p>
          <a:p>
            <a:pPr indent="-342900" lvl="0" marL="342900" rtl="0" algn="l">
              <a:lnSpc>
                <a:spcPct val="107142"/>
              </a:lnSpc>
              <a:spcBef>
                <a:spcPts val="600"/>
              </a:spcBef>
              <a:spcAft>
                <a:spcPts val="0"/>
              </a:spcAft>
              <a:buClr>
                <a:srgbClr val="C00000"/>
              </a:buClr>
              <a:buSzPts val="3000"/>
              <a:buFont typeface="Arial"/>
              <a:buChar char="•"/>
            </a:pPr>
            <a:r>
              <a:rPr lang="en-US" sz="3000">
                <a:solidFill>
                  <a:srgbClr val="C00000"/>
                </a:solidFill>
              </a:rPr>
              <a:t>Cadeiras confortáveis </a:t>
            </a:r>
            <a:r>
              <a:rPr lang="en-US" sz="3000"/>
              <a:t>e arranjos de mesa se dentro de uma casa</a:t>
            </a:r>
            <a:endParaRPr sz="3000"/>
          </a:p>
        </p:txBody>
      </p:sp>
      <p:sp>
        <p:nvSpPr>
          <p:cNvPr id="307" name="Google Shape;307;p23"/>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87C73"/>
                </a:solidFill>
              </a:rPr>
              <a:t>Ambiente – algumas sugestões para um bom ambiente</a:t>
            </a:r>
            <a:endParaRPr sz="3200">
              <a:solidFill>
                <a:srgbClr val="087C73"/>
              </a:solidFill>
            </a:endParaRPr>
          </a:p>
        </p:txBody>
      </p:sp>
      <p:pic>
        <p:nvPicPr>
          <p:cNvPr descr="Picture 5" id="308" name="Google Shape;308;p23"/>
          <p:cNvPicPr preferRelativeResize="0"/>
          <p:nvPr/>
        </p:nvPicPr>
        <p:blipFill rotWithShape="1">
          <a:blip r:embed="rId3">
            <a:alphaModFix/>
          </a:blip>
          <a:srcRect b="0" l="0" r="0" t="0"/>
          <a:stretch/>
        </p:blipFill>
        <p:spPr>
          <a:xfrm>
            <a:off x="10184004" y="2847702"/>
            <a:ext cx="2648496" cy="1597993"/>
          </a:xfrm>
          <a:prstGeom prst="rect">
            <a:avLst/>
          </a:prstGeom>
          <a:noFill/>
          <a:ln>
            <a:noFill/>
          </a:ln>
        </p:spPr>
      </p:pic>
      <p:sp>
        <p:nvSpPr>
          <p:cNvPr id="309" name="Google Shape;309;p23"/>
          <p:cNvSpPr txBox="1"/>
          <p:nvPr/>
        </p:nvSpPr>
        <p:spPr>
          <a:xfrm>
            <a:off x="6713219" y="7926265"/>
            <a:ext cx="5623562" cy="36929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0" lang="en-US" sz="900" u="sng" cap="none" strike="noStrike">
                <a:solidFill>
                  <a:schemeClr val="accent2"/>
                </a:solidFill>
                <a:latin typeface="Calibri"/>
                <a:ea typeface="Calibri"/>
                <a:cs typeface="Calibri"/>
                <a:sym typeface="Calibri"/>
              </a:rPr>
              <a:t>Esta Foto por Autor Desconhecido é licenciada ao abrigo do CC BY-SA-NC</a:t>
            </a:r>
            <a:br>
              <a:rPr b="0" i="0" lang="en-US" sz="900" u="sng" cap="none" strike="noStrike">
                <a:solidFill>
                  <a:schemeClr val="accent2"/>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idx="1" type="body"/>
          </p:nvPr>
        </p:nvSpPr>
        <p:spPr>
          <a:xfrm>
            <a:off x="231625" y="1152150"/>
            <a:ext cx="13103400" cy="5901900"/>
          </a:xfrm>
          <a:prstGeom prst="rect">
            <a:avLst/>
          </a:prstGeom>
          <a:noFill/>
          <a:ln>
            <a:noFill/>
          </a:ln>
        </p:spPr>
        <p:txBody>
          <a:bodyPr anchorCtr="0" anchor="t" bIns="45700" lIns="45700" spcFirstLastPara="1" rIns="45700" wrap="square" tIns="45700">
            <a:noAutofit/>
          </a:bodyPr>
          <a:lstStyle/>
          <a:p>
            <a:pPr indent="-457200" lvl="0" marL="457200" rtl="0" algn="l">
              <a:lnSpc>
                <a:spcPct val="107142"/>
              </a:lnSpc>
              <a:spcBef>
                <a:spcPts val="0"/>
              </a:spcBef>
              <a:spcAft>
                <a:spcPts val="0"/>
              </a:spcAft>
              <a:buSzPts val="3100"/>
              <a:buFont typeface="Arial"/>
              <a:buChar char="•"/>
            </a:pPr>
            <a:r>
              <a:rPr lang="en-US" sz="3100"/>
              <a:t>Atmosfera calma – os participantes criam regras - </a:t>
            </a:r>
            <a:r>
              <a:rPr lang="en-US" sz="3100">
                <a:solidFill>
                  <a:srgbClr val="C00000"/>
                </a:solidFill>
              </a:rPr>
              <a:t>expectativas de comportamento </a:t>
            </a:r>
            <a:r>
              <a:rPr lang="en-US" sz="3100"/>
              <a:t>‘propriedade ' por grupo - rotina e estrutura para que os alunos saibam o que esperar</a:t>
            </a:r>
            <a:endParaRPr sz="3100"/>
          </a:p>
          <a:p>
            <a:pPr indent="-342900" lvl="0" marL="342900" rtl="0" algn="l">
              <a:lnSpc>
                <a:spcPct val="107142"/>
              </a:lnSpc>
              <a:spcBef>
                <a:spcPts val="600"/>
              </a:spcBef>
              <a:spcAft>
                <a:spcPts val="0"/>
              </a:spcAft>
              <a:buClr>
                <a:srgbClr val="C00000"/>
              </a:buClr>
              <a:buSzPts val="3100"/>
              <a:buFont typeface="Arial"/>
              <a:buChar char="•"/>
            </a:pPr>
            <a:r>
              <a:rPr lang="en-US" sz="3100">
                <a:solidFill>
                  <a:srgbClr val="0C343D"/>
                </a:solidFill>
              </a:rPr>
              <a:t>Linguagem positiva </a:t>
            </a:r>
            <a:r>
              <a:rPr lang="en-US" sz="3100">
                <a:solidFill>
                  <a:srgbClr val="44546A"/>
                </a:solidFill>
              </a:rPr>
              <a:t>- </a:t>
            </a:r>
            <a:r>
              <a:rPr b="1" lang="en-US" sz="3100">
                <a:solidFill>
                  <a:srgbClr val="097D74"/>
                </a:solidFill>
              </a:rPr>
              <a:t>‘Por favor, mantenha os telefones em silêncio.’ </a:t>
            </a:r>
            <a:r>
              <a:rPr lang="en-US" sz="3100"/>
              <a:t>não </a:t>
            </a:r>
            <a:r>
              <a:rPr b="1" lang="en-US" sz="3100">
                <a:solidFill>
                  <a:srgbClr val="FF0000"/>
                </a:solidFill>
              </a:rPr>
              <a:t>‘Não mantenha os telefones ligados.’</a:t>
            </a:r>
            <a:endParaRPr b="1" sz="3100">
              <a:solidFill>
                <a:srgbClr val="FF0000"/>
              </a:solidFill>
            </a:endParaRPr>
          </a:p>
          <a:p>
            <a:pPr indent="-342900" lvl="0" marL="342900" rtl="0" algn="l">
              <a:lnSpc>
                <a:spcPct val="107142"/>
              </a:lnSpc>
              <a:spcBef>
                <a:spcPts val="600"/>
              </a:spcBef>
              <a:spcAft>
                <a:spcPts val="0"/>
              </a:spcAft>
              <a:buSzPts val="3100"/>
              <a:buFont typeface="Arial"/>
              <a:buChar char="•"/>
            </a:pPr>
            <a:r>
              <a:rPr lang="en-US" sz="3100"/>
              <a:t>Boa variedade de materiais de aprendizagem para diferentes </a:t>
            </a:r>
            <a:r>
              <a:rPr lang="en-US" sz="3100">
                <a:solidFill>
                  <a:srgbClr val="C00000"/>
                </a:solidFill>
              </a:rPr>
              <a:t>estilos de aprendizagem</a:t>
            </a:r>
            <a:endParaRPr sz="3100">
              <a:solidFill>
                <a:srgbClr val="C00000"/>
              </a:solidFill>
            </a:endParaRPr>
          </a:p>
          <a:p>
            <a:pPr indent="-457200" lvl="0" marL="457200" rtl="0" algn="l">
              <a:lnSpc>
                <a:spcPct val="107142"/>
              </a:lnSpc>
              <a:spcBef>
                <a:spcPts val="600"/>
              </a:spcBef>
              <a:spcAft>
                <a:spcPts val="0"/>
              </a:spcAft>
              <a:buSzPts val="2800"/>
              <a:buFont typeface="Arial"/>
              <a:buChar char="•"/>
            </a:pPr>
            <a:r>
              <a:rPr lang="en-US" sz="3100"/>
              <a:t>Tutor conhece os antecedentes dos alunos – está conscientes dos seus </a:t>
            </a:r>
            <a:r>
              <a:rPr lang="en-US" sz="3100">
                <a:solidFill>
                  <a:srgbClr val="C00000"/>
                </a:solidFill>
              </a:rPr>
              <a:t>objetivos</a:t>
            </a:r>
            <a:endParaRPr sz="3100">
              <a:solidFill>
                <a:srgbClr val="C00000"/>
              </a:solidFill>
            </a:endParaRPr>
          </a:p>
          <a:p>
            <a:pPr indent="-457200" lvl="0" marL="457200" rtl="0" algn="l">
              <a:lnSpc>
                <a:spcPct val="107142"/>
              </a:lnSpc>
              <a:spcBef>
                <a:spcPts val="600"/>
              </a:spcBef>
              <a:spcAft>
                <a:spcPts val="0"/>
              </a:spcAft>
              <a:buSzPts val="3100"/>
              <a:buFont typeface="Arial"/>
              <a:buChar char="•"/>
            </a:pPr>
            <a:r>
              <a:rPr lang="en-US" sz="3100"/>
              <a:t>Falar e usar </a:t>
            </a:r>
            <a:r>
              <a:rPr lang="en-US" sz="3100">
                <a:solidFill>
                  <a:srgbClr val="C00000"/>
                </a:solidFill>
              </a:rPr>
              <a:t>novo vocabulário </a:t>
            </a:r>
            <a:r>
              <a:rPr lang="en-US" sz="3100"/>
              <a:t>para aumentar a confiança</a:t>
            </a:r>
            <a:endParaRPr sz="3100"/>
          </a:p>
          <a:p>
            <a:pPr indent="-457200" lvl="0" marL="457200" rtl="0" algn="l">
              <a:lnSpc>
                <a:spcPct val="107142"/>
              </a:lnSpc>
              <a:spcBef>
                <a:spcPts val="600"/>
              </a:spcBef>
              <a:spcAft>
                <a:spcPts val="0"/>
              </a:spcAft>
              <a:buSzPts val="3100"/>
              <a:buFont typeface="Arial"/>
              <a:buChar char="•"/>
            </a:pPr>
            <a:r>
              <a:rPr lang="en-US" sz="3100"/>
              <a:t>Os tutores estão conscientes dos "papéis" dentro de uma </a:t>
            </a:r>
            <a:r>
              <a:rPr lang="en-US" sz="3100">
                <a:solidFill>
                  <a:srgbClr val="C00000"/>
                </a:solidFill>
              </a:rPr>
              <a:t>dinâmica de grupo</a:t>
            </a:r>
            <a:endParaRPr sz="3100"/>
          </a:p>
        </p:txBody>
      </p:sp>
      <p:sp>
        <p:nvSpPr>
          <p:cNvPr id="315" name="Google Shape;315;p24"/>
          <p:cNvSpPr txBox="1"/>
          <p:nvPr>
            <p:ph type="title"/>
          </p:nvPr>
        </p:nvSpPr>
        <p:spPr>
          <a:xfrm>
            <a:off x="352926" y="432158"/>
            <a:ext cx="12479575"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87C73"/>
                </a:solidFill>
              </a:rPr>
              <a:t>Outras considerações – algumas sugestões gerais </a:t>
            </a:r>
            <a:endParaRPr sz="3200">
              <a:solidFill>
                <a:srgbClr val="087C73"/>
              </a:solidFill>
            </a:endParaRPr>
          </a:p>
        </p:txBody>
      </p:sp>
      <p:pic>
        <p:nvPicPr>
          <p:cNvPr descr="Picture 8" id="316" name="Google Shape;316;p24"/>
          <p:cNvPicPr preferRelativeResize="0"/>
          <p:nvPr/>
        </p:nvPicPr>
        <p:blipFill rotWithShape="1">
          <a:blip r:embed="rId3">
            <a:alphaModFix/>
          </a:blip>
          <a:srcRect b="0" l="0" r="0" t="0"/>
          <a:stretch/>
        </p:blipFill>
        <p:spPr>
          <a:xfrm>
            <a:off x="10675971" y="5435692"/>
            <a:ext cx="2156530" cy="12017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5"/>
          <p:cNvSpPr/>
          <p:nvPr/>
        </p:nvSpPr>
        <p:spPr>
          <a:xfrm>
            <a:off x="-1" y="0"/>
            <a:ext cx="13331667" cy="75057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descr="Picture 5" id="322" name="Google Shape;322;p25"/>
          <p:cNvPicPr preferRelativeResize="0"/>
          <p:nvPr/>
        </p:nvPicPr>
        <p:blipFill rotWithShape="1">
          <a:blip r:embed="rId3">
            <a:alphaModFix/>
          </a:blip>
          <a:srcRect b="0" l="0" r="0" t="0"/>
          <a:stretch/>
        </p:blipFill>
        <p:spPr>
          <a:xfrm>
            <a:off x="2877831" y="2185332"/>
            <a:ext cx="7112590" cy="4026470"/>
          </a:xfrm>
          <a:prstGeom prst="rect">
            <a:avLst/>
          </a:prstGeom>
          <a:noFill/>
          <a:ln>
            <a:noFill/>
          </a:ln>
        </p:spPr>
      </p:pic>
      <p:sp>
        <p:nvSpPr>
          <p:cNvPr id="323" name="Google Shape;323;p25"/>
          <p:cNvSpPr txBox="1"/>
          <p:nvPr/>
        </p:nvSpPr>
        <p:spPr>
          <a:xfrm>
            <a:off x="3703791" y="1288385"/>
            <a:ext cx="5461752"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87C73"/>
                </a:solidFill>
                <a:latin typeface="Arial"/>
                <a:ea typeface="Arial"/>
                <a:cs typeface="Arial"/>
                <a:sym typeface="Arial"/>
              </a:rPr>
              <a:t>Pausa para chá e café </a:t>
            </a:r>
            <a:br>
              <a:rPr b="0" i="0" lang="en-US" sz="4000" u="none" cap="none" strike="noStrike">
                <a:solidFill>
                  <a:srgbClr val="087C73"/>
                </a:solidFill>
                <a:latin typeface="Arial"/>
                <a:ea typeface="Arial"/>
                <a:cs typeface="Arial"/>
                <a:sym typeface="Arial"/>
              </a:rPr>
            </a:br>
            <a:endParaRPr b="0" i="0" sz="4000" u="none" cap="none" strike="noStrike">
              <a:solidFill>
                <a:srgbClr val="087C73"/>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6"/>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87C73"/>
                </a:solidFill>
              </a:rPr>
              <a:t>Money Matters e as atividades </a:t>
            </a:r>
            <a:endParaRPr sz="3200">
              <a:solidFill>
                <a:srgbClr val="087C73"/>
              </a:solidFill>
            </a:endParaRPr>
          </a:p>
        </p:txBody>
      </p:sp>
      <p:grpSp>
        <p:nvGrpSpPr>
          <p:cNvPr id="329" name="Google Shape;329;p26"/>
          <p:cNvGrpSpPr/>
          <p:nvPr/>
        </p:nvGrpSpPr>
        <p:grpSpPr>
          <a:xfrm>
            <a:off x="1226335" y="1054177"/>
            <a:ext cx="11347552" cy="5397345"/>
            <a:chOff x="-1" y="611709"/>
            <a:chExt cx="11347551" cy="5397344"/>
          </a:xfrm>
        </p:grpSpPr>
        <p:grpSp>
          <p:nvGrpSpPr>
            <p:cNvPr id="330" name="Google Shape;330;p26"/>
            <p:cNvGrpSpPr/>
            <p:nvPr/>
          </p:nvGrpSpPr>
          <p:grpSpPr>
            <a:xfrm>
              <a:off x="3485182" y="663534"/>
              <a:ext cx="2980088" cy="3425391"/>
              <a:chOff x="-1" y="-1"/>
              <a:chExt cx="2980087" cy="3425390"/>
            </a:xfrm>
          </p:grpSpPr>
          <p:sp>
            <p:nvSpPr>
              <p:cNvPr id="331" name="Google Shape;331;p26"/>
              <p:cNvSpPr/>
              <p:nvPr/>
            </p:nvSpPr>
            <p:spPr>
              <a:xfrm rot="5400000">
                <a:off x="-222652" y="222651"/>
                <a:ext cx="3425390" cy="2980087"/>
              </a:xfrm>
              <a:custGeom>
                <a:rect b="b" l="l" r="r" t="t"/>
                <a:pathLst>
                  <a:path extrusionOk="0" h="21600" w="21600">
                    <a:moveTo>
                      <a:pt x="0" y="10800"/>
                    </a:moveTo>
                    <a:lnTo>
                      <a:pt x="4698" y="0"/>
                    </a:lnTo>
                    <a:lnTo>
                      <a:pt x="16902" y="0"/>
                    </a:lnTo>
                    <a:lnTo>
                      <a:pt x="21600" y="10800"/>
                    </a:lnTo>
                    <a:lnTo>
                      <a:pt x="16902" y="21600"/>
                    </a:lnTo>
                    <a:lnTo>
                      <a:pt x="4698" y="21600"/>
                    </a:lnTo>
                    <a:close/>
                  </a:path>
                </a:pathLst>
              </a:custGeom>
              <a:solidFill>
                <a:schemeClr val="accent1"/>
              </a:solidFill>
              <a:ln cap="flat" cmpd="sng" w="12700">
                <a:solidFill>
                  <a:srgbClr val="FFFFF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2800"/>
                  <a:buFont typeface="Calibri"/>
                  <a:buNone/>
                </a:pPr>
                <a:r>
                  <a:t/>
                </a:r>
                <a:endParaRPr b="0" i="0" sz="2800" u="none" cap="none" strike="noStrike">
                  <a:solidFill>
                    <a:srgbClr val="FFFFFF"/>
                  </a:solidFill>
                  <a:latin typeface="Calibri"/>
                  <a:ea typeface="Calibri"/>
                  <a:cs typeface="Calibri"/>
                  <a:sym typeface="Calibri"/>
                </a:endParaRPr>
              </a:p>
            </p:txBody>
          </p:sp>
          <p:sp>
            <p:nvSpPr>
              <p:cNvPr id="332" name="Google Shape;332;p26"/>
              <p:cNvSpPr txBox="1"/>
              <p:nvPr/>
            </p:nvSpPr>
            <p:spPr>
              <a:xfrm>
                <a:off x="464395" y="1480847"/>
                <a:ext cx="2051400" cy="437033"/>
              </a:xfrm>
              <a:prstGeom prst="rect">
                <a:avLst/>
              </a:prstGeom>
              <a:noFill/>
              <a:ln>
                <a:noFill/>
              </a:ln>
            </p:spPr>
            <p:txBody>
              <a:bodyPr anchorCtr="0" anchor="ctr" bIns="106675" lIns="106675" spcFirstLastPara="1" rIns="106675" wrap="square" tIns="106675">
                <a:spAutoFit/>
              </a:bodyPr>
              <a:lstStyle/>
              <a:p>
                <a:pPr indent="0" lvl="0" marL="0" marR="0" rtl="0" algn="ctr">
                  <a:lnSpc>
                    <a:spcPct val="90000"/>
                  </a:lnSpc>
                  <a:spcBef>
                    <a:spcPts val="0"/>
                  </a:spcBef>
                  <a:spcAft>
                    <a:spcPts val="0"/>
                  </a:spcAft>
                  <a:buClr>
                    <a:srgbClr val="FFFFFF"/>
                  </a:buClr>
                  <a:buSzPts val="2800"/>
                  <a:buFont typeface="Calibri"/>
                  <a:buNone/>
                </a:pPr>
                <a:r>
                  <a:t/>
                </a:r>
                <a:endParaRPr b="0" i="0" sz="1600" u="none" cap="none" strike="noStrike">
                  <a:solidFill>
                    <a:srgbClr val="000000"/>
                  </a:solidFill>
                  <a:latin typeface="Arial"/>
                  <a:ea typeface="Arial"/>
                  <a:cs typeface="Arial"/>
                  <a:sym typeface="Arial"/>
                </a:endParaRPr>
              </a:p>
            </p:txBody>
          </p:sp>
        </p:grpSp>
        <p:sp>
          <p:nvSpPr>
            <p:cNvPr id="333" name="Google Shape;333;p26"/>
            <p:cNvSpPr txBox="1"/>
            <p:nvPr/>
          </p:nvSpPr>
          <p:spPr>
            <a:xfrm>
              <a:off x="7524950" y="611709"/>
              <a:ext cx="3822600" cy="5397344"/>
            </a:xfrm>
            <a:prstGeom prst="rect">
              <a:avLst/>
            </a:prstGeom>
            <a:noFill/>
            <a:ln>
              <a:noFill/>
            </a:ln>
          </p:spPr>
          <p:txBody>
            <a:bodyPr anchorCtr="0" anchor="ctr" bIns="129525" lIns="129525" spcFirstLastPara="1" rIns="129525" wrap="square" tIns="129525">
              <a:spAutoFit/>
            </a:bodyPr>
            <a:lstStyle/>
            <a:p>
              <a:pPr indent="0" lvl="0" marL="0" marR="0" rtl="0" algn="l">
                <a:lnSpc>
                  <a:spcPct val="90000"/>
                </a:lnSpc>
                <a:spcBef>
                  <a:spcPts val="1400"/>
                </a:spcBef>
                <a:spcAft>
                  <a:spcPts val="0"/>
                </a:spcAft>
                <a:buNone/>
              </a:pPr>
              <a:r>
                <a:rPr b="0" i="0" lang="en-US" sz="3400" u="none" cap="none" strike="noStrike">
                  <a:solidFill>
                    <a:srgbClr val="087C73"/>
                  </a:solidFill>
                  <a:latin typeface="Calibri"/>
                  <a:ea typeface="Calibri"/>
                  <a:cs typeface="Calibri"/>
                  <a:sym typeface="Calibri"/>
                </a:rPr>
                <a:t>Capacidades de pensar</a:t>
              </a:r>
              <a:br>
                <a:rPr b="0" i="0" lang="en-US" sz="3400" u="none" cap="none" strike="noStrike">
                  <a:solidFill>
                    <a:srgbClr val="087C73"/>
                  </a:solidFill>
                  <a:latin typeface="Calibri"/>
                  <a:ea typeface="Calibri"/>
                  <a:cs typeface="Calibri"/>
                  <a:sym typeface="Calibri"/>
                </a:rPr>
              </a:br>
              <a:r>
                <a:rPr b="0" i="0" lang="en-US" sz="3400" u="none" cap="none" strike="noStrike">
                  <a:solidFill>
                    <a:srgbClr val="0717D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400"/>
                </a:spcBef>
                <a:spcAft>
                  <a:spcPts val="0"/>
                </a:spcAft>
                <a:buNone/>
              </a:pPr>
              <a:r>
                <a:rPr b="0" i="0" lang="en-US" sz="3400" u="none" cap="none" strike="noStrike">
                  <a:solidFill>
                    <a:srgbClr val="C00000"/>
                  </a:solidFill>
                  <a:latin typeface="Calibri"/>
                  <a:ea typeface="Calibri"/>
                  <a:cs typeface="Calibri"/>
                  <a:sym typeface="Calibri"/>
                </a:rPr>
                <a:t>Competências financeiras e conhecimentos</a:t>
              </a:r>
              <a:br>
                <a:rPr b="0" i="0" lang="en-US" sz="3400" u="none" cap="none" strike="noStrike">
                  <a:solidFill>
                    <a:srgbClr val="C00000"/>
                  </a:solidFill>
                  <a:latin typeface="Calibri"/>
                  <a:ea typeface="Calibri"/>
                  <a:cs typeface="Calibri"/>
                  <a:sym typeface="Calibri"/>
                </a:rPr>
              </a:br>
              <a:endParaRPr b="0" i="0" sz="2100" u="none" cap="none" strike="noStrike">
                <a:solidFill>
                  <a:srgbClr val="44546A"/>
                </a:solidFill>
                <a:latin typeface="Calibri"/>
                <a:ea typeface="Calibri"/>
                <a:cs typeface="Calibri"/>
                <a:sym typeface="Calibri"/>
              </a:endParaRPr>
            </a:p>
            <a:p>
              <a:pPr indent="0" lvl="0" marL="0" marR="0" rtl="0" algn="l">
                <a:lnSpc>
                  <a:spcPct val="90000"/>
                </a:lnSpc>
                <a:spcBef>
                  <a:spcPts val="1400"/>
                </a:spcBef>
                <a:spcAft>
                  <a:spcPts val="0"/>
                </a:spcAft>
                <a:buNone/>
              </a:pPr>
              <a:r>
                <a:rPr b="0" i="0" lang="en-US" sz="3400" u="none" cap="none" strike="noStrike">
                  <a:solidFill>
                    <a:srgbClr val="0717DF"/>
                  </a:solidFill>
                  <a:latin typeface="Calibri"/>
                  <a:ea typeface="Calibri"/>
                  <a:cs typeface="Calibri"/>
                  <a:sym typeface="Calibri"/>
                </a:rPr>
                <a:t>Recursos do projeto Money Matters</a:t>
              </a:r>
              <a:endParaRPr b="0" i="0" sz="1400" u="none" cap="none" strike="noStrike">
                <a:solidFill>
                  <a:srgbClr val="000000"/>
                </a:solidFill>
                <a:latin typeface="Arial"/>
                <a:ea typeface="Arial"/>
                <a:cs typeface="Arial"/>
                <a:sym typeface="Arial"/>
              </a:endParaRPr>
            </a:p>
          </p:txBody>
        </p:sp>
        <p:grpSp>
          <p:nvGrpSpPr>
            <p:cNvPr id="334" name="Google Shape;334;p26"/>
            <p:cNvGrpSpPr/>
            <p:nvPr/>
          </p:nvGrpSpPr>
          <p:grpSpPr>
            <a:xfrm>
              <a:off x="-1" y="649044"/>
              <a:ext cx="2980089" cy="3425391"/>
              <a:chOff x="-1" y="-1"/>
              <a:chExt cx="2980087" cy="3425390"/>
            </a:xfrm>
          </p:grpSpPr>
          <p:sp>
            <p:nvSpPr>
              <p:cNvPr id="335" name="Google Shape;335;p26"/>
              <p:cNvSpPr/>
              <p:nvPr/>
            </p:nvSpPr>
            <p:spPr>
              <a:xfrm rot="5400000">
                <a:off x="-222652" y="222651"/>
                <a:ext cx="3425390" cy="2980087"/>
              </a:xfrm>
              <a:custGeom>
                <a:rect b="b" l="l" r="r" t="t"/>
                <a:pathLst>
                  <a:path extrusionOk="0" h="21600" w="21600">
                    <a:moveTo>
                      <a:pt x="0" y="10800"/>
                    </a:moveTo>
                    <a:lnTo>
                      <a:pt x="4698" y="0"/>
                    </a:lnTo>
                    <a:lnTo>
                      <a:pt x="16902" y="0"/>
                    </a:lnTo>
                    <a:lnTo>
                      <a:pt x="21600" y="10800"/>
                    </a:lnTo>
                    <a:lnTo>
                      <a:pt x="16902" y="21600"/>
                    </a:lnTo>
                    <a:lnTo>
                      <a:pt x="4698" y="21600"/>
                    </a:lnTo>
                    <a:close/>
                  </a:path>
                </a:pathLst>
              </a:custGeom>
              <a:solidFill>
                <a:schemeClr val="accent1"/>
              </a:solidFill>
              <a:ln cap="flat" cmpd="sng" w="12700">
                <a:solidFill>
                  <a:srgbClr val="FFFFF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2100"/>
                  <a:buFont typeface="Calibri"/>
                  <a:buNone/>
                </a:pPr>
                <a:r>
                  <a:t/>
                </a:r>
                <a:endParaRPr b="0" i="0" sz="2100" u="none" cap="none" strike="noStrike">
                  <a:solidFill>
                    <a:srgbClr val="FFFFFF"/>
                  </a:solidFill>
                  <a:latin typeface="Calibri"/>
                  <a:ea typeface="Calibri"/>
                  <a:cs typeface="Calibri"/>
                  <a:sym typeface="Calibri"/>
                </a:endParaRPr>
              </a:p>
            </p:txBody>
          </p:sp>
          <p:sp>
            <p:nvSpPr>
              <p:cNvPr id="336" name="Google Shape;336;p26"/>
              <p:cNvSpPr txBox="1"/>
              <p:nvPr/>
            </p:nvSpPr>
            <p:spPr>
              <a:xfrm>
                <a:off x="464395" y="1597794"/>
                <a:ext cx="2051400" cy="276999"/>
              </a:xfrm>
              <a:prstGeom prst="rect">
                <a:avLst/>
              </a:prstGeom>
              <a:noFill/>
              <a:ln>
                <a:noFill/>
              </a:ln>
            </p:spPr>
            <p:txBody>
              <a:bodyPr anchorCtr="0" anchor="ctr" bIns="0" lIns="0" spcFirstLastPara="1" rIns="0" wrap="square" tIns="0">
                <a:spAutoFit/>
              </a:bodyPr>
              <a:lstStyle/>
              <a:p>
                <a:pPr indent="0" lvl="0" marL="0" marR="0" rtl="0" algn="ctr">
                  <a:lnSpc>
                    <a:spcPct val="90000"/>
                  </a:lnSpc>
                  <a:spcBef>
                    <a:spcPts val="0"/>
                  </a:spcBef>
                  <a:spcAft>
                    <a:spcPts val="0"/>
                  </a:spcAft>
                  <a:buClr>
                    <a:srgbClr val="F9F9F9"/>
                  </a:buClr>
                  <a:buSzPts val="2400"/>
                  <a:buFont typeface="Calibri"/>
                  <a:buNone/>
                </a:pPr>
                <a:r>
                  <a:t/>
                </a:r>
                <a:endParaRPr b="0" i="0" sz="2000" u="none" cap="none" strike="noStrike">
                  <a:solidFill>
                    <a:srgbClr val="000000"/>
                  </a:solidFill>
                  <a:latin typeface="Arial"/>
                  <a:ea typeface="Arial"/>
                  <a:cs typeface="Arial"/>
                  <a:sym typeface="Arial"/>
                </a:endParaRPr>
              </a:p>
            </p:txBody>
          </p:sp>
        </p:grpSp>
      </p:grpSp>
      <p:sp>
        <p:nvSpPr>
          <p:cNvPr id="337" name="Google Shape;337;p26"/>
          <p:cNvSpPr/>
          <p:nvPr/>
        </p:nvSpPr>
        <p:spPr>
          <a:xfrm rot="5400000">
            <a:off x="2769818" y="4040149"/>
            <a:ext cx="3425392" cy="2980088"/>
          </a:xfrm>
          <a:custGeom>
            <a:rect b="b" l="l" r="r" t="t"/>
            <a:pathLst>
              <a:path extrusionOk="0" h="21600" w="21600">
                <a:moveTo>
                  <a:pt x="0" y="10800"/>
                </a:moveTo>
                <a:lnTo>
                  <a:pt x="4698" y="0"/>
                </a:lnTo>
                <a:lnTo>
                  <a:pt x="16902" y="0"/>
                </a:lnTo>
                <a:lnTo>
                  <a:pt x="21600" y="10800"/>
                </a:lnTo>
                <a:lnTo>
                  <a:pt x="16902" y="21600"/>
                </a:lnTo>
                <a:lnTo>
                  <a:pt x="4698" y="21600"/>
                </a:lnTo>
                <a:close/>
              </a:path>
            </a:pathLst>
          </a:custGeom>
          <a:solidFill>
            <a:schemeClr val="accent1"/>
          </a:solidFill>
          <a:ln cap="flat" cmpd="sng" w="12700">
            <a:solidFill>
              <a:srgbClr val="FFFFFF"/>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2800"/>
              <a:buFont typeface="Calibri"/>
              <a:buNone/>
            </a:pPr>
            <a:r>
              <a:t/>
            </a:r>
            <a:endParaRPr b="0" i="0" sz="2800" u="none" cap="none" strike="noStrik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f8f86123c2_0_148"/>
          <p:cNvSpPr txBox="1"/>
          <p:nvPr/>
        </p:nvSpPr>
        <p:spPr>
          <a:xfrm>
            <a:off x="1056695" y="320774"/>
            <a:ext cx="12278235" cy="720000"/>
          </a:xfrm>
          <a:prstGeom prst="rect">
            <a:avLst/>
          </a:prstGeom>
          <a:noFill/>
          <a:ln>
            <a:noFill/>
          </a:ln>
        </p:spPr>
        <p:txBody>
          <a:bodyPr anchorCtr="0" anchor="ctr" bIns="45700" lIns="72000" spcFirstLastPara="1" rIns="72000" wrap="square" tIns="45700">
            <a:noAutofit/>
          </a:bodyPr>
          <a:lstStyle/>
          <a:p>
            <a:pPr indent="0" lvl="0" marL="0" marR="0" rtl="0" algn="l">
              <a:lnSpc>
                <a:spcPct val="90000"/>
              </a:lnSpc>
              <a:spcBef>
                <a:spcPts val="0"/>
              </a:spcBef>
              <a:spcAft>
                <a:spcPts val="0"/>
              </a:spcAft>
              <a:buNone/>
            </a:pPr>
            <a:r>
              <a:rPr b="1" i="0" lang="en-US" sz="3200" u="none" cap="none" strike="noStrike">
                <a:solidFill>
                  <a:srgbClr val="07736B"/>
                </a:solidFill>
                <a:latin typeface="Calibri"/>
                <a:ea typeface="Calibri"/>
                <a:cs typeface="Calibri"/>
                <a:sym typeface="Calibri"/>
              </a:rPr>
              <a:t>Capacidades de raciocínio - Competências financeiras e conhecimentos</a:t>
            </a:r>
            <a:endParaRPr b="1" i="0" sz="3200" u="none" cap="none" strike="noStrike">
              <a:solidFill>
                <a:srgbClr val="07736B"/>
              </a:solidFill>
              <a:latin typeface="Calibri"/>
              <a:ea typeface="Calibri"/>
              <a:cs typeface="Calibri"/>
              <a:sym typeface="Calibri"/>
            </a:endParaRPr>
          </a:p>
        </p:txBody>
      </p:sp>
      <p:graphicFrame>
        <p:nvGraphicFramePr>
          <p:cNvPr id="343" name="Google Shape;343;gf8f86123c2_0_148"/>
          <p:cNvGraphicFramePr/>
          <p:nvPr/>
        </p:nvGraphicFramePr>
        <p:xfrm>
          <a:off x="313509" y="1040774"/>
          <a:ext cx="3000000" cy="3000000"/>
        </p:xfrm>
        <a:graphic>
          <a:graphicData uri="http://schemas.openxmlformats.org/drawingml/2006/table">
            <a:tbl>
              <a:tblPr bandRow="1" firstRow="1">
                <a:noFill/>
                <a:tableStyleId>{2A97A225-EDFE-4A73-B022-1C263C35064C}</a:tableStyleId>
              </a:tblPr>
              <a:tblGrid>
                <a:gridCol w="2642500"/>
                <a:gridCol w="3347175"/>
                <a:gridCol w="3347175"/>
                <a:gridCol w="3347175"/>
              </a:tblGrid>
              <a:tr h="826875">
                <a:tc>
                  <a:txBody>
                    <a:bodyPr/>
                    <a:lstStyle/>
                    <a:p>
                      <a:pPr indent="0" lvl="0" marL="0" marR="0" rtl="0" algn="l">
                        <a:lnSpc>
                          <a:spcPct val="100000"/>
                        </a:lnSpc>
                        <a:spcBef>
                          <a:spcPts val="0"/>
                        </a:spcBef>
                        <a:spcAft>
                          <a:spcPts val="0"/>
                        </a:spcAft>
                        <a:buClr>
                          <a:srgbClr val="000000"/>
                        </a:buClr>
                        <a:buSzPts val="1969"/>
                        <a:buFont typeface="Arial"/>
                        <a:buNone/>
                      </a:pPr>
                      <a:r>
                        <a:t/>
                      </a:r>
                      <a:endParaRPr sz="1969" u="none" cap="none" strike="noStrike"/>
                    </a:p>
                  </a:txBody>
                  <a:tcPr marT="45725" marB="45725" marR="91450" marL="91450">
                    <a:lnL cap="flat" cmpd="sng" w="9525">
                      <a:solidFill>
                        <a:srgbClr val="000000">
                          <a:alpha val="0"/>
                        </a:srgbClr>
                      </a:solidFill>
                      <a:prstDash val="solid"/>
                      <a:round/>
                      <a:headEnd len="sm" w="sm" type="none"/>
                      <a:tailEnd len="sm" w="sm" type="none"/>
                    </a:lnL>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sng" cap="none" strike="noStrike"/>
                        <a:t>Capacidades de pensar </a:t>
                      </a:r>
                      <a:br>
                        <a:rPr lang="en-US" sz="2400" u="sng" cap="none" strike="noStrike"/>
                      </a:br>
                      <a:r>
                        <a:rPr b="0" i="0" lang="en-US" sz="1800" u="none" cap="none" strike="noStrike">
                          <a:solidFill>
                            <a:srgbClr val="1B242B"/>
                          </a:solidFill>
                          <a:latin typeface="Calibri"/>
                          <a:ea typeface="Calibri"/>
                          <a:cs typeface="Calibri"/>
                          <a:sym typeface="Calibri"/>
                        </a:rPr>
                        <a:t>-</a:t>
                      </a:r>
                      <a:r>
                        <a:rPr b="0" i="0" lang="en-US" sz="1800" u="none" cap="none" strike="noStrike">
                          <a:solidFill>
                            <a:schemeClr val="lt1"/>
                          </a:solidFill>
                          <a:latin typeface="Calibri"/>
                          <a:ea typeface="Calibri"/>
                          <a:cs typeface="Calibri"/>
                          <a:sym typeface="Calibri"/>
                        </a:rPr>
                        <a:t> </a:t>
                      </a:r>
                      <a:r>
                        <a:rPr b="0" lang="en-US" sz="1800" u="none" cap="none" strike="noStrike"/>
                        <a:t>autocontrolo</a:t>
                      </a:r>
                      <a:br>
                        <a:rPr b="0" lang="en-US" sz="1800" u="none" cap="none" strike="noStrike"/>
                      </a:br>
                      <a:r>
                        <a:rPr b="0" lang="en-US" sz="1800" u="none" cap="none" strike="noStrike">
                          <a:solidFill>
                            <a:srgbClr val="1B242B"/>
                          </a:solidFill>
                        </a:rPr>
                        <a:t>- </a:t>
                      </a:r>
                      <a:r>
                        <a:rPr b="0" lang="en-US" sz="1800" u="none" cap="none" strike="noStrike"/>
                        <a:t>memória de trabalho</a:t>
                      </a:r>
                      <a:br>
                        <a:rPr b="0" lang="en-US" sz="1800" u="none" cap="none" strike="noStrike"/>
                      </a:br>
                      <a:r>
                        <a:rPr b="0" lang="en-US" sz="1800" u="none" cap="none" strike="noStrike">
                          <a:solidFill>
                            <a:srgbClr val="1B242B"/>
                          </a:solidFill>
                        </a:rPr>
                        <a:t>-</a:t>
                      </a:r>
                      <a:r>
                        <a:rPr b="0" lang="en-US" sz="1800" u="none" cap="none" strike="noStrike"/>
                        <a:t> resolução de problemas</a:t>
                      </a:r>
                      <a:br>
                        <a:rPr b="0" lang="en-US" sz="1800" u="none" cap="none" strike="noStrike"/>
                      </a:br>
                      <a:endParaRPr b="0" sz="1969" u="none" cap="none" strike="noStrike"/>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sng" cap="none" strike="noStrike"/>
                        <a:t>Hábitos financeiros</a:t>
                      </a:r>
                      <a:br>
                        <a:rPr lang="en-US" sz="2400" u="sng" cap="none" strike="noStrike"/>
                      </a:br>
                      <a:endParaRPr sz="2400" u="sng" cap="none" strike="noStrike"/>
                    </a:p>
                    <a:p>
                      <a:pPr indent="-285750" lvl="0" marL="285750" marR="0" rtl="0" algn="ctr">
                        <a:lnSpc>
                          <a:spcPct val="100000"/>
                        </a:lnSpc>
                        <a:spcBef>
                          <a:spcPts val="0"/>
                        </a:spcBef>
                        <a:spcAft>
                          <a:spcPts val="0"/>
                        </a:spcAft>
                        <a:buClr>
                          <a:schemeClr val="dk1"/>
                        </a:buClr>
                        <a:buSzPts val="1800"/>
                        <a:buFont typeface="Calibri"/>
                        <a:buChar char="-"/>
                      </a:pPr>
                      <a:r>
                        <a:rPr b="0" lang="en-US" sz="1800" u="none" cap="none" strike="noStrike"/>
                        <a:t>bons hábitos de gestão de dinheiro</a:t>
                      </a:r>
                      <a:endParaRPr sz="1400" u="none" cap="none" strike="noStrike"/>
                    </a:p>
                  </a:txBody>
                  <a:tcPr marT="45725" marB="45725" marR="91450" marL="91450">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sng" cap="none" strike="noStrike"/>
                        <a:t>Conheciments financeiros e competências de tomada de decisão</a:t>
                      </a:r>
                      <a:br>
                        <a:rPr lang="en-US" sz="2000" u="sng" cap="none" strike="noStrike"/>
                      </a:br>
                      <a:r>
                        <a:rPr b="0" i="0" lang="en-US" sz="1800" u="none" cap="none" strike="noStrike">
                          <a:solidFill>
                            <a:srgbClr val="1B242B"/>
                          </a:solidFill>
                          <a:latin typeface="Calibri"/>
                          <a:ea typeface="Calibri"/>
                          <a:cs typeface="Calibri"/>
                          <a:sym typeface="Calibri"/>
                        </a:rPr>
                        <a:t>- </a:t>
                      </a:r>
                      <a:r>
                        <a:rPr b="0" i="0" lang="en-US" sz="1800" u="none" cap="none" strike="noStrike">
                          <a:solidFill>
                            <a:schemeClr val="lt1"/>
                          </a:solidFill>
                          <a:latin typeface="Calibri"/>
                          <a:ea typeface="Calibri"/>
                          <a:cs typeface="Calibri"/>
                          <a:sym typeface="Calibri"/>
                        </a:rPr>
                        <a:t>conhecimento </a:t>
                      </a:r>
                      <a:r>
                        <a:rPr b="0" lang="en-US" sz="1800" u="none" cap="none" strike="noStrike"/>
                        <a:t>factual</a:t>
                      </a:r>
                      <a:br>
                        <a:rPr b="0" lang="en-US" sz="1800" u="none" cap="none" strike="noStrike"/>
                      </a:br>
                      <a:r>
                        <a:rPr b="0" lang="en-US" sz="1800" u="none" cap="none" strike="noStrike">
                          <a:solidFill>
                            <a:srgbClr val="1B242B"/>
                          </a:solidFill>
                        </a:rPr>
                        <a:t>-</a:t>
                      </a:r>
                      <a:r>
                        <a:rPr b="0" lang="en-US" sz="1800" u="none" cap="none" strike="noStrike"/>
                        <a:t> investigação</a:t>
                      </a:r>
                      <a:br>
                        <a:rPr b="0" lang="en-US" sz="1800" u="none" cap="none" strike="noStrike"/>
                      </a:br>
                      <a:r>
                        <a:rPr b="0" lang="en-US" sz="1800" u="none" cap="none" strike="noStrike">
                          <a:solidFill>
                            <a:srgbClr val="1B242B"/>
                          </a:solidFill>
                        </a:rPr>
                        <a:t>- </a:t>
                      </a:r>
                      <a:r>
                        <a:rPr b="0" lang="en-US" sz="1800" u="none" cap="none" strike="noStrike"/>
                        <a:t>competências de tomada de decisão</a:t>
                      </a:r>
                      <a:endParaRPr sz="1400" u="none" cap="none" strike="noStrike"/>
                    </a:p>
                  </a:txBody>
                  <a:tcPr marT="45725" marB="45725" marR="91450" marL="91450">
                    <a:lnB cap="flat" cmpd="sng" w="12700">
                      <a:solidFill>
                        <a:schemeClr val="dk1"/>
                      </a:solidFill>
                      <a:prstDash val="solid"/>
                      <a:round/>
                      <a:headEnd len="sm" w="sm" type="none"/>
                      <a:tailEnd len="sm" w="sm" type="none"/>
                    </a:lnB>
                  </a:tcPr>
                </a:tc>
              </a:tr>
              <a:tr h="1242800">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Primeira infância</a:t>
                      </a:r>
                      <a:br>
                        <a:rPr lang="en-US" sz="2400" u="none" cap="none" strike="noStrike"/>
                      </a:br>
                      <a:r>
                        <a:rPr lang="en-US" sz="2400" u="none" cap="none" strike="noStrike"/>
                        <a:t>- idades 3-5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69"/>
                        <a:buFont typeface="Arial"/>
                        <a:buNone/>
                      </a:pPr>
                      <a:r>
                        <a:t/>
                      </a:r>
                      <a:endParaRPr sz="1969"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Valores e hábitos iniciais</a:t>
                      </a:r>
                      <a:br>
                        <a:rPr lang="en-US" sz="2400" u="none" cap="none" strike="noStrike"/>
                      </a:b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Numeracia básica</a:t>
                      </a:r>
                      <a:br>
                        <a:rPr lang="en-US" sz="2400" u="none" cap="none" strike="noStrike"/>
                      </a:b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42800">
                <a:tc>
                  <a:txBody>
                    <a:bodyPr/>
                    <a:lstStyle/>
                    <a:p>
                      <a:pPr indent="0" lvl="0" marL="0" marR="0" rtl="0" algn="ctr">
                        <a:lnSpc>
                          <a:spcPct val="100000"/>
                        </a:lnSpc>
                        <a:spcBef>
                          <a:spcPts val="0"/>
                        </a:spcBef>
                        <a:spcAft>
                          <a:spcPts val="0"/>
                        </a:spcAft>
                        <a:buClr>
                          <a:srgbClr val="374856"/>
                        </a:buClr>
                        <a:buSzPts val="2400"/>
                        <a:buFont typeface="Calibri"/>
                        <a:buNone/>
                      </a:pPr>
                      <a:r>
                        <a:rPr b="0" i="0" lang="en-US" sz="2400" u="none" cap="none" strike="noStrike">
                          <a:solidFill>
                            <a:srgbClr val="374856"/>
                          </a:solidFill>
                          <a:latin typeface="Calibri"/>
                          <a:ea typeface="Calibri"/>
                          <a:cs typeface="Calibri"/>
                          <a:sym typeface="Calibri"/>
                        </a:rPr>
                        <a:t>Infância média</a:t>
                      </a:r>
                      <a:br>
                        <a:rPr b="0" i="0" lang="en-US" sz="2400" u="none" cap="none" strike="noStrike">
                          <a:solidFill>
                            <a:srgbClr val="374856"/>
                          </a:solidFill>
                          <a:latin typeface="Calibri"/>
                          <a:ea typeface="Calibri"/>
                          <a:cs typeface="Calibri"/>
                          <a:sym typeface="Calibri"/>
                        </a:rPr>
                      </a:br>
                      <a:r>
                        <a:rPr b="0" i="0" lang="en-US" sz="2400" u="none" cap="none" strike="noStrike">
                          <a:solidFill>
                            <a:srgbClr val="374856"/>
                          </a:solidFill>
                          <a:latin typeface="Calibri"/>
                          <a:ea typeface="Calibri"/>
                          <a:cs typeface="Calibri"/>
                          <a:sym typeface="Calibri"/>
                        </a:rPr>
                        <a:t>- idades 6-12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69"/>
                        <a:buFont typeface="Arial"/>
                        <a:buNone/>
                      </a:pPr>
                      <a:r>
                        <a:t/>
                      </a:r>
                      <a:endParaRPr sz="1969"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69"/>
                        <a:buFont typeface="Arial"/>
                        <a:buNone/>
                      </a:pPr>
                      <a:r>
                        <a:t/>
                      </a:r>
                      <a:endParaRPr sz="1969"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Gestão básica do dinheiro</a:t>
                      </a:r>
                      <a:br>
                        <a:rPr lang="en-US" sz="2400" u="none" cap="none" strike="noStrike"/>
                      </a:b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42800">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t>Adolescência e idade adulta</a:t>
                      </a:r>
                      <a:br>
                        <a:rPr lang="en-US" sz="2400" u="none" cap="none" strike="noStrike"/>
                      </a:br>
                      <a:r>
                        <a:rPr lang="en-US" sz="2400" u="none" cap="none" strike="noStrike"/>
                        <a:t>- idades 13-21</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solidFill>
                            <a:srgbClr val="7892A7"/>
                          </a:solidFill>
                        </a:rPr>
                        <a:t>O desenvolvimento continua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892A7"/>
                        </a:buClr>
                        <a:buSzPts val="2400"/>
                        <a:buFont typeface="Calibri"/>
                        <a:buNone/>
                      </a:pPr>
                      <a:r>
                        <a:rPr b="0" i="0" lang="en-US" sz="2400" u="none" cap="none" strike="noStrike">
                          <a:solidFill>
                            <a:srgbClr val="7892A7"/>
                          </a:solidFill>
                          <a:latin typeface="Calibri"/>
                          <a:ea typeface="Calibri"/>
                          <a:cs typeface="Calibri"/>
                          <a:sym typeface="Calibri"/>
                        </a:rPr>
                        <a:t>O desenvolvimento continua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69"/>
                        <a:buFont typeface="Arial"/>
                        <a:buNone/>
                      </a:pPr>
                      <a:r>
                        <a:t/>
                      </a:r>
                      <a:endParaRPr sz="1969"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descr="Badge Tick with solid fill" id="344" name="Google Shape;344;gf8f86123c2_0_148"/>
          <p:cNvSpPr/>
          <p:nvPr/>
        </p:nvSpPr>
        <p:spPr>
          <a:xfrm>
            <a:off x="4635886" y="3141668"/>
            <a:ext cx="718175" cy="703882"/>
          </a:xfrm>
          <a:custGeom>
            <a:rect b="b" l="l" r="r" t="t"/>
            <a:pathLst>
              <a:path extrusionOk="0" h="1429203" w="1429203">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id="345" name="Google Shape;345;gf8f86123c2_0_148"/>
          <p:cNvSpPr/>
          <p:nvPr/>
        </p:nvSpPr>
        <p:spPr>
          <a:xfrm rot="5400000">
            <a:off x="4806858" y="3975125"/>
            <a:ext cx="377100" cy="4410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id="346" name="Google Shape;346;gf8f86123c2_0_148"/>
          <p:cNvSpPr/>
          <p:nvPr/>
        </p:nvSpPr>
        <p:spPr>
          <a:xfrm rot="5400000">
            <a:off x="4806858" y="4497639"/>
            <a:ext cx="377100" cy="4410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id="347" name="Google Shape;347;gf8f86123c2_0_148"/>
          <p:cNvSpPr/>
          <p:nvPr/>
        </p:nvSpPr>
        <p:spPr>
          <a:xfrm rot="5400000">
            <a:off x="4806858" y="5020153"/>
            <a:ext cx="377100" cy="4410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id="348" name="Google Shape;348;gf8f86123c2_0_148"/>
          <p:cNvSpPr/>
          <p:nvPr/>
        </p:nvSpPr>
        <p:spPr>
          <a:xfrm rot="5400000">
            <a:off x="7836162" y="3746526"/>
            <a:ext cx="377100" cy="441000"/>
          </a:xfrm>
          <a:prstGeom prst="chevron">
            <a:avLst>
              <a:gd fmla="val 50000" name="adj"/>
            </a:avLst>
          </a:prstGeom>
          <a:solidFill>
            <a:srgbClr val="0A9A8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id="349" name="Google Shape;349;gf8f86123c2_0_148"/>
          <p:cNvSpPr/>
          <p:nvPr/>
        </p:nvSpPr>
        <p:spPr>
          <a:xfrm rot="5400000">
            <a:off x="7819834" y="5036477"/>
            <a:ext cx="377100" cy="441000"/>
          </a:xfrm>
          <a:prstGeom prst="chevron">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descr="Badge Tick with solid fill" id="350" name="Google Shape;350;gf8f86123c2_0_148"/>
          <p:cNvSpPr/>
          <p:nvPr/>
        </p:nvSpPr>
        <p:spPr>
          <a:xfrm>
            <a:off x="7656671" y="4284668"/>
            <a:ext cx="718175" cy="703882"/>
          </a:xfrm>
          <a:custGeom>
            <a:rect b="b" l="l" r="r" t="t"/>
            <a:pathLst>
              <a:path extrusionOk="0" h="1429203" w="1429203">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descr="Badge Tick with solid fill" id="351" name="Google Shape;351;gf8f86123c2_0_148"/>
          <p:cNvSpPr/>
          <p:nvPr/>
        </p:nvSpPr>
        <p:spPr>
          <a:xfrm>
            <a:off x="10677457" y="5525638"/>
            <a:ext cx="718175" cy="703882"/>
          </a:xfrm>
          <a:custGeom>
            <a:rect b="b" l="l" r="r" t="t"/>
            <a:pathLst>
              <a:path extrusionOk="0" h="1429203" w="1429203">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id="352" name="Google Shape;352;gf8f86123c2_0_148"/>
          <p:cNvSpPr/>
          <p:nvPr/>
        </p:nvSpPr>
        <p:spPr>
          <a:xfrm rot="5400000">
            <a:off x="10848429" y="5020153"/>
            <a:ext cx="377100" cy="441000"/>
          </a:xfrm>
          <a:prstGeom prst="chevron">
            <a:avLst>
              <a:gd fmla="val 50000" name="adj"/>
            </a:avLst>
          </a:prstGeom>
          <a:solidFill>
            <a:srgbClr val="0A9A8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
        <p:nvSpPr>
          <p:cNvPr id="353" name="Google Shape;353;gf8f86123c2_0_148"/>
          <p:cNvSpPr txBox="1"/>
          <p:nvPr/>
        </p:nvSpPr>
        <p:spPr>
          <a:xfrm>
            <a:off x="5006219" y="6822215"/>
            <a:ext cx="8328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chemeClr val="dk1"/>
                </a:solidFill>
                <a:latin typeface="Calibri"/>
                <a:ea typeface="Calibri"/>
                <a:cs typeface="Calibri"/>
                <a:sym typeface="Calibri"/>
              </a:rPr>
              <a:t>Adaptado de:  CFPB (2016) Building Blocks to help Youth achieve Financial Capability. </a:t>
            </a:r>
            <a:r>
              <a:rPr b="0" i="1" lang="en-US" sz="1100" u="none" cap="none" strike="noStrike">
                <a:solidFill>
                  <a:schemeClr val="dk1"/>
                </a:solidFill>
                <a:latin typeface="Calibri"/>
                <a:ea typeface="Calibri"/>
                <a:cs typeface="Calibri"/>
                <a:sym typeface="Calibri"/>
              </a:rPr>
              <a:t>Consumer Financial Protection Bureau.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100" u="none" cap="none" strike="noStrike">
                <a:solidFill>
                  <a:schemeClr val="dk1"/>
                </a:solidFill>
                <a:latin typeface="Calibri"/>
                <a:ea typeface="Calibri"/>
                <a:cs typeface="Calibri"/>
                <a:sym typeface="Calibri"/>
              </a:rPr>
              <a:t> Disponível em </a:t>
            </a:r>
            <a:r>
              <a:rPr b="0" i="0" lang="en-US"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https://files.consumerfinance.gov/f/documents/cfpb_building-blocks-youth-financial-capability_measurement-guide.pdf</a:t>
            </a:r>
            <a:r>
              <a:rPr b="0" i="0" lang="en-US"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54" name="Google Shape;354;gf8f86123c2_0_148"/>
          <p:cNvSpPr/>
          <p:nvPr/>
        </p:nvSpPr>
        <p:spPr>
          <a:xfrm rot="5400000">
            <a:off x="10848429" y="3800953"/>
            <a:ext cx="377100" cy="441000"/>
          </a:xfrm>
          <a:prstGeom prst="chevron">
            <a:avLst>
              <a:gd fmla="val 50000" name="adj"/>
            </a:avLst>
          </a:prstGeom>
          <a:solidFill>
            <a:srgbClr val="0A9A8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f8f86123c2_0_170"/>
          <p:cNvSpPr txBox="1"/>
          <p:nvPr>
            <p:ph idx="1" type="body"/>
          </p:nvPr>
        </p:nvSpPr>
        <p:spPr>
          <a:xfrm>
            <a:off x="199657" y="1331131"/>
            <a:ext cx="13135343" cy="6174569"/>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600"/>
              </a:spcBef>
              <a:spcAft>
                <a:spcPts val="0"/>
              </a:spcAft>
              <a:buSzPts val="2188"/>
              <a:buNone/>
            </a:pPr>
            <a:r>
              <a:rPr lang="en-US" sz="3200"/>
              <a:t>Coloque os cartões de habilidades roxas sob os seguintes títulos: </a:t>
            </a:r>
            <a:endParaRPr/>
          </a:p>
          <a:p>
            <a:pPr indent="-457200" lvl="2" marL="1397000" rtl="0" algn="l">
              <a:lnSpc>
                <a:spcPct val="100000"/>
              </a:lnSpc>
              <a:spcBef>
                <a:spcPts val="600"/>
              </a:spcBef>
              <a:spcAft>
                <a:spcPts val="0"/>
              </a:spcAft>
              <a:buClr>
                <a:schemeClr val="accent2"/>
              </a:buClr>
              <a:buSzPts val="3200"/>
              <a:buFont typeface="Noto Sans Symbols"/>
              <a:buChar char="❖"/>
            </a:pPr>
            <a:r>
              <a:rPr lang="en-US" sz="3200">
                <a:solidFill>
                  <a:srgbClr val="FF0000"/>
                </a:solidFill>
              </a:rPr>
              <a:t>    </a:t>
            </a:r>
            <a:r>
              <a:rPr b="1" lang="en-US" sz="3200">
                <a:solidFill>
                  <a:srgbClr val="097D74"/>
                </a:solidFill>
              </a:rPr>
              <a:t>Competências financeiras</a:t>
            </a:r>
            <a:endParaRPr>
              <a:solidFill>
                <a:srgbClr val="097D74"/>
              </a:solidFill>
            </a:endParaRPr>
          </a:p>
          <a:p>
            <a:pPr indent="-457200" lvl="2" marL="1397000" rtl="0" algn="l">
              <a:lnSpc>
                <a:spcPct val="100000"/>
              </a:lnSpc>
              <a:spcBef>
                <a:spcPts val="600"/>
              </a:spcBef>
              <a:spcAft>
                <a:spcPts val="0"/>
              </a:spcAft>
              <a:buClr>
                <a:schemeClr val="accent2"/>
              </a:buClr>
              <a:buSzPts val="3200"/>
              <a:buFont typeface="Noto Sans Symbols"/>
              <a:buChar char="❖"/>
            </a:pPr>
            <a:r>
              <a:rPr b="1" lang="en-US" sz="3200">
                <a:solidFill>
                  <a:srgbClr val="FF0000"/>
                </a:solidFill>
              </a:rPr>
              <a:t>    </a:t>
            </a:r>
            <a:r>
              <a:rPr b="1" lang="en-US" sz="3200">
                <a:solidFill>
                  <a:srgbClr val="07736B"/>
                </a:solidFill>
              </a:rPr>
              <a:t>Capacidades de pensar</a:t>
            </a:r>
            <a:endParaRPr sz="3200">
              <a:solidFill>
                <a:srgbClr val="07736B"/>
              </a:solidFill>
            </a:endParaRPr>
          </a:p>
          <a:p>
            <a:pPr indent="-228600" lvl="0" marL="228600" rtl="0" algn="l">
              <a:lnSpc>
                <a:spcPct val="100000"/>
              </a:lnSpc>
              <a:spcBef>
                <a:spcPts val="0"/>
              </a:spcBef>
              <a:spcAft>
                <a:spcPts val="0"/>
              </a:spcAft>
              <a:buSzPts val="2188"/>
              <a:buNone/>
            </a:pPr>
            <a:r>
              <a:t/>
            </a:r>
            <a:endParaRPr sz="3200">
              <a:solidFill>
                <a:schemeClr val="dk1"/>
              </a:solidFill>
            </a:endParaRPr>
          </a:p>
          <a:p>
            <a:pPr indent="-228600" lvl="0" marL="228600" rtl="0" algn="l">
              <a:lnSpc>
                <a:spcPct val="100000"/>
              </a:lnSpc>
              <a:spcBef>
                <a:spcPts val="600"/>
              </a:spcBef>
              <a:spcAft>
                <a:spcPts val="0"/>
              </a:spcAft>
              <a:buSzPts val="2188"/>
              <a:buNone/>
            </a:pPr>
            <a:r>
              <a:rPr i="1" lang="en-US" sz="3200">
                <a:solidFill>
                  <a:schemeClr val="dk1"/>
                </a:solidFill>
              </a:rPr>
              <a:t>Se não tens a certeza ou pensas que eles têm ambas as habilidades, coloca-as no meio </a:t>
            </a:r>
            <a:r>
              <a:rPr lang="en-US" sz="3200">
                <a:solidFill>
                  <a:schemeClr val="dk1"/>
                </a:solidFill>
              </a:rPr>
              <a:t> </a:t>
            </a:r>
            <a:endParaRPr sz="3200">
              <a:solidFill>
                <a:srgbClr val="FF0000"/>
              </a:solidFill>
            </a:endParaRPr>
          </a:p>
          <a:p>
            <a:pPr indent="-228600" lvl="0" marL="228600" rtl="0" algn="l">
              <a:lnSpc>
                <a:spcPct val="100000"/>
              </a:lnSpc>
              <a:spcBef>
                <a:spcPts val="600"/>
              </a:spcBef>
              <a:spcAft>
                <a:spcPts val="0"/>
              </a:spcAft>
              <a:buSzPts val="2188"/>
              <a:buNone/>
            </a:pPr>
            <a:r>
              <a:rPr b="1" lang="en-US" sz="3200">
                <a:solidFill>
                  <a:srgbClr val="0C343D"/>
                </a:solidFill>
              </a:rPr>
              <a:t> 			Use qualquer um:</a:t>
            </a:r>
            <a:endParaRPr b="1" sz="3200">
              <a:solidFill>
                <a:srgbClr val="0C343D"/>
              </a:solidFill>
            </a:endParaRPr>
          </a:p>
          <a:p>
            <a:pPr indent="0" lvl="0" marL="0" rtl="0" algn="just">
              <a:lnSpc>
                <a:spcPct val="100000"/>
              </a:lnSpc>
              <a:spcBef>
                <a:spcPts val="600"/>
              </a:spcBef>
              <a:spcAft>
                <a:spcPts val="0"/>
              </a:spcAft>
              <a:buSzPts val="3200"/>
              <a:buNone/>
            </a:pPr>
            <a:r>
              <a:rPr b="1" i="1" lang="en-US" sz="3200">
                <a:solidFill>
                  <a:srgbClr val="C00000"/>
                </a:solidFill>
              </a:rPr>
              <a:t>Online </a:t>
            </a:r>
            <a:r>
              <a:rPr b="1" lang="en-US" sz="3200">
                <a:solidFill>
                  <a:srgbClr val="C00000"/>
                </a:solidFill>
              </a:rPr>
              <a:t>- </a:t>
            </a:r>
            <a:r>
              <a:rPr lang="en-US" sz="3200">
                <a:solidFill>
                  <a:schemeClr val="dk1"/>
                </a:solidFill>
              </a:rPr>
              <a:t>a atividade de arrastar e largar </a:t>
            </a:r>
            <a:endParaRPr>
              <a:solidFill>
                <a:schemeClr val="dk1"/>
              </a:solidFill>
            </a:endParaRPr>
          </a:p>
          <a:p>
            <a:pPr indent="-228600" lvl="0" marL="228600" rtl="0" algn="l">
              <a:lnSpc>
                <a:spcPct val="100000"/>
              </a:lnSpc>
              <a:spcBef>
                <a:spcPts val="0"/>
              </a:spcBef>
              <a:spcAft>
                <a:spcPts val="0"/>
              </a:spcAft>
              <a:buSzPts val="2188"/>
              <a:buNone/>
            </a:pPr>
            <a:r>
              <a:rPr b="1" i="1" lang="en-US" sz="3200">
                <a:solidFill>
                  <a:srgbClr val="C00000"/>
                </a:solidFill>
              </a:rPr>
              <a:t>Na aula </a:t>
            </a:r>
            <a:r>
              <a:rPr lang="en-US" sz="3200">
                <a:solidFill>
                  <a:schemeClr val="dk1"/>
                </a:solidFill>
              </a:rPr>
              <a:t>- usar as atividades impressas para ligar as competências com títulos </a:t>
            </a:r>
            <a:endParaRPr sz="3200"/>
          </a:p>
          <a:p>
            <a:pPr indent="-228600" lvl="0" marL="228600" rtl="0" algn="l">
              <a:lnSpc>
                <a:spcPct val="100000"/>
              </a:lnSpc>
              <a:spcBef>
                <a:spcPts val="0"/>
              </a:spcBef>
              <a:spcAft>
                <a:spcPts val="0"/>
              </a:spcAft>
              <a:buSzPts val="2188"/>
              <a:buNone/>
            </a:pPr>
            <a:r>
              <a:rPr b="1" lang="en-US" sz="3200">
                <a:solidFill>
                  <a:srgbClr val="980000"/>
                </a:solidFill>
              </a:rPr>
              <a:t>          </a:t>
            </a:r>
            <a:endParaRPr/>
          </a:p>
          <a:p>
            <a:pPr indent="-228600" lvl="0" marL="228600" rtl="0" algn="l">
              <a:lnSpc>
                <a:spcPct val="100000"/>
              </a:lnSpc>
              <a:spcBef>
                <a:spcPts val="0"/>
              </a:spcBef>
              <a:spcAft>
                <a:spcPts val="0"/>
              </a:spcAft>
              <a:buSzPts val="2188"/>
              <a:buNone/>
            </a:pPr>
            <a:r>
              <a:rPr b="1" lang="en-US" sz="3200">
                <a:solidFill>
                  <a:srgbClr val="0ABAAC"/>
                </a:solidFill>
              </a:rPr>
              <a:t> 				Por favor, pergunte ao tutor se precisar de ajuda.</a:t>
            </a:r>
            <a:br>
              <a:rPr b="1" lang="en-US" sz="3200">
                <a:solidFill>
                  <a:srgbClr val="0ABAAC"/>
                </a:solidFill>
              </a:rPr>
            </a:br>
            <a:endParaRPr sz="3200"/>
          </a:p>
        </p:txBody>
      </p:sp>
      <p:sp>
        <p:nvSpPr>
          <p:cNvPr id="360" name="Google Shape;360;gf8f86123c2_0_170"/>
          <p:cNvSpPr txBox="1"/>
          <p:nvPr>
            <p:ph type="title"/>
          </p:nvPr>
        </p:nvSpPr>
        <p:spPr>
          <a:xfrm>
            <a:off x="246743" y="432160"/>
            <a:ext cx="12888600" cy="720000"/>
          </a:xfrm>
          <a:prstGeom prst="rect">
            <a:avLst/>
          </a:prstGeom>
          <a:no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3600"/>
              <a:buNone/>
            </a:pPr>
            <a:r>
              <a:rPr lang="en-US" sz="3200">
                <a:solidFill>
                  <a:srgbClr val="07736B"/>
                </a:solidFill>
              </a:rPr>
              <a:t>Atividade M1.8  </a:t>
            </a:r>
            <a:br>
              <a:rPr lang="en-US" sz="3200">
                <a:solidFill>
                  <a:srgbClr val="07736B"/>
                </a:solidFill>
              </a:rPr>
            </a:br>
            <a:r>
              <a:rPr lang="en-US" sz="3200">
                <a:solidFill>
                  <a:srgbClr val="07736B"/>
                </a:solidFill>
              </a:rPr>
              <a:t>Capacidades de raciocínio ou competências financeiras?</a:t>
            </a:r>
            <a:endParaRPr sz="3200">
              <a:solidFill>
                <a:srgbClr val="07736B"/>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gf8f86123c2_0_175"/>
          <p:cNvSpPr/>
          <p:nvPr/>
        </p:nvSpPr>
        <p:spPr>
          <a:xfrm>
            <a:off x="0" y="0"/>
            <a:ext cx="13331700" cy="750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69"/>
              <a:buFont typeface="Arial"/>
              <a:buNone/>
            </a:pPr>
            <a:r>
              <a:t/>
            </a:r>
            <a:endParaRPr b="0" i="0" sz="1969" u="none" cap="none" strike="noStrike">
              <a:solidFill>
                <a:schemeClr val="lt1"/>
              </a:solidFill>
              <a:latin typeface="Calibri"/>
              <a:ea typeface="Calibri"/>
              <a:cs typeface="Calibri"/>
              <a:sym typeface="Calibri"/>
            </a:endParaRPr>
          </a:p>
        </p:txBody>
      </p:sp>
      <p:sp>
        <p:nvSpPr>
          <p:cNvPr id="366" name="Google Shape;366;gf8f86123c2_0_175"/>
          <p:cNvSpPr txBox="1"/>
          <p:nvPr>
            <p:ph type="title"/>
          </p:nvPr>
        </p:nvSpPr>
        <p:spPr>
          <a:xfrm>
            <a:off x="700087" y="356098"/>
            <a:ext cx="11635200" cy="156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29E86"/>
              </a:buClr>
              <a:buSzPts val="3600"/>
              <a:buNone/>
            </a:pPr>
            <a:r>
              <a:rPr lang="en-US" sz="3200">
                <a:solidFill>
                  <a:srgbClr val="07736B"/>
                </a:solidFill>
              </a:rPr>
              <a:t>Atividade M1.9 </a:t>
            </a:r>
            <a:br>
              <a:rPr lang="en-US" sz="3200">
                <a:solidFill>
                  <a:srgbClr val="07736B"/>
                </a:solidFill>
              </a:rPr>
            </a:br>
            <a:r>
              <a:rPr lang="en-US" sz="3200">
                <a:solidFill>
                  <a:srgbClr val="07736B"/>
                </a:solidFill>
              </a:rPr>
              <a:t>Money Matters cenários e competências financeiras </a:t>
            </a:r>
            <a:br>
              <a:rPr lang="en-US" sz="3200">
                <a:solidFill>
                  <a:schemeClr val="dk1"/>
                </a:solidFill>
              </a:rPr>
            </a:br>
            <a:endParaRPr sz="3200">
              <a:solidFill>
                <a:schemeClr val="dk1"/>
              </a:solidFill>
            </a:endParaRPr>
          </a:p>
        </p:txBody>
      </p:sp>
      <p:sp>
        <p:nvSpPr>
          <p:cNvPr id="367" name="Google Shape;367;gf8f86123c2_0_175"/>
          <p:cNvSpPr txBox="1"/>
          <p:nvPr>
            <p:ph idx="1" type="body"/>
          </p:nvPr>
        </p:nvSpPr>
        <p:spPr>
          <a:xfrm>
            <a:off x="655073" y="2278070"/>
            <a:ext cx="11328380" cy="48715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600"/>
              </a:spcBef>
              <a:spcAft>
                <a:spcPts val="0"/>
              </a:spcAft>
              <a:buSzPts val="3200"/>
              <a:buNone/>
            </a:pPr>
            <a:r>
              <a:t/>
            </a:r>
            <a:endParaRPr sz="3200">
              <a:solidFill>
                <a:srgbClr val="C00000"/>
              </a:solidFill>
            </a:endParaRPr>
          </a:p>
          <a:p>
            <a:pPr indent="0" lvl="0" marL="285750" rtl="0" algn="l">
              <a:lnSpc>
                <a:spcPct val="90000"/>
              </a:lnSpc>
              <a:spcBef>
                <a:spcPts val="600"/>
              </a:spcBef>
              <a:spcAft>
                <a:spcPts val="0"/>
              </a:spcAft>
              <a:buSzPts val="3200"/>
              <a:buNone/>
            </a:pPr>
            <a:r>
              <a:rPr lang="en-US" sz="3200">
                <a:solidFill>
                  <a:srgbClr val="C00000"/>
                </a:solidFill>
              </a:rPr>
              <a:t>Olhe para um dos </a:t>
            </a:r>
            <a:br>
              <a:rPr lang="en-US" sz="3200">
                <a:solidFill>
                  <a:srgbClr val="C00000"/>
                </a:solidFill>
              </a:rPr>
            </a:br>
            <a:r>
              <a:rPr lang="en-US" sz="3200">
                <a:solidFill>
                  <a:srgbClr val="C00000"/>
                </a:solidFill>
              </a:rPr>
              <a:t>três cenários</a:t>
            </a:r>
            <a:br>
              <a:rPr lang="en-US" sz="3200">
                <a:solidFill>
                  <a:srgbClr val="C00000"/>
                </a:solidFill>
              </a:rPr>
            </a:br>
            <a:endParaRPr sz="3200">
              <a:solidFill>
                <a:srgbClr val="C00000"/>
              </a:solidFill>
            </a:endParaRPr>
          </a:p>
          <a:p>
            <a:pPr indent="0" lvl="0" marL="285750" rtl="0" algn="l">
              <a:lnSpc>
                <a:spcPct val="90000"/>
              </a:lnSpc>
              <a:spcBef>
                <a:spcPts val="600"/>
              </a:spcBef>
              <a:spcAft>
                <a:spcPts val="0"/>
              </a:spcAft>
              <a:buSzPts val="3200"/>
              <a:buNone/>
            </a:pPr>
            <a:r>
              <a:rPr lang="en-US" sz="3200">
                <a:solidFill>
                  <a:srgbClr val="C00000"/>
                </a:solidFill>
              </a:rPr>
              <a:t>Com um parceiro, identifique as competências financeiras ou de pensamento envolvidas no seu cenário</a:t>
            </a:r>
            <a:br>
              <a:rPr lang="en-US" sz="3200">
                <a:solidFill>
                  <a:srgbClr val="C00000"/>
                </a:solidFill>
              </a:rPr>
            </a:br>
            <a:endParaRPr sz="3708">
              <a:solidFill>
                <a:srgbClr val="C00000"/>
              </a:solidFill>
              <a:latin typeface="Calibri"/>
              <a:ea typeface="Calibri"/>
              <a:cs typeface="Calibri"/>
              <a:sym typeface="Calibri"/>
            </a:endParaRPr>
          </a:p>
          <a:p>
            <a:pPr indent="0" lvl="0" marL="285750" rtl="0" algn="ctr">
              <a:lnSpc>
                <a:spcPct val="90000"/>
              </a:lnSpc>
              <a:spcBef>
                <a:spcPts val="600"/>
              </a:spcBef>
              <a:spcAft>
                <a:spcPts val="0"/>
              </a:spcAft>
              <a:buSzPts val="3200"/>
              <a:buNone/>
            </a:pPr>
            <a:r>
              <a:rPr i="1" lang="en-US" sz="3708">
                <a:solidFill>
                  <a:srgbClr val="07736B"/>
                </a:solidFill>
              </a:rPr>
              <a:t>Alguns são indicados, mas provavelmente há mais</a:t>
            </a:r>
            <a:br>
              <a:rPr i="1" lang="en-US" sz="3708">
                <a:solidFill>
                  <a:srgbClr val="07736B"/>
                </a:solidFill>
              </a:rPr>
            </a:br>
            <a:endParaRPr sz="3200">
              <a:solidFill>
                <a:srgbClr val="FF0000"/>
              </a:solidFill>
              <a:latin typeface="Calibri"/>
              <a:ea typeface="Calibri"/>
              <a:cs typeface="Calibri"/>
              <a:sym typeface="Calibri"/>
            </a:endParaRPr>
          </a:p>
        </p:txBody>
      </p:sp>
      <p:sp>
        <p:nvSpPr>
          <p:cNvPr id="368" name="Google Shape;368;gf8f86123c2_0_175"/>
          <p:cNvSpPr txBox="1"/>
          <p:nvPr/>
        </p:nvSpPr>
        <p:spPr>
          <a:xfrm>
            <a:off x="8580044" y="7194978"/>
            <a:ext cx="47517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Image source: </a:t>
            </a:r>
            <a:r>
              <a:rPr b="0" i="0" lang="en-US"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https://piggybankproject.eu/elearning/course/view.php?id=2&amp;section=3</a:t>
            </a:r>
            <a:endParaRPr b="0" i="0" sz="1000" u="none" cap="none" strike="noStrike">
              <a:solidFill>
                <a:schemeClr val="dk1"/>
              </a:solidFill>
              <a:latin typeface="Calibri"/>
              <a:ea typeface="Calibri"/>
              <a:cs typeface="Calibri"/>
              <a:sym typeface="Calibri"/>
            </a:endParaRPr>
          </a:p>
        </p:txBody>
      </p:sp>
      <p:pic>
        <p:nvPicPr>
          <p:cNvPr id="369" name="Google Shape;369;gf8f86123c2_0_175"/>
          <p:cNvPicPr preferRelativeResize="0"/>
          <p:nvPr/>
        </p:nvPicPr>
        <p:blipFill rotWithShape="1">
          <a:blip r:embed="rId4">
            <a:alphaModFix/>
          </a:blip>
          <a:srcRect b="0" l="0" r="0" t="0"/>
          <a:stretch/>
        </p:blipFill>
        <p:spPr>
          <a:xfrm>
            <a:off x="6149066" y="2278070"/>
            <a:ext cx="4861955" cy="20171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97D74"/>
                </a:solidFill>
              </a:rPr>
              <a:t>Módulo 1 Plano visual para a sessão</a:t>
            </a:r>
            <a:endParaRPr sz="3200">
              <a:solidFill>
                <a:srgbClr val="097D74"/>
              </a:solidFill>
            </a:endParaRPr>
          </a:p>
        </p:txBody>
      </p:sp>
      <p:sp>
        <p:nvSpPr>
          <p:cNvPr id="108" name="Google Shape;108;p2"/>
          <p:cNvSpPr/>
          <p:nvPr/>
        </p:nvSpPr>
        <p:spPr>
          <a:xfrm>
            <a:off x="5511800" y="1257300"/>
            <a:ext cx="2095500" cy="2032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descr="Picture 8" id="109" name="Google Shape;109;p2"/>
          <p:cNvPicPr preferRelativeResize="0"/>
          <p:nvPr/>
        </p:nvPicPr>
        <p:blipFill rotWithShape="1">
          <a:blip r:embed="rId3">
            <a:alphaModFix/>
          </a:blip>
          <a:srcRect b="11877" l="0" r="0" t="24175"/>
          <a:stretch/>
        </p:blipFill>
        <p:spPr>
          <a:xfrm>
            <a:off x="0" y="1064848"/>
            <a:ext cx="13279866" cy="6008692"/>
          </a:xfrm>
          <a:prstGeom prst="rect">
            <a:avLst/>
          </a:prstGeom>
          <a:noFill/>
          <a:ln>
            <a:noFill/>
          </a:ln>
        </p:spPr>
      </p:pic>
      <p:sp>
        <p:nvSpPr>
          <p:cNvPr id="110" name="Google Shape;110;p2"/>
          <p:cNvSpPr/>
          <p:nvPr/>
        </p:nvSpPr>
        <p:spPr>
          <a:xfrm>
            <a:off x="5511800" y="948959"/>
            <a:ext cx="2095500" cy="402764"/>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900"/>
              <a:buFont typeface="Calibri"/>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f8f86123c2_0_183"/>
          <p:cNvSpPr txBox="1"/>
          <p:nvPr>
            <p:ph idx="1" type="body"/>
          </p:nvPr>
        </p:nvSpPr>
        <p:spPr>
          <a:xfrm>
            <a:off x="518167" y="899886"/>
            <a:ext cx="12801166" cy="4560785"/>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SzPts val="2188"/>
              <a:buNone/>
            </a:pPr>
            <a:r>
              <a:rPr b="1" lang="en-US" sz="3200">
                <a:solidFill>
                  <a:srgbClr val="FF0000"/>
                </a:solidFill>
              </a:rPr>
              <a:t>M1.9a       </a:t>
            </a:r>
            <a:endParaRPr/>
          </a:p>
          <a:p>
            <a:pPr indent="0" lvl="0" marL="0" rtl="0" algn="just">
              <a:lnSpc>
                <a:spcPct val="100000"/>
              </a:lnSpc>
              <a:spcBef>
                <a:spcPts val="0"/>
              </a:spcBef>
              <a:spcAft>
                <a:spcPts val="0"/>
              </a:spcAft>
              <a:buSzPts val="2188"/>
              <a:buNone/>
            </a:pPr>
            <a:r>
              <a:rPr b="1" lang="en-US" sz="3200">
                <a:solidFill>
                  <a:srgbClr val="FF0000"/>
                </a:solidFill>
              </a:rPr>
              <a:t>Cartões de crédito - gastos e pagamentos do credor</a:t>
            </a:r>
            <a:endParaRPr/>
          </a:p>
          <a:p>
            <a:pPr indent="0" lvl="0" marL="0" rtl="0" algn="just">
              <a:lnSpc>
                <a:spcPct val="100000"/>
              </a:lnSpc>
              <a:spcBef>
                <a:spcPts val="600"/>
              </a:spcBef>
              <a:spcAft>
                <a:spcPts val="0"/>
              </a:spcAft>
              <a:buSzPts val="3200"/>
              <a:buNone/>
            </a:pPr>
            <a:r>
              <a:rPr b="1" lang="en-US" sz="3200"/>
              <a:t>Consegue pensar em mais algumas competências financeiras envolvidas?</a:t>
            </a:r>
            <a:endParaRPr sz="3200"/>
          </a:p>
          <a:p>
            <a:pPr indent="0" lvl="0" marL="0" rtl="0" algn="just">
              <a:lnSpc>
                <a:spcPct val="100000"/>
              </a:lnSpc>
              <a:spcBef>
                <a:spcPts val="600"/>
              </a:spcBef>
              <a:spcAft>
                <a:spcPts val="0"/>
              </a:spcAft>
              <a:buClr>
                <a:schemeClr val="accent4"/>
              </a:buClr>
              <a:buSzPts val="3200"/>
              <a:buNone/>
            </a:pPr>
            <a:r>
              <a:t/>
            </a:r>
            <a:endParaRPr b="1" sz="3200"/>
          </a:p>
          <a:p>
            <a:pPr indent="0" lvl="0" marL="0" rtl="0" algn="just">
              <a:lnSpc>
                <a:spcPct val="100000"/>
              </a:lnSpc>
              <a:spcBef>
                <a:spcPts val="600"/>
              </a:spcBef>
              <a:spcAft>
                <a:spcPts val="0"/>
              </a:spcAft>
              <a:buClr>
                <a:schemeClr val="accent4"/>
              </a:buClr>
              <a:buSzPts val="3200"/>
              <a:buNone/>
            </a:pPr>
            <a:r>
              <a:rPr b="1" lang="en-US" sz="3200"/>
              <a:t> </a:t>
            </a:r>
            <a:endParaRPr/>
          </a:p>
          <a:p>
            <a:pPr indent="0" lvl="0" marL="0" rtl="0" algn="just">
              <a:lnSpc>
                <a:spcPct val="100000"/>
              </a:lnSpc>
              <a:spcBef>
                <a:spcPts val="600"/>
              </a:spcBef>
              <a:spcAft>
                <a:spcPts val="0"/>
              </a:spcAft>
              <a:buClr>
                <a:schemeClr val="accent4"/>
              </a:buClr>
              <a:buSzPts val="3200"/>
              <a:buNone/>
            </a:pPr>
            <a:r>
              <a:rPr lang="en-US" sz="3200"/>
              <a:t> </a:t>
            </a:r>
            <a:endParaRPr/>
          </a:p>
          <a:p>
            <a:pPr indent="0" lvl="0" marL="0" rtl="0" algn="just">
              <a:lnSpc>
                <a:spcPct val="100000"/>
              </a:lnSpc>
              <a:spcBef>
                <a:spcPts val="600"/>
              </a:spcBef>
              <a:spcAft>
                <a:spcPts val="0"/>
              </a:spcAft>
              <a:buClr>
                <a:schemeClr val="accent4"/>
              </a:buClr>
              <a:buSzPts val="3200"/>
              <a:buNone/>
            </a:pPr>
            <a:r>
              <a:rPr b="1" lang="en-US" sz="3200"/>
              <a:t> </a:t>
            </a:r>
            <a:endParaRPr/>
          </a:p>
          <a:p>
            <a:pPr indent="0" lvl="0" marL="0" rtl="0" algn="just">
              <a:lnSpc>
                <a:spcPct val="100000"/>
              </a:lnSpc>
              <a:spcBef>
                <a:spcPts val="600"/>
              </a:spcBef>
              <a:spcAft>
                <a:spcPts val="0"/>
              </a:spcAft>
              <a:buClr>
                <a:schemeClr val="accent4"/>
              </a:buClr>
              <a:buSzPts val="3200"/>
              <a:buNone/>
            </a:pPr>
            <a:r>
              <a:rPr lang="en-US" sz="3200"/>
              <a:t> </a:t>
            </a:r>
            <a:endParaRPr/>
          </a:p>
          <a:p>
            <a:pPr indent="0" lvl="0" marL="0" rtl="0" algn="just">
              <a:lnSpc>
                <a:spcPct val="100000"/>
              </a:lnSpc>
              <a:spcBef>
                <a:spcPts val="600"/>
              </a:spcBef>
              <a:spcAft>
                <a:spcPts val="0"/>
              </a:spcAft>
              <a:buClr>
                <a:schemeClr val="accent4"/>
              </a:buClr>
              <a:buSzPts val="3200"/>
              <a:buNone/>
            </a:pPr>
            <a:br>
              <a:rPr lang="en-US" sz="3200"/>
            </a:br>
            <a:endParaRPr sz="3200"/>
          </a:p>
        </p:txBody>
      </p:sp>
      <p:sp>
        <p:nvSpPr>
          <p:cNvPr id="375" name="Google Shape;375;gf8f86123c2_0_183"/>
          <p:cNvSpPr txBox="1"/>
          <p:nvPr>
            <p:ph type="title"/>
          </p:nvPr>
        </p:nvSpPr>
        <p:spPr>
          <a:xfrm>
            <a:off x="486833" y="-87525"/>
            <a:ext cx="12832500" cy="1321976"/>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3600"/>
              <a:buNone/>
            </a:pPr>
            <a:r>
              <a:rPr lang="en-US" sz="3600">
                <a:solidFill>
                  <a:srgbClr val="07736B"/>
                </a:solidFill>
              </a:rPr>
              <a:t>Ligação entre o pensamento e as competências financeiras com o Money Matters</a:t>
            </a:r>
            <a:endParaRPr/>
          </a:p>
        </p:txBody>
      </p:sp>
      <p:sp>
        <p:nvSpPr>
          <p:cNvPr id="376" name="Google Shape;376;gf8f86123c2_0_183"/>
          <p:cNvSpPr/>
          <p:nvPr/>
        </p:nvSpPr>
        <p:spPr>
          <a:xfrm>
            <a:off x="8952000" y="2453460"/>
            <a:ext cx="4098000" cy="2220600"/>
          </a:xfrm>
          <a:prstGeom prst="wedgeEllipseCallout">
            <a:avLst>
              <a:gd fmla="val -52799" name="adj1"/>
              <a:gd fmla="val 79226"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C00000"/>
                </a:solidFill>
                <a:latin typeface="Calibri"/>
                <a:ea typeface="Calibri"/>
                <a:cs typeface="Calibri"/>
                <a:sym typeface="Calibri"/>
              </a:rPr>
              <a:t>Capacidade de pensar sobre as consequências das ações a longo prazo</a:t>
            </a:r>
            <a:endParaRPr b="0" i="0" sz="2400" u="none" cap="none" strike="noStrike">
              <a:solidFill>
                <a:srgbClr val="C00000"/>
              </a:solidFill>
              <a:latin typeface="Calibri"/>
              <a:ea typeface="Calibri"/>
              <a:cs typeface="Calibri"/>
              <a:sym typeface="Calibri"/>
            </a:endParaRPr>
          </a:p>
        </p:txBody>
      </p:sp>
      <p:sp>
        <p:nvSpPr>
          <p:cNvPr id="377" name="Google Shape;377;gf8f86123c2_0_183"/>
          <p:cNvSpPr/>
          <p:nvPr/>
        </p:nvSpPr>
        <p:spPr>
          <a:xfrm>
            <a:off x="131360" y="2555310"/>
            <a:ext cx="2743200" cy="2016900"/>
          </a:xfrm>
          <a:prstGeom prst="wedgeEllipseCallout">
            <a:avLst>
              <a:gd fmla="val 66529" name="adj1"/>
              <a:gd fmla="val 35398"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378" name="Google Shape;378;gf8f86123c2_0_183"/>
          <p:cNvSpPr/>
          <p:nvPr/>
        </p:nvSpPr>
        <p:spPr>
          <a:xfrm>
            <a:off x="131360" y="5335641"/>
            <a:ext cx="2743200" cy="1737900"/>
          </a:xfrm>
          <a:prstGeom prst="wedgeEllipseCallout">
            <a:avLst>
              <a:gd fmla="val 62246" name="adj1"/>
              <a:gd fmla="val -83247"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379" name="Google Shape;379;gf8f86123c2_0_183"/>
          <p:cNvSpPr/>
          <p:nvPr/>
        </p:nvSpPr>
        <p:spPr>
          <a:xfrm>
            <a:off x="9855199" y="4969042"/>
            <a:ext cx="3098933" cy="2354123"/>
          </a:xfrm>
          <a:prstGeom prst="wedgeEllipseCallout">
            <a:avLst>
              <a:gd fmla="val -81355" name="adj1"/>
              <a:gd fmla="val -30593"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pic>
        <p:nvPicPr>
          <p:cNvPr id="380" name="Google Shape;380;gf8f86123c2_0_183"/>
          <p:cNvPicPr preferRelativeResize="0"/>
          <p:nvPr/>
        </p:nvPicPr>
        <p:blipFill rotWithShape="1">
          <a:blip r:embed="rId3">
            <a:alphaModFix/>
          </a:blip>
          <a:srcRect b="0" l="0" r="0" t="0"/>
          <a:stretch/>
        </p:blipFill>
        <p:spPr>
          <a:xfrm>
            <a:off x="3479802" y="2447025"/>
            <a:ext cx="5202865" cy="4737433"/>
          </a:xfrm>
          <a:prstGeom prst="rect">
            <a:avLst/>
          </a:prstGeom>
          <a:noFill/>
          <a:ln>
            <a:noFill/>
          </a:ln>
        </p:spPr>
      </p:pic>
      <p:pic>
        <p:nvPicPr>
          <p:cNvPr id="381" name="Google Shape;381;gf8f86123c2_0_183"/>
          <p:cNvPicPr preferRelativeResize="0"/>
          <p:nvPr/>
        </p:nvPicPr>
        <p:blipFill rotWithShape="1">
          <a:blip r:embed="rId4">
            <a:alphaModFix/>
          </a:blip>
          <a:srcRect b="0" l="0" r="0" t="0"/>
          <a:stretch/>
        </p:blipFill>
        <p:spPr>
          <a:xfrm>
            <a:off x="4047092" y="5428415"/>
            <a:ext cx="3612299" cy="14353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f8f86123c2_0_193"/>
          <p:cNvSpPr txBox="1"/>
          <p:nvPr>
            <p:ph idx="1" type="body"/>
          </p:nvPr>
        </p:nvSpPr>
        <p:spPr>
          <a:xfrm>
            <a:off x="190500" y="1030514"/>
            <a:ext cx="12657600" cy="4430157"/>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3200"/>
              <a:buNone/>
            </a:pPr>
            <a:r>
              <a:rPr b="1" lang="en-US" sz="3200">
                <a:solidFill>
                  <a:srgbClr val="FF0000"/>
                </a:solidFill>
              </a:rPr>
              <a:t>M1.9b  </a:t>
            </a:r>
            <a:endParaRPr/>
          </a:p>
          <a:p>
            <a:pPr indent="0" lvl="0" marL="0" rtl="0" algn="just">
              <a:lnSpc>
                <a:spcPct val="100000"/>
              </a:lnSpc>
              <a:spcBef>
                <a:spcPts val="0"/>
              </a:spcBef>
              <a:spcAft>
                <a:spcPts val="0"/>
              </a:spcAft>
              <a:buSzPts val="3200"/>
              <a:buNone/>
            </a:pPr>
            <a:r>
              <a:rPr b="1" lang="en-US" sz="3200">
                <a:solidFill>
                  <a:srgbClr val="FF0000"/>
                </a:solidFill>
              </a:rPr>
              <a:t>Compras à janela / comparar preços </a:t>
            </a:r>
            <a:endParaRPr/>
          </a:p>
          <a:p>
            <a:pPr indent="0" lvl="0" marL="0" rtl="0" algn="just">
              <a:lnSpc>
                <a:spcPct val="100000"/>
              </a:lnSpc>
              <a:spcBef>
                <a:spcPts val="600"/>
              </a:spcBef>
              <a:spcAft>
                <a:spcPts val="0"/>
              </a:spcAft>
              <a:buSzPts val="3200"/>
              <a:buNone/>
            </a:pPr>
            <a:r>
              <a:rPr b="1" lang="en-US" sz="3200">
                <a:solidFill>
                  <a:srgbClr val="097D74"/>
                </a:solidFill>
              </a:rPr>
              <a:t>Consegue pensar em mais alguma reflexão ou competências financeiras envolvidas?</a:t>
            </a:r>
            <a:endParaRPr sz="3200">
              <a:solidFill>
                <a:srgbClr val="097D74"/>
              </a:solidFill>
            </a:endParaRPr>
          </a:p>
          <a:p>
            <a:pPr indent="0" lvl="0" marL="0" rtl="0" algn="just">
              <a:lnSpc>
                <a:spcPct val="100000"/>
              </a:lnSpc>
              <a:spcBef>
                <a:spcPts val="600"/>
              </a:spcBef>
              <a:spcAft>
                <a:spcPts val="0"/>
              </a:spcAft>
              <a:buClr>
                <a:schemeClr val="accent4"/>
              </a:buClr>
              <a:buSzPts val="3200"/>
              <a:buNone/>
            </a:pPr>
            <a:r>
              <a:t/>
            </a:r>
            <a:endParaRPr b="1" sz="3200"/>
          </a:p>
          <a:p>
            <a:pPr indent="0" lvl="0" marL="0" rtl="0" algn="just">
              <a:lnSpc>
                <a:spcPct val="100000"/>
              </a:lnSpc>
              <a:spcBef>
                <a:spcPts val="600"/>
              </a:spcBef>
              <a:spcAft>
                <a:spcPts val="0"/>
              </a:spcAft>
              <a:buClr>
                <a:schemeClr val="accent4"/>
              </a:buClr>
              <a:buSzPts val="3200"/>
              <a:buNone/>
            </a:pPr>
            <a:r>
              <a:rPr b="1" lang="en-US" sz="3200"/>
              <a:t> </a:t>
            </a:r>
            <a:endParaRPr/>
          </a:p>
          <a:p>
            <a:pPr indent="0" lvl="0" marL="0" rtl="0" algn="just">
              <a:lnSpc>
                <a:spcPct val="100000"/>
              </a:lnSpc>
              <a:spcBef>
                <a:spcPts val="600"/>
              </a:spcBef>
              <a:spcAft>
                <a:spcPts val="0"/>
              </a:spcAft>
              <a:buClr>
                <a:schemeClr val="accent4"/>
              </a:buClr>
              <a:buSzPts val="3200"/>
              <a:buNone/>
            </a:pPr>
            <a:r>
              <a:rPr lang="en-US" sz="3200"/>
              <a:t> </a:t>
            </a:r>
            <a:endParaRPr/>
          </a:p>
          <a:p>
            <a:pPr indent="0" lvl="0" marL="0" rtl="0" algn="just">
              <a:lnSpc>
                <a:spcPct val="100000"/>
              </a:lnSpc>
              <a:spcBef>
                <a:spcPts val="600"/>
              </a:spcBef>
              <a:spcAft>
                <a:spcPts val="0"/>
              </a:spcAft>
              <a:buClr>
                <a:schemeClr val="accent4"/>
              </a:buClr>
              <a:buSzPts val="3200"/>
              <a:buNone/>
            </a:pPr>
            <a:r>
              <a:rPr b="1" lang="en-US" sz="3200"/>
              <a:t> </a:t>
            </a:r>
            <a:endParaRPr/>
          </a:p>
          <a:p>
            <a:pPr indent="0" lvl="0" marL="0" rtl="0" algn="just">
              <a:lnSpc>
                <a:spcPct val="100000"/>
              </a:lnSpc>
              <a:spcBef>
                <a:spcPts val="600"/>
              </a:spcBef>
              <a:spcAft>
                <a:spcPts val="0"/>
              </a:spcAft>
              <a:buClr>
                <a:schemeClr val="accent4"/>
              </a:buClr>
              <a:buSzPts val="3200"/>
              <a:buNone/>
            </a:pPr>
            <a:r>
              <a:rPr lang="en-US" sz="3200"/>
              <a:t> </a:t>
            </a:r>
            <a:endParaRPr/>
          </a:p>
          <a:p>
            <a:pPr indent="0" lvl="0" marL="0" rtl="0" algn="just">
              <a:lnSpc>
                <a:spcPct val="100000"/>
              </a:lnSpc>
              <a:spcBef>
                <a:spcPts val="600"/>
              </a:spcBef>
              <a:spcAft>
                <a:spcPts val="0"/>
              </a:spcAft>
              <a:buClr>
                <a:schemeClr val="accent4"/>
              </a:buClr>
              <a:buSzPts val="3200"/>
              <a:buNone/>
            </a:pPr>
            <a:br>
              <a:rPr lang="en-US" sz="3200"/>
            </a:br>
            <a:endParaRPr sz="3200"/>
          </a:p>
        </p:txBody>
      </p:sp>
      <p:sp>
        <p:nvSpPr>
          <p:cNvPr id="387" name="Google Shape;387;gf8f86123c2_0_193"/>
          <p:cNvSpPr txBox="1"/>
          <p:nvPr>
            <p:ph type="title"/>
          </p:nvPr>
        </p:nvSpPr>
        <p:spPr>
          <a:xfrm>
            <a:off x="287867" y="432159"/>
            <a:ext cx="12544633" cy="720000"/>
          </a:xfrm>
          <a:prstGeom prst="rect">
            <a:avLst/>
          </a:prstGeom>
          <a:noFill/>
          <a:ln>
            <a:noFill/>
          </a:ln>
        </p:spPr>
        <p:txBody>
          <a:bodyPr anchorCtr="0" anchor="ctr" bIns="45700" lIns="72000" spcFirstLastPara="1" rIns="72000" wrap="square" tIns="45700">
            <a:normAutofit fontScale="90000"/>
          </a:bodyPr>
          <a:lstStyle/>
          <a:p>
            <a:pPr indent="0" lvl="0" marL="0" rtl="0" algn="l">
              <a:lnSpc>
                <a:spcPct val="90000"/>
              </a:lnSpc>
              <a:spcBef>
                <a:spcPts val="0"/>
              </a:spcBef>
              <a:spcAft>
                <a:spcPts val="0"/>
              </a:spcAft>
              <a:buClr>
                <a:schemeClr val="accent2"/>
              </a:buClr>
              <a:buSzPct val="100000"/>
              <a:buFont typeface="Calibri"/>
              <a:buNone/>
            </a:pPr>
            <a:r>
              <a:rPr lang="en-US" sz="3600">
                <a:solidFill>
                  <a:srgbClr val="07736B"/>
                </a:solidFill>
              </a:rPr>
              <a:t>Ligação entre o pensamento e as competências financeiras com o Money Matters</a:t>
            </a:r>
            <a:endParaRPr/>
          </a:p>
        </p:txBody>
      </p:sp>
      <p:sp>
        <p:nvSpPr>
          <p:cNvPr id="388" name="Google Shape;388;gf8f86123c2_0_193"/>
          <p:cNvSpPr/>
          <p:nvPr/>
        </p:nvSpPr>
        <p:spPr>
          <a:xfrm>
            <a:off x="9925270" y="2731168"/>
            <a:ext cx="2743200" cy="1511400"/>
          </a:xfrm>
          <a:prstGeom prst="wedgeEllipseCallout">
            <a:avLst>
              <a:gd fmla="val -64748" name="adj1"/>
              <a:gd fmla="val 74909"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800" u="none" cap="none" strike="noStrike">
                <a:solidFill>
                  <a:srgbClr val="C00000"/>
                </a:solidFill>
                <a:latin typeface="Calibri"/>
                <a:ea typeface="Calibri"/>
                <a:cs typeface="Calibri"/>
                <a:sym typeface="Calibri"/>
              </a:rPr>
              <a:t>Compra por impulso</a:t>
            </a:r>
            <a:endParaRPr b="0" i="0" sz="2800" u="none" cap="none" strike="noStrike">
              <a:solidFill>
                <a:srgbClr val="C00000"/>
              </a:solidFill>
              <a:latin typeface="Calibri"/>
              <a:ea typeface="Calibri"/>
              <a:cs typeface="Calibri"/>
              <a:sym typeface="Calibri"/>
            </a:endParaRPr>
          </a:p>
        </p:txBody>
      </p:sp>
      <p:sp>
        <p:nvSpPr>
          <p:cNvPr id="389" name="Google Shape;389;gf8f86123c2_0_193"/>
          <p:cNvSpPr/>
          <p:nvPr/>
        </p:nvSpPr>
        <p:spPr>
          <a:xfrm>
            <a:off x="287867" y="3188368"/>
            <a:ext cx="2743200" cy="2208661"/>
          </a:xfrm>
          <a:prstGeom prst="wedgeEllipseCallout">
            <a:avLst>
              <a:gd fmla="val 93847" name="adj1"/>
              <a:gd fmla="val 25985"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390" name="Google Shape;390;gf8f86123c2_0_193"/>
          <p:cNvSpPr/>
          <p:nvPr/>
        </p:nvSpPr>
        <p:spPr>
          <a:xfrm>
            <a:off x="502500" y="5533996"/>
            <a:ext cx="3900167" cy="1623300"/>
          </a:xfrm>
          <a:prstGeom prst="wedgeEllipseCallout">
            <a:avLst>
              <a:gd fmla="val 48078" name="adj1"/>
              <a:gd fmla="val -76798"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391" name="Google Shape;391;gf8f86123c2_0_193"/>
          <p:cNvSpPr/>
          <p:nvPr/>
        </p:nvSpPr>
        <p:spPr>
          <a:xfrm>
            <a:off x="9417189" y="5848723"/>
            <a:ext cx="2743200" cy="1511400"/>
          </a:xfrm>
          <a:prstGeom prst="wedgeEllipseCallout">
            <a:avLst>
              <a:gd fmla="val -44110" name="adj1"/>
              <a:gd fmla="val -109820"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pic>
        <p:nvPicPr>
          <p:cNvPr id="392" name="Google Shape;392;gf8f86123c2_0_193"/>
          <p:cNvPicPr preferRelativeResize="0"/>
          <p:nvPr/>
        </p:nvPicPr>
        <p:blipFill rotWithShape="1">
          <a:blip r:embed="rId3">
            <a:alphaModFix/>
          </a:blip>
          <a:srcRect b="0" l="0" r="0" t="0"/>
          <a:stretch/>
        </p:blipFill>
        <p:spPr>
          <a:xfrm>
            <a:off x="4402666" y="3188368"/>
            <a:ext cx="5014523" cy="28631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f8f86123c2_0_203"/>
          <p:cNvSpPr txBox="1"/>
          <p:nvPr>
            <p:ph idx="1" type="body"/>
          </p:nvPr>
        </p:nvSpPr>
        <p:spPr>
          <a:xfrm>
            <a:off x="190500" y="1012250"/>
            <a:ext cx="12657600" cy="4448421"/>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3200"/>
              <a:buNone/>
            </a:pPr>
            <a:r>
              <a:rPr b="1" lang="en-US" sz="3200">
                <a:solidFill>
                  <a:srgbClr val="FF0000"/>
                </a:solidFill>
              </a:rPr>
              <a:t>Atividade M1.9c  </a:t>
            </a:r>
            <a:endParaRPr/>
          </a:p>
          <a:p>
            <a:pPr indent="0" lvl="0" marL="0" rtl="0" algn="just">
              <a:lnSpc>
                <a:spcPct val="100000"/>
              </a:lnSpc>
              <a:spcBef>
                <a:spcPts val="0"/>
              </a:spcBef>
              <a:spcAft>
                <a:spcPts val="0"/>
              </a:spcAft>
              <a:buSzPts val="3200"/>
              <a:buNone/>
            </a:pPr>
            <a:r>
              <a:rPr b="1" lang="en-US" sz="3200">
                <a:solidFill>
                  <a:srgbClr val="FF0000"/>
                </a:solidFill>
              </a:rPr>
              <a:t>Alerta de Fraude - Demasiado bom para ser verdade? </a:t>
            </a:r>
            <a:br>
              <a:rPr b="1" lang="en-US" sz="3200">
                <a:solidFill>
                  <a:srgbClr val="FF0000"/>
                </a:solidFill>
              </a:rPr>
            </a:br>
            <a:r>
              <a:rPr b="1" lang="en-US" sz="3200">
                <a:solidFill>
                  <a:srgbClr val="07736B"/>
                </a:solidFill>
              </a:rPr>
              <a:t>Consegue pensar em mais alguma reflexão ou competências financeiras envolvidas?</a:t>
            </a:r>
            <a:endParaRPr b="1" sz="3200">
              <a:solidFill>
                <a:srgbClr val="07736B"/>
              </a:solidFill>
            </a:endParaRPr>
          </a:p>
          <a:p>
            <a:pPr indent="0" lvl="0" marL="0" rtl="0" algn="just">
              <a:lnSpc>
                <a:spcPct val="100000"/>
              </a:lnSpc>
              <a:spcBef>
                <a:spcPts val="600"/>
              </a:spcBef>
              <a:spcAft>
                <a:spcPts val="0"/>
              </a:spcAft>
              <a:buClr>
                <a:schemeClr val="accent4"/>
              </a:buClr>
              <a:buSzPts val="3200"/>
              <a:buNone/>
            </a:pPr>
            <a:r>
              <a:t/>
            </a:r>
            <a:endParaRPr b="1" sz="3200"/>
          </a:p>
          <a:p>
            <a:pPr indent="0" lvl="0" marL="0" rtl="0" algn="just">
              <a:lnSpc>
                <a:spcPct val="100000"/>
              </a:lnSpc>
              <a:spcBef>
                <a:spcPts val="600"/>
              </a:spcBef>
              <a:spcAft>
                <a:spcPts val="0"/>
              </a:spcAft>
              <a:buClr>
                <a:schemeClr val="accent4"/>
              </a:buClr>
              <a:buSzPts val="3200"/>
              <a:buNone/>
            </a:pPr>
            <a:r>
              <a:rPr b="1" lang="en-US" sz="3200"/>
              <a:t> </a:t>
            </a:r>
            <a:endParaRPr/>
          </a:p>
          <a:p>
            <a:pPr indent="0" lvl="0" marL="0" rtl="0" algn="just">
              <a:lnSpc>
                <a:spcPct val="100000"/>
              </a:lnSpc>
              <a:spcBef>
                <a:spcPts val="600"/>
              </a:spcBef>
              <a:spcAft>
                <a:spcPts val="0"/>
              </a:spcAft>
              <a:buClr>
                <a:schemeClr val="accent4"/>
              </a:buClr>
              <a:buSzPts val="3200"/>
              <a:buNone/>
            </a:pPr>
            <a:r>
              <a:rPr lang="en-US" sz="3200"/>
              <a:t> </a:t>
            </a:r>
            <a:r>
              <a:rPr b="1" lang="en-US" sz="3200"/>
              <a:t> </a:t>
            </a:r>
            <a:endParaRPr/>
          </a:p>
          <a:p>
            <a:pPr indent="0" lvl="0" marL="0" rtl="0" algn="just">
              <a:lnSpc>
                <a:spcPct val="100000"/>
              </a:lnSpc>
              <a:spcBef>
                <a:spcPts val="600"/>
              </a:spcBef>
              <a:spcAft>
                <a:spcPts val="0"/>
              </a:spcAft>
              <a:buClr>
                <a:schemeClr val="accent4"/>
              </a:buClr>
              <a:buSzPts val="3200"/>
              <a:buNone/>
            </a:pPr>
            <a:r>
              <a:rPr lang="en-US" sz="3200"/>
              <a:t> </a:t>
            </a:r>
            <a:endParaRPr/>
          </a:p>
          <a:p>
            <a:pPr indent="0" lvl="0" marL="0" rtl="0" algn="just">
              <a:lnSpc>
                <a:spcPct val="100000"/>
              </a:lnSpc>
              <a:spcBef>
                <a:spcPts val="600"/>
              </a:spcBef>
              <a:spcAft>
                <a:spcPts val="0"/>
              </a:spcAft>
              <a:buClr>
                <a:schemeClr val="accent4"/>
              </a:buClr>
              <a:buSzPts val="3200"/>
              <a:buNone/>
            </a:pPr>
            <a:br>
              <a:rPr lang="en-US" sz="3200"/>
            </a:br>
            <a:endParaRPr sz="3200"/>
          </a:p>
        </p:txBody>
      </p:sp>
      <p:sp>
        <p:nvSpPr>
          <p:cNvPr id="398" name="Google Shape;398;gf8f86123c2_0_203"/>
          <p:cNvSpPr txBox="1"/>
          <p:nvPr>
            <p:ph type="title"/>
          </p:nvPr>
        </p:nvSpPr>
        <p:spPr>
          <a:xfrm>
            <a:off x="323924" y="432159"/>
            <a:ext cx="12508576" cy="720000"/>
          </a:xfrm>
          <a:prstGeom prst="rect">
            <a:avLst/>
          </a:prstGeom>
          <a:noFill/>
          <a:ln>
            <a:noFill/>
          </a:ln>
        </p:spPr>
        <p:txBody>
          <a:bodyPr anchorCtr="0" anchor="ctr" bIns="45700" lIns="72000" spcFirstLastPara="1" rIns="72000" wrap="square" tIns="45700">
            <a:normAutofit fontScale="90000"/>
          </a:bodyPr>
          <a:lstStyle/>
          <a:p>
            <a:pPr indent="0" lvl="0" marL="0" rtl="0" algn="l">
              <a:lnSpc>
                <a:spcPct val="90000"/>
              </a:lnSpc>
              <a:spcBef>
                <a:spcPts val="0"/>
              </a:spcBef>
              <a:spcAft>
                <a:spcPts val="0"/>
              </a:spcAft>
              <a:buClr>
                <a:schemeClr val="accent2"/>
              </a:buClr>
              <a:buSzPct val="100000"/>
              <a:buFont typeface="Calibri"/>
              <a:buNone/>
            </a:pPr>
            <a:r>
              <a:rPr lang="en-US" sz="3600">
                <a:solidFill>
                  <a:srgbClr val="07736B"/>
                </a:solidFill>
              </a:rPr>
              <a:t>Ligação entre o pensamento e as competências financeiras com o Money Matters</a:t>
            </a:r>
            <a:endParaRPr/>
          </a:p>
        </p:txBody>
      </p:sp>
      <p:sp>
        <p:nvSpPr>
          <p:cNvPr id="399" name="Google Shape;399;gf8f86123c2_0_203"/>
          <p:cNvSpPr/>
          <p:nvPr/>
        </p:nvSpPr>
        <p:spPr>
          <a:xfrm>
            <a:off x="252193" y="2952206"/>
            <a:ext cx="2814931" cy="2074912"/>
          </a:xfrm>
          <a:prstGeom prst="wedgeEllipseCallout">
            <a:avLst>
              <a:gd fmla="val 90582" name="adj1"/>
              <a:gd fmla="val 41466"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400" name="Google Shape;400;gf8f86123c2_0_203"/>
          <p:cNvSpPr/>
          <p:nvPr/>
        </p:nvSpPr>
        <p:spPr>
          <a:xfrm>
            <a:off x="502500" y="5460671"/>
            <a:ext cx="3265459" cy="1540800"/>
          </a:xfrm>
          <a:prstGeom prst="wedgeEllipseCallout">
            <a:avLst>
              <a:gd fmla="val 65417" name="adj1"/>
              <a:gd fmla="val -52590"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401" name="Google Shape;401;gf8f86123c2_0_203"/>
          <p:cNvSpPr/>
          <p:nvPr/>
        </p:nvSpPr>
        <p:spPr>
          <a:xfrm>
            <a:off x="9817348" y="4798001"/>
            <a:ext cx="3265459" cy="2382998"/>
          </a:xfrm>
          <a:prstGeom prst="wedgeEllipseCallout">
            <a:avLst>
              <a:gd fmla="val -70998" name="adj1"/>
              <a:gd fmla="val -35195"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402" name="Google Shape;402;gf8f86123c2_0_203"/>
          <p:cNvSpPr/>
          <p:nvPr/>
        </p:nvSpPr>
        <p:spPr>
          <a:xfrm>
            <a:off x="10048276" y="2550398"/>
            <a:ext cx="2962800" cy="1893000"/>
          </a:xfrm>
          <a:prstGeom prst="wedgeEllipseCallout">
            <a:avLst>
              <a:gd fmla="val -80585" name="adj1"/>
              <a:gd fmla="val 51316" name="adj2"/>
            </a:avLst>
          </a:prstGeom>
          <a:solidFill>
            <a:srgbClr val="C2D69B"/>
          </a:solidFill>
          <a:ln cap="flat" cmpd="sng" w="9525">
            <a:solidFill>
              <a:srgbClr val="4A7EBB"/>
            </a:solidFill>
            <a:prstDash val="solid"/>
            <a:miter lim="800000"/>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C00000"/>
                </a:solidFill>
                <a:latin typeface="Calibri"/>
                <a:ea typeface="Calibri"/>
                <a:cs typeface="Calibri"/>
                <a:sym typeface="Calibri"/>
              </a:rPr>
              <a:t>Quais são as consequências a longo prazo?</a:t>
            </a:r>
            <a:endParaRPr b="0" i="0" sz="2400" u="none" cap="none" strike="noStrike">
              <a:solidFill>
                <a:srgbClr val="C00000"/>
              </a:solidFill>
              <a:latin typeface="Calibri"/>
              <a:ea typeface="Calibri"/>
              <a:cs typeface="Calibri"/>
              <a:sym typeface="Calibri"/>
            </a:endParaRPr>
          </a:p>
        </p:txBody>
      </p:sp>
      <p:pic>
        <p:nvPicPr>
          <p:cNvPr id="403" name="Google Shape;403;gf8f86123c2_0_203"/>
          <p:cNvPicPr preferRelativeResize="0"/>
          <p:nvPr/>
        </p:nvPicPr>
        <p:blipFill rotWithShape="1">
          <a:blip r:embed="rId3">
            <a:alphaModFix/>
          </a:blip>
          <a:srcRect b="0" l="0" r="0" t="0"/>
          <a:stretch/>
        </p:blipFill>
        <p:spPr>
          <a:xfrm>
            <a:off x="4221774" y="2678118"/>
            <a:ext cx="4891452" cy="38153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f8f86123c2_0_213"/>
          <p:cNvSpPr txBox="1"/>
          <p:nvPr>
            <p:ph idx="1" type="body"/>
          </p:nvPr>
        </p:nvSpPr>
        <p:spPr>
          <a:xfrm>
            <a:off x="190500" y="1354571"/>
            <a:ext cx="12657600" cy="3731569"/>
          </a:xfrm>
          <a:prstGeom prst="rect">
            <a:avLst/>
          </a:prstGeom>
          <a:noFill/>
          <a:ln>
            <a:noFill/>
          </a:ln>
        </p:spPr>
        <p:txBody>
          <a:bodyPr anchorCtr="0" anchor="t" bIns="45700" lIns="72000" spcFirstLastPara="1" rIns="72000" wrap="square" tIns="45700">
            <a:noAutofit/>
          </a:bodyPr>
          <a:lstStyle/>
          <a:p>
            <a:pPr indent="-431800" lvl="0" marL="457200" rtl="0" algn="just">
              <a:lnSpc>
                <a:spcPct val="100000"/>
              </a:lnSpc>
              <a:spcBef>
                <a:spcPts val="0"/>
              </a:spcBef>
              <a:spcAft>
                <a:spcPts val="0"/>
              </a:spcAft>
              <a:buSzPts val="3200"/>
              <a:buAutoNum type="arabicPeriod"/>
            </a:pPr>
            <a:r>
              <a:rPr lang="en-US" sz="3200"/>
              <a:t>Pense em quando pode começar a falar sobre este tipo de problemas com crianças</a:t>
            </a:r>
            <a:endParaRPr sz="3200"/>
          </a:p>
          <a:p>
            <a:pPr indent="-311150" lvl="0" marL="514350" rtl="0" algn="just">
              <a:lnSpc>
                <a:spcPct val="100000"/>
              </a:lnSpc>
              <a:spcBef>
                <a:spcPts val="600"/>
              </a:spcBef>
              <a:spcAft>
                <a:spcPts val="0"/>
              </a:spcAft>
              <a:buSzPts val="3200"/>
              <a:buFont typeface="Calibri"/>
              <a:buNone/>
            </a:pPr>
            <a:r>
              <a:t/>
            </a:r>
            <a:endParaRPr sz="3200"/>
          </a:p>
          <a:p>
            <a:pPr indent="-311150" lvl="0" marL="514350" rtl="0" algn="just">
              <a:lnSpc>
                <a:spcPct val="100000"/>
              </a:lnSpc>
              <a:spcBef>
                <a:spcPts val="600"/>
              </a:spcBef>
              <a:spcAft>
                <a:spcPts val="0"/>
              </a:spcAft>
              <a:buSzPts val="3200"/>
              <a:buFont typeface="Calibri"/>
              <a:buNone/>
            </a:pPr>
            <a:r>
              <a:t/>
            </a:r>
            <a:endParaRPr sz="3200"/>
          </a:p>
          <a:p>
            <a:pPr indent="0" lvl="0" marL="0" rtl="0" algn="just">
              <a:lnSpc>
                <a:spcPct val="100000"/>
              </a:lnSpc>
              <a:spcBef>
                <a:spcPts val="600"/>
              </a:spcBef>
              <a:spcAft>
                <a:spcPts val="0"/>
              </a:spcAft>
              <a:buClr>
                <a:schemeClr val="accent4"/>
              </a:buClr>
              <a:buSzPts val="3200"/>
              <a:buNone/>
            </a:pPr>
            <a:r>
              <a:t/>
            </a:r>
            <a:endParaRPr b="1" sz="3200"/>
          </a:p>
          <a:p>
            <a:pPr indent="0" lvl="0" marL="0" rtl="0" algn="just">
              <a:lnSpc>
                <a:spcPct val="100000"/>
              </a:lnSpc>
              <a:spcBef>
                <a:spcPts val="600"/>
              </a:spcBef>
              <a:spcAft>
                <a:spcPts val="0"/>
              </a:spcAft>
              <a:buClr>
                <a:schemeClr val="accent4"/>
              </a:buClr>
              <a:buSzPts val="3200"/>
              <a:buNone/>
            </a:pPr>
            <a:r>
              <a:rPr lang="en-US" sz="3200"/>
              <a:t> </a:t>
            </a:r>
            <a:r>
              <a:rPr b="1" lang="en-US" sz="3200"/>
              <a:t> </a:t>
            </a:r>
            <a:endParaRPr/>
          </a:p>
          <a:p>
            <a:pPr indent="0" lvl="0" marL="0" rtl="0" algn="just">
              <a:lnSpc>
                <a:spcPct val="100000"/>
              </a:lnSpc>
              <a:spcBef>
                <a:spcPts val="600"/>
              </a:spcBef>
              <a:spcAft>
                <a:spcPts val="0"/>
              </a:spcAft>
              <a:buClr>
                <a:schemeClr val="accent4"/>
              </a:buClr>
              <a:buSzPts val="3200"/>
              <a:buNone/>
            </a:pPr>
            <a:r>
              <a:rPr lang="en-US" sz="3200"/>
              <a:t> </a:t>
            </a:r>
            <a:endParaRPr/>
          </a:p>
          <a:p>
            <a:pPr indent="0" lvl="0" marL="0" rtl="0" algn="just">
              <a:lnSpc>
                <a:spcPct val="100000"/>
              </a:lnSpc>
              <a:spcBef>
                <a:spcPts val="600"/>
              </a:spcBef>
              <a:spcAft>
                <a:spcPts val="0"/>
              </a:spcAft>
              <a:buClr>
                <a:schemeClr val="accent4"/>
              </a:buClr>
              <a:buSzPts val="3200"/>
              <a:buNone/>
            </a:pPr>
            <a:r>
              <a:rPr lang="en-US" sz="3200"/>
              <a:t>   </a:t>
            </a:r>
            <a:br>
              <a:rPr lang="en-US" sz="3200"/>
            </a:br>
            <a:endParaRPr sz="3200"/>
          </a:p>
        </p:txBody>
      </p:sp>
      <p:sp>
        <p:nvSpPr>
          <p:cNvPr id="409" name="Google Shape;409;gf8f86123c2_0_213"/>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3600"/>
              <a:buNone/>
            </a:pPr>
            <a:r>
              <a:rPr lang="en-US" sz="3600">
                <a:solidFill>
                  <a:srgbClr val="07736B"/>
                </a:solidFill>
              </a:rPr>
              <a:t>Falar de competências financeiras com o Money Matters</a:t>
            </a:r>
            <a:endParaRPr/>
          </a:p>
        </p:txBody>
      </p:sp>
      <p:sp>
        <p:nvSpPr>
          <p:cNvPr id="410" name="Google Shape;410;gf8f86123c2_0_213"/>
          <p:cNvSpPr/>
          <p:nvPr/>
        </p:nvSpPr>
        <p:spPr>
          <a:xfrm>
            <a:off x="3657600" y="5086140"/>
            <a:ext cx="9538300" cy="213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200" u="none" cap="none" strike="noStrike">
                <a:solidFill>
                  <a:srgbClr val="44546A"/>
                </a:solidFill>
                <a:latin typeface="Calibri"/>
                <a:ea typeface="Calibri"/>
                <a:cs typeface="Calibri"/>
                <a:sym typeface="Calibri"/>
              </a:rPr>
              <a:t> 2. Sugerir qual a melhor abordagem </a:t>
            </a:r>
            <a:r>
              <a:rPr b="1" i="0" lang="en-US" sz="3200" u="none" cap="none" strike="noStrike">
                <a:solidFill>
                  <a:srgbClr val="00B050"/>
                </a:solidFill>
                <a:latin typeface="Calibri"/>
                <a:ea typeface="Calibri"/>
                <a:cs typeface="Calibri"/>
                <a:sym typeface="Calibri"/>
              </a:rPr>
              <a:t>Banda desenhada, livros, salas escape ou apps </a:t>
            </a:r>
            <a:r>
              <a:rPr b="0" i="0" lang="en-US" sz="3200" u="none" cap="none" strike="noStrike">
                <a:solidFill>
                  <a:srgbClr val="44546A"/>
                </a:solidFill>
                <a:latin typeface="Calibri"/>
                <a:ea typeface="Calibri"/>
                <a:cs typeface="Calibri"/>
                <a:sym typeface="Calibri"/>
              </a:rPr>
              <a:t>pode ser a melhor para estas três faixas etárias no </a:t>
            </a:r>
            <a:r>
              <a:rPr b="0" i="0" lang="en-US" sz="3200" u="none" cap="none" strike="noStrike">
                <a:solidFill>
                  <a:srgbClr val="C00000"/>
                </a:solidFill>
                <a:latin typeface="Calibri"/>
                <a:ea typeface="Calibri"/>
                <a:cs typeface="Calibri"/>
                <a:sym typeface="Calibri"/>
              </a:rPr>
              <a:t>Money Matters </a:t>
            </a:r>
            <a:r>
              <a:rPr b="0" i="0" lang="en-US" sz="3200" u="none" cap="none" strike="noStrike">
                <a:solidFill>
                  <a:srgbClr val="44546A"/>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3600" u="none" cap="none" strike="noStrike">
                <a:solidFill>
                  <a:schemeClr val="dk1"/>
                </a:solidFill>
                <a:latin typeface="Calibri"/>
                <a:ea typeface="Calibri"/>
                <a:cs typeface="Calibri"/>
                <a:sym typeface="Calibri"/>
              </a:rPr>
              <a:t>    6-12 anos          13-18 anos             19-25 anos</a:t>
            </a:r>
            <a:endParaRPr b="0" i="0" sz="3600" u="none" cap="none" strike="noStrike">
              <a:solidFill>
                <a:srgbClr val="44546A"/>
              </a:solidFill>
              <a:latin typeface="Calibri"/>
              <a:ea typeface="Calibri"/>
              <a:cs typeface="Calibri"/>
              <a:sym typeface="Calibri"/>
            </a:endParaRPr>
          </a:p>
        </p:txBody>
      </p:sp>
      <p:pic>
        <p:nvPicPr>
          <p:cNvPr id="411" name="Google Shape;411;gf8f86123c2_0_213"/>
          <p:cNvPicPr preferRelativeResize="0"/>
          <p:nvPr/>
        </p:nvPicPr>
        <p:blipFill rotWithShape="1">
          <a:blip r:embed="rId3">
            <a:alphaModFix/>
          </a:blip>
          <a:srcRect b="0" l="0" r="0" t="0"/>
          <a:stretch/>
        </p:blipFill>
        <p:spPr>
          <a:xfrm>
            <a:off x="8298535" y="2439897"/>
            <a:ext cx="4152595" cy="2371040"/>
          </a:xfrm>
          <a:prstGeom prst="rect">
            <a:avLst/>
          </a:prstGeom>
          <a:noFill/>
          <a:ln>
            <a:noFill/>
          </a:ln>
        </p:spPr>
      </p:pic>
      <p:pic>
        <p:nvPicPr>
          <p:cNvPr id="412" name="Google Shape;412;gf8f86123c2_0_213"/>
          <p:cNvPicPr preferRelativeResize="0"/>
          <p:nvPr/>
        </p:nvPicPr>
        <p:blipFill rotWithShape="1">
          <a:blip r:embed="rId4">
            <a:alphaModFix/>
          </a:blip>
          <a:srcRect b="0" l="0" r="0" t="0"/>
          <a:stretch/>
        </p:blipFill>
        <p:spPr>
          <a:xfrm>
            <a:off x="4378323" y="2352034"/>
            <a:ext cx="2761739" cy="2514683"/>
          </a:xfrm>
          <a:prstGeom prst="rect">
            <a:avLst/>
          </a:prstGeom>
          <a:noFill/>
          <a:ln>
            <a:noFill/>
          </a:ln>
        </p:spPr>
      </p:pic>
      <p:pic>
        <p:nvPicPr>
          <p:cNvPr id="413" name="Google Shape;413;gf8f86123c2_0_213"/>
          <p:cNvPicPr preferRelativeResize="0"/>
          <p:nvPr/>
        </p:nvPicPr>
        <p:blipFill rotWithShape="1">
          <a:blip r:embed="rId5">
            <a:alphaModFix/>
          </a:blip>
          <a:srcRect b="0" l="0" r="0" t="0"/>
          <a:stretch/>
        </p:blipFill>
        <p:spPr>
          <a:xfrm>
            <a:off x="4701001" y="4283020"/>
            <a:ext cx="1592103" cy="668942"/>
          </a:xfrm>
          <a:prstGeom prst="rect">
            <a:avLst/>
          </a:prstGeom>
          <a:noFill/>
          <a:ln>
            <a:noFill/>
          </a:ln>
        </p:spPr>
      </p:pic>
      <p:pic>
        <p:nvPicPr>
          <p:cNvPr id="414" name="Google Shape;414;gf8f86123c2_0_213"/>
          <p:cNvPicPr preferRelativeResize="0"/>
          <p:nvPr/>
        </p:nvPicPr>
        <p:blipFill rotWithShape="1">
          <a:blip r:embed="rId6">
            <a:alphaModFix/>
          </a:blip>
          <a:srcRect b="0" l="0" r="0" t="0"/>
          <a:stretch/>
        </p:blipFill>
        <p:spPr>
          <a:xfrm>
            <a:off x="538300" y="2439897"/>
            <a:ext cx="2608451" cy="39914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pic>
        <p:nvPicPr>
          <p:cNvPr descr="People working on ideas" id="419" name="Google Shape;419;gf8f86123c2_0_222"/>
          <p:cNvPicPr preferRelativeResize="0"/>
          <p:nvPr/>
        </p:nvPicPr>
        <p:blipFill rotWithShape="1">
          <a:blip r:embed="rId3">
            <a:alphaModFix/>
          </a:blip>
          <a:srcRect b="0" l="15563" r="23405" t="0"/>
          <a:stretch/>
        </p:blipFill>
        <p:spPr>
          <a:xfrm>
            <a:off x="8374909" y="1945338"/>
            <a:ext cx="3987466" cy="4804249"/>
          </a:xfrm>
          <a:prstGeom prst="rect">
            <a:avLst/>
          </a:prstGeom>
          <a:noFill/>
          <a:ln>
            <a:noFill/>
          </a:ln>
        </p:spPr>
      </p:pic>
      <p:pic>
        <p:nvPicPr>
          <p:cNvPr id="420" name="Google Shape;420;gf8f86123c2_0_222"/>
          <p:cNvPicPr preferRelativeResize="0"/>
          <p:nvPr/>
        </p:nvPicPr>
        <p:blipFill rotWithShape="1">
          <a:blip r:embed="rId4">
            <a:alphaModFix/>
          </a:blip>
          <a:srcRect b="0" l="0" r="0" t="0"/>
          <a:stretch/>
        </p:blipFill>
        <p:spPr>
          <a:xfrm rot="10800000">
            <a:off x="0" y="1"/>
            <a:ext cx="13335000" cy="7505699"/>
          </a:xfrm>
          <a:prstGeom prst="rect">
            <a:avLst/>
          </a:prstGeom>
          <a:noFill/>
          <a:ln>
            <a:noFill/>
          </a:ln>
        </p:spPr>
      </p:pic>
      <p:sp>
        <p:nvSpPr>
          <p:cNvPr id="421" name="Google Shape;421;gf8f86123c2_0_222"/>
          <p:cNvSpPr txBox="1"/>
          <p:nvPr>
            <p:ph type="title"/>
          </p:nvPr>
        </p:nvSpPr>
        <p:spPr>
          <a:xfrm>
            <a:off x="621212" y="0"/>
            <a:ext cx="12148304" cy="19568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29E86"/>
              </a:buClr>
              <a:buSzPts val="3600"/>
              <a:buNone/>
            </a:pPr>
            <a:r>
              <a:rPr lang="en-US" sz="3600">
                <a:solidFill>
                  <a:srgbClr val="097D74"/>
                </a:solidFill>
              </a:rPr>
              <a:t>Atividade M1.10 </a:t>
            </a:r>
            <a:br>
              <a:rPr lang="en-US" sz="3600">
                <a:solidFill>
                  <a:srgbClr val="097D74"/>
                </a:solidFill>
              </a:rPr>
            </a:br>
            <a:r>
              <a:rPr lang="en-US" sz="3600">
                <a:solidFill>
                  <a:srgbClr val="097D74"/>
                </a:solidFill>
              </a:rPr>
              <a:t>Ligação entre o pensamento e as competências financeiras com o Money Matters </a:t>
            </a:r>
            <a:endParaRPr sz="3100">
              <a:solidFill>
                <a:srgbClr val="000000"/>
              </a:solidFill>
            </a:endParaRPr>
          </a:p>
        </p:txBody>
      </p:sp>
      <p:sp>
        <p:nvSpPr>
          <p:cNvPr id="422" name="Google Shape;422;gf8f86123c2_0_222"/>
          <p:cNvSpPr txBox="1"/>
          <p:nvPr>
            <p:ph idx="1" type="body"/>
          </p:nvPr>
        </p:nvSpPr>
        <p:spPr>
          <a:xfrm>
            <a:off x="101600" y="1809475"/>
            <a:ext cx="7951200" cy="5696100"/>
          </a:xfrm>
          <a:prstGeom prst="rect">
            <a:avLst/>
          </a:prstGeom>
          <a:noFill/>
          <a:ln>
            <a:noFill/>
          </a:ln>
        </p:spPr>
        <p:txBody>
          <a:bodyPr anchorCtr="0" anchor="ctr" bIns="45700" lIns="91425" spcFirstLastPara="1" rIns="91425" wrap="square" tIns="45700">
            <a:normAutofit fontScale="92500" lnSpcReduction="20000"/>
          </a:bodyPr>
          <a:lstStyle/>
          <a:p>
            <a:pPr indent="-261434" lvl="0" marL="514350" rtl="0" algn="l">
              <a:lnSpc>
                <a:spcPct val="90000"/>
              </a:lnSpc>
              <a:spcBef>
                <a:spcPts val="0"/>
              </a:spcBef>
              <a:spcAft>
                <a:spcPts val="0"/>
              </a:spcAft>
              <a:buSzPct val="108140"/>
              <a:buFont typeface="Arial"/>
              <a:buChar char="•"/>
            </a:pPr>
            <a:r>
              <a:rPr lang="en-US" sz="3291">
                <a:solidFill>
                  <a:srgbClr val="000000"/>
                </a:solidFill>
              </a:rPr>
              <a:t>No seu grupo explore os recursos desenvolvidos para o programa Money Matters</a:t>
            </a:r>
            <a:endParaRPr/>
          </a:p>
          <a:p>
            <a:pPr indent="0" lvl="0" marL="252928" rtl="0" algn="l">
              <a:lnSpc>
                <a:spcPct val="90000"/>
              </a:lnSpc>
              <a:spcBef>
                <a:spcPts val="0"/>
              </a:spcBef>
              <a:spcAft>
                <a:spcPts val="0"/>
              </a:spcAft>
              <a:buSzPct val="108140"/>
              <a:buNone/>
            </a:pPr>
            <a:r>
              <a:t/>
            </a:r>
            <a:endParaRPr sz="3291">
              <a:solidFill>
                <a:srgbClr val="000000"/>
              </a:solidFill>
              <a:latin typeface="Calibri"/>
              <a:ea typeface="Calibri"/>
              <a:cs typeface="Calibri"/>
              <a:sym typeface="Calibri"/>
            </a:endParaRPr>
          </a:p>
          <a:p>
            <a:pPr indent="-261434" lvl="0" marL="514350" rtl="0" algn="l">
              <a:lnSpc>
                <a:spcPct val="90000"/>
              </a:lnSpc>
              <a:spcBef>
                <a:spcPts val="600"/>
              </a:spcBef>
              <a:spcAft>
                <a:spcPts val="0"/>
              </a:spcAft>
              <a:buSzPct val="108140"/>
              <a:buFont typeface="Arial"/>
              <a:buChar char="•"/>
            </a:pPr>
            <a:r>
              <a:rPr lang="en-US" sz="3291">
                <a:solidFill>
                  <a:srgbClr val="000000"/>
                </a:solidFill>
              </a:rPr>
              <a:t>Que competências estão envolvidas?</a:t>
            </a:r>
            <a:endParaRPr/>
          </a:p>
          <a:p>
            <a:pPr indent="-52393" lvl="0" marL="514350" rtl="0" algn="l">
              <a:lnSpc>
                <a:spcPct val="90000"/>
              </a:lnSpc>
              <a:spcBef>
                <a:spcPts val="600"/>
              </a:spcBef>
              <a:spcAft>
                <a:spcPts val="0"/>
              </a:spcAft>
              <a:buSzPct val="108140"/>
              <a:buFont typeface="Arial"/>
              <a:buNone/>
            </a:pPr>
            <a:r>
              <a:t/>
            </a:r>
            <a:endParaRPr sz="3291">
              <a:solidFill>
                <a:srgbClr val="000000"/>
              </a:solidFill>
            </a:endParaRPr>
          </a:p>
          <a:p>
            <a:pPr indent="-261434" lvl="0" marL="514350" rtl="0" algn="l">
              <a:lnSpc>
                <a:spcPct val="90000"/>
              </a:lnSpc>
              <a:spcBef>
                <a:spcPts val="600"/>
              </a:spcBef>
              <a:spcAft>
                <a:spcPts val="0"/>
              </a:spcAft>
              <a:buSzPct val="108140"/>
              <a:buFont typeface="Arial"/>
              <a:buChar char="•"/>
            </a:pPr>
            <a:r>
              <a:rPr lang="en-US" sz="3291">
                <a:solidFill>
                  <a:srgbClr val="000000"/>
                </a:solidFill>
              </a:rPr>
              <a:t>Como pode usá-los numa </a:t>
            </a:r>
            <a:r>
              <a:rPr lang="en-US" sz="3291">
                <a:solidFill>
                  <a:srgbClr val="097D74"/>
                </a:solidFill>
              </a:rPr>
              <a:t>situação de aprendizagem familiar?</a:t>
            </a:r>
            <a:endParaRPr/>
          </a:p>
          <a:p>
            <a:pPr indent="-52393" lvl="0" marL="514350" rtl="0" algn="l">
              <a:lnSpc>
                <a:spcPct val="90000"/>
              </a:lnSpc>
              <a:spcBef>
                <a:spcPts val="600"/>
              </a:spcBef>
              <a:spcAft>
                <a:spcPts val="0"/>
              </a:spcAft>
              <a:buSzPct val="108140"/>
              <a:buFont typeface="Arial"/>
              <a:buNone/>
            </a:pPr>
            <a:r>
              <a:t/>
            </a:r>
            <a:endParaRPr sz="3291">
              <a:solidFill>
                <a:srgbClr val="097D74"/>
              </a:solidFill>
            </a:endParaRPr>
          </a:p>
          <a:p>
            <a:pPr indent="-52393" lvl="0" marL="514350" rtl="0" algn="l">
              <a:lnSpc>
                <a:spcPct val="90000"/>
              </a:lnSpc>
              <a:spcBef>
                <a:spcPts val="600"/>
              </a:spcBef>
              <a:spcAft>
                <a:spcPts val="0"/>
              </a:spcAft>
              <a:buSzPct val="108140"/>
              <a:buFont typeface="Arial"/>
              <a:buNone/>
            </a:pPr>
            <a:r>
              <a:t/>
            </a:r>
            <a:endParaRPr sz="3291">
              <a:solidFill>
                <a:srgbClr val="000000"/>
              </a:solidFill>
            </a:endParaRPr>
          </a:p>
          <a:p>
            <a:pPr indent="-261434" lvl="0" marL="514350" rtl="0" algn="l">
              <a:lnSpc>
                <a:spcPct val="90000"/>
              </a:lnSpc>
              <a:spcBef>
                <a:spcPts val="600"/>
              </a:spcBef>
              <a:spcAft>
                <a:spcPts val="0"/>
              </a:spcAft>
              <a:buSzPct val="108140"/>
              <a:buFont typeface="Arial"/>
              <a:buChar char="•"/>
            </a:pPr>
            <a:r>
              <a:rPr lang="en-US" sz="3291">
                <a:solidFill>
                  <a:srgbClr val="000000"/>
                </a:solidFill>
              </a:rPr>
              <a:t>Tem algumas ideias próprias?</a:t>
            </a:r>
            <a:endParaRPr sz="2479"/>
          </a:p>
          <a:p>
            <a:pPr indent="70485" lvl="0" marL="0" rtl="0" algn="l">
              <a:lnSpc>
                <a:spcPct val="90000"/>
              </a:lnSpc>
              <a:spcBef>
                <a:spcPts val="600"/>
              </a:spcBef>
              <a:spcAft>
                <a:spcPts val="0"/>
              </a:spcAft>
              <a:buSzPct val="108108"/>
              <a:buFont typeface="Arial"/>
              <a:buNone/>
            </a:pPr>
            <a:r>
              <a:t/>
            </a:r>
            <a:endParaRPr sz="1200">
              <a:solidFill>
                <a:srgbClr val="000000"/>
              </a:solidFill>
              <a:latin typeface="Calibri"/>
              <a:ea typeface="Calibri"/>
              <a:cs typeface="Calibri"/>
              <a:sym typeface="Calibri"/>
            </a:endParaRPr>
          </a:p>
          <a:p>
            <a:pPr indent="-158115" lvl="0" marL="514350" rtl="0" algn="l">
              <a:lnSpc>
                <a:spcPct val="90000"/>
              </a:lnSpc>
              <a:spcBef>
                <a:spcPts val="600"/>
              </a:spcBef>
              <a:spcAft>
                <a:spcPts val="0"/>
              </a:spcAft>
              <a:buSzPct val="108108"/>
              <a:buFont typeface="Arial"/>
              <a:buNone/>
            </a:pPr>
            <a:r>
              <a:t/>
            </a:r>
            <a:endParaRPr sz="1200">
              <a:solidFill>
                <a:srgbClr val="000000"/>
              </a:solidFill>
              <a:latin typeface="Calibri"/>
              <a:ea typeface="Calibri"/>
              <a:cs typeface="Calibri"/>
              <a:sym typeface="Calibri"/>
            </a:endParaRPr>
          </a:p>
          <a:p>
            <a:pPr indent="-158115" lvl="0" marL="514350" rtl="0" algn="l">
              <a:lnSpc>
                <a:spcPct val="90000"/>
              </a:lnSpc>
              <a:spcBef>
                <a:spcPts val="600"/>
              </a:spcBef>
              <a:spcAft>
                <a:spcPts val="0"/>
              </a:spcAft>
              <a:buSzPct val="108108"/>
              <a:buFont typeface="Arial"/>
              <a:buNone/>
            </a:pPr>
            <a:r>
              <a:t/>
            </a:r>
            <a:endParaRPr sz="1200">
              <a:solidFill>
                <a:srgbClr val="000000"/>
              </a:solidFill>
              <a:latin typeface="Calibri"/>
              <a:ea typeface="Calibri"/>
              <a:cs typeface="Calibri"/>
              <a:sym typeface="Calibri"/>
            </a:endParaRPr>
          </a:p>
          <a:p>
            <a:pPr indent="-158115" lvl="0" marL="514350" rtl="0" algn="l">
              <a:lnSpc>
                <a:spcPct val="90000"/>
              </a:lnSpc>
              <a:spcBef>
                <a:spcPts val="600"/>
              </a:spcBef>
              <a:spcAft>
                <a:spcPts val="0"/>
              </a:spcAft>
              <a:buSzPct val="108108"/>
              <a:buFont typeface="Arial"/>
              <a:buNone/>
            </a:pPr>
            <a:r>
              <a:t/>
            </a:r>
            <a:endParaRPr sz="1200">
              <a:solidFill>
                <a:srgbClr val="000000"/>
              </a:solidFill>
              <a:latin typeface="Calibri"/>
              <a:ea typeface="Calibri"/>
              <a:cs typeface="Calibri"/>
              <a:sym typeface="Calibri"/>
            </a:endParaRPr>
          </a:p>
          <a:p>
            <a:pPr indent="0" lvl="0" marL="0" rtl="0" algn="l">
              <a:lnSpc>
                <a:spcPct val="90000"/>
              </a:lnSpc>
              <a:spcBef>
                <a:spcPts val="600"/>
              </a:spcBef>
              <a:spcAft>
                <a:spcPts val="0"/>
              </a:spcAft>
              <a:buSzPct val="108108"/>
              <a:buNone/>
            </a:pPr>
            <a:br>
              <a:rPr lang="en-US" sz="1200">
                <a:solidFill>
                  <a:srgbClr val="000000"/>
                </a:solidFill>
                <a:latin typeface="Calibri"/>
                <a:ea typeface="Calibri"/>
                <a:cs typeface="Calibri"/>
                <a:sym typeface="Calibri"/>
              </a:rPr>
            </a:br>
            <a:endParaRPr sz="120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8"/>
          <p:cNvSpPr txBox="1"/>
          <p:nvPr>
            <p:ph type="title"/>
          </p:nvPr>
        </p:nvSpPr>
        <p:spPr>
          <a:xfrm>
            <a:off x="502500" y="432159"/>
            <a:ext cx="12330000" cy="1065337"/>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en-US" sz="3600"/>
              <a:t>Tarefas de autoestudo:</a:t>
            </a:r>
            <a:endParaRPr/>
          </a:p>
        </p:txBody>
      </p:sp>
      <p:sp>
        <p:nvSpPr>
          <p:cNvPr id="428" name="Google Shape;428;p28"/>
          <p:cNvSpPr txBox="1"/>
          <p:nvPr/>
        </p:nvSpPr>
        <p:spPr>
          <a:xfrm>
            <a:off x="1411566" y="2292627"/>
            <a:ext cx="9964645" cy="255454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97D74"/>
              </a:buClr>
              <a:buSzPts val="3200"/>
              <a:buFont typeface="Arial"/>
              <a:buChar char="•"/>
            </a:pPr>
            <a:r>
              <a:rPr b="1" i="0" lang="en-US" sz="3200" u="none" cap="none" strike="noStrike">
                <a:solidFill>
                  <a:srgbClr val="097D74"/>
                </a:solidFill>
                <a:latin typeface="Calibri"/>
                <a:ea typeface="Calibri"/>
                <a:cs typeface="Calibri"/>
                <a:sym typeface="Calibri"/>
              </a:rPr>
              <a:t>Leia o livro de análise de transações e considere os seus próprios estilos de entrega e aprendizagem.</a:t>
            </a:r>
            <a:br>
              <a:rPr b="1" i="0" lang="en-US" sz="3200" u="none" cap="none" strike="noStrike">
                <a:solidFill>
                  <a:srgbClr val="097D74"/>
                </a:solidFill>
                <a:latin typeface="Calibri"/>
                <a:ea typeface="Calibri"/>
                <a:cs typeface="Calibri"/>
                <a:sym typeface="Calibri"/>
              </a:rPr>
            </a:br>
            <a:r>
              <a:rPr b="1" i="0" lang="en-US" sz="3200" u="none" cap="none" strike="noStrike">
                <a:solidFill>
                  <a:srgbClr val="097D74"/>
                </a:solidFill>
                <a:latin typeface="Calibri"/>
                <a:ea typeface="Calibri"/>
                <a:cs typeface="Calibri"/>
                <a:sym typeface="Calibri"/>
              </a:rPr>
              <a:t>Vá online à Biblioteca de Literacia Financeira do projeto Money Matters para completar o Distintivo Digital para o Módulo 1.</a:t>
            </a:r>
            <a:endParaRPr b="1" i="0" sz="3200" u="none" cap="none" strike="noStrike">
              <a:solidFill>
                <a:srgbClr val="097D74"/>
              </a:solidFill>
              <a:latin typeface="Calibri"/>
              <a:ea typeface="Calibri"/>
              <a:cs typeface="Calibri"/>
              <a:sym typeface="Calibri"/>
            </a:endParaRPr>
          </a:p>
        </p:txBody>
      </p:sp>
      <p:pic>
        <p:nvPicPr>
          <p:cNvPr id="429" name="Google Shape;429;p28"/>
          <p:cNvPicPr preferRelativeResize="0"/>
          <p:nvPr/>
        </p:nvPicPr>
        <p:blipFill rotWithShape="1">
          <a:blip r:embed="rId3">
            <a:alphaModFix/>
          </a:blip>
          <a:srcRect b="0" l="0" r="0" t="0"/>
          <a:stretch/>
        </p:blipFill>
        <p:spPr>
          <a:xfrm>
            <a:off x="5391150" y="4198993"/>
            <a:ext cx="2552700" cy="25501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f8f86123c2_0_229"/>
          <p:cNvSpPr txBox="1"/>
          <p:nvPr>
            <p:ph type="ctrTitle"/>
          </p:nvPr>
        </p:nvSpPr>
        <p:spPr>
          <a:xfrm>
            <a:off x="310399" y="2955190"/>
            <a:ext cx="6260100" cy="1682100"/>
          </a:xfrm>
          <a:prstGeom prst="rect">
            <a:avLst/>
          </a:prstGeom>
          <a:noFill/>
          <a:ln>
            <a:noFill/>
          </a:ln>
        </p:spPr>
        <p:txBody>
          <a:bodyPr anchorCtr="0" anchor="t" bIns="45700" lIns="72000" spcFirstLastPara="1" rIns="72000" wrap="square" tIns="45700">
            <a:noAutofit/>
          </a:bodyPr>
          <a:lstStyle/>
          <a:p>
            <a:pPr indent="0" lvl="0" marL="0" rtl="0" algn="l">
              <a:lnSpc>
                <a:spcPct val="90000"/>
              </a:lnSpc>
              <a:spcBef>
                <a:spcPts val="0"/>
              </a:spcBef>
              <a:spcAft>
                <a:spcPts val="0"/>
              </a:spcAft>
              <a:buSzPts val="2800"/>
              <a:buNone/>
            </a:pPr>
            <a:r>
              <a:rPr lang="en-US" sz="3200">
                <a:solidFill>
                  <a:srgbClr val="097D74"/>
                </a:solidFill>
                <a:latin typeface="Calibri"/>
                <a:ea typeface="Calibri"/>
                <a:cs typeface="Calibri"/>
                <a:sym typeface="Calibri"/>
              </a:rPr>
              <a:t>Obrigado por estar presente, esperamos que tenha considerado útil.</a:t>
            </a:r>
            <a:br>
              <a:rPr lang="en-US" sz="3200">
                <a:solidFill>
                  <a:srgbClr val="097D74"/>
                </a:solidFill>
                <a:latin typeface="Calibri"/>
                <a:ea typeface="Calibri"/>
                <a:cs typeface="Calibri"/>
                <a:sym typeface="Calibri"/>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idx="1" type="body"/>
          </p:nvPr>
        </p:nvSpPr>
        <p:spPr>
          <a:xfrm>
            <a:off x="2065751" y="1535066"/>
            <a:ext cx="3765707" cy="1950006"/>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25000"/>
              </a:lnSpc>
              <a:spcBef>
                <a:spcPts val="0"/>
              </a:spcBef>
              <a:spcAft>
                <a:spcPts val="0"/>
              </a:spcAft>
              <a:buSzPct val="108108"/>
              <a:buNone/>
            </a:pPr>
            <a:r>
              <a:rPr lang="en-US" sz="2400"/>
              <a:t>Ande na sala e fale com as pessoas e pergunte-lhes se alguma das  declarações na folha de atividades são verdadeiras para elas.  </a:t>
            </a:r>
            <a:endParaRPr/>
          </a:p>
        </p:txBody>
      </p:sp>
      <p:sp>
        <p:nvSpPr>
          <p:cNvPr id="116" name="Google Shape;116;p3"/>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SzPct val="125000"/>
              <a:buNone/>
            </a:pPr>
            <a:r>
              <a:rPr lang="en-US" sz="3200">
                <a:solidFill>
                  <a:srgbClr val="097D74"/>
                </a:solidFill>
              </a:rPr>
              <a:t>Atividade M1.1 </a:t>
            </a:r>
            <a:br>
              <a:rPr lang="en-US" sz="3200">
                <a:solidFill>
                  <a:srgbClr val="097D74"/>
                </a:solidFill>
              </a:rPr>
            </a:br>
            <a:r>
              <a:rPr lang="en-US" sz="3200">
                <a:solidFill>
                  <a:srgbClr val="097D74"/>
                </a:solidFill>
              </a:rPr>
              <a:t>Quebra-gelo    Encontrar alguém que…</a:t>
            </a:r>
            <a:endParaRPr sz="3200">
              <a:solidFill>
                <a:srgbClr val="097D74"/>
              </a:solidFill>
            </a:endParaRPr>
          </a:p>
        </p:txBody>
      </p:sp>
      <p:sp>
        <p:nvSpPr>
          <p:cNvPr id="117" name="Google Shape;117;p3"/>
          <p:cNvSpPr txBox="1"/>
          <p:nvPr/>
        </p:nvSpPr>
        <p:spPr>
          <a:xfrm>
            <a:off x="7549262" y="4187190"/>
            <a:ext cx="3674266" cy="230828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44546A"/>
                </a:solidFill>
                <a:latin typeface="Calibri"/>
                <a:ea typeface="Calibri"/>
                <a:cs typeface="Calibri"/>
                <a:sym typeface="Calibri"/>
              </a:rPr>
              <a:t>Se essa pessoa disser "sim", escreva o seu nome no quadrado indicado e siga em frente até ter pelo menos um nome em cada quadrado.</a:t>
            </a:r>
            <a:endParaRPr b="0" i="0" sz="1400" u="none" cap="none" strike="noStrike">
              <a:solidFill>
                <a:srgbClr val="000000"/>
              </a:solidFill>
              <a:latin typeface="Arial"/>
              <a:ea typeface="Arial"/>
              <a:cs typeface="Arial"/>
              <a:sym typeface="Arial"/>
            </a:endParaRPr>
          </a:p>
        </p:txBody>
      </p:sp>
      <p:pic>
        <p:nvPicPr>
          <p:cNvPr descr="Graphic 5" id="118" name="Google Shape;118;p3"/>
          <p:cNvPicPr preferRelativeResize="0"/>
          <p:nvPr/>
        </p:nvPicPr>
        <p:blipFill rotWithShape="1">
          <a:blip r:embed="rId3">
            <a:alphaModFix/>
          </a:blip>
          <a:srcRect b="0" l="0" r="0" t="0"/>
          <a:stretch/>
        </p:blipFill>
        <p:spPr>
          <a:xfrm>
            <a:off x="2097716" y="2738520"/>
            <a:ext cx="3502104" cy="3502103"/>
          </a:xfrm>
          <a:prstGeom prst="rect">
            <a:avLst/>
          </a:prstGeom>
          <a:noFill/>
          <a:ln>
            <a:noFill/>
          </a:ln>
        </p:spPr>
      </p:pic>
      <p:pic>
        <p:nvPicPr>
          <p:cNvPr descr="Picture 7" id="119" name="Google Shape;119;p3"/>
          <p:cNvPicPr preferRelativeResize="0"/>
          <p:nvPr/>
        </p:nvPicPr>
        <p:blipFill rotWithShape="1">
          <a:blip r:embed="rId4">
            <a:alphaModFix/>
          </a:blip>
          <a:srcRect b="0" l="0" r="0" t="0"/>
          <a:stretch/>
        </p:blipFill>
        <p:spPr>
          <a:xfrm rot="923456">
            <a:off x="7686423" y="1193800"/>
            <a:ext cx="3502104" cy="2477960"/>
          </a:xfrm>
          <a:prstGeom prst="rect">
            <a:avLst/>
          </a:prstGeom>
          <a:noFill/>
          <a:ln>
            <a:noFill/>
          </a:ln>
        </p:spPr>
      </p:pic>
      <p:pic>
        <p:nvPicPr>
          <p:cNvPr descr="Graphic 9" id="120" name="Google Shape;120;p3"/>
          <p:cNvPicPr preferRelativeResize="0"/>
          <p:nvPr/>
        </p:nvPicPr>
        <p:blipFill rotWithShape="1">
          <a:blip r:embed="rId5">
            <a:alphaModFix/>
          </a:blip>
          <a:srcRect b="0" l="0" r="0" t="0"/>
          <a:stretch/>
        </p:blipFill>
        <p:spPr>
          <a:xfrm>
            <a:off x="9961040" y="1611081"/>
            <a:ext cx="873869" cy="873869"/>
          </a:xfrm>
          <a:prstGeom prst="rect">
            <a:avLst/>
          </a:prstGeom>
          <a:noFill/>
          <a:ln>
            <a:noFill/>
          </a:ln>
        </p:spPr>
      </p:pic>
      <p:grpSp>
        <p:nvGrpSpPr>
          <p:cNvPr id="121" name="Google Shape;121;p3"/>
          <p:cNvGrpSpPr/>
          <p:nvPr/>
        </p:nvGrpSpPr>
        <p:grpSpPr>
          <a:xfrm>
            <a:off x="9665331" y="2182466"/>
            <a:ext cx="321884" cy="278519"/>
            <a:chOff x="-1" y="0"/>
            <a:chExt cx="321882" cy="278518"/>
          </a:xfrm>
        </p:grpSpPr>
        <p:pic>
          <p:nvPicPr>
            <p:cNvPr descr="Ink 23" id="122" name="Google Shape;122;p3"/>
            <p:cNvPicPr preferRelativeResize="0"/>
            <p:nvPr/>
          </p:nvPicPr>
          <p:blipFill rotWithShape="1">
            <a:blip r:embed="rId6">
              <a:alphaModFix/>
            </a:blip>
            <a:srcRect b="0" l="0" r="0" t="0"/>
            <a:stretch/>
          </p:blipFill>
          <p:spPr>
            <a:xfrm rot="984539">
              <a:off x="28055" y="17879"/>
              <a:ext cx="158518" cy="221485"/>
            </a:xfrm>
            <a:prstGeom prst="rect">
              <a:avLst/>
            </a:prstGeom>
            <a:noFill/>
            <a:ln>
              <a:noFill/>
            </a:ln>
          </p:spPr>
        </p:pic>
        <p:pic>
          <p:nvPicPr>
            <p:cNvPr descr="Ink 24" id="123" name="Google Shape;123;p3"/>
            <p:cNvPicPr preferRelativeResize="0"/>
            <p:nvPr/>
          </p:nvPicPr>
          <p:blipFill rotWithShape="1">
            <a:blip r:embed="rId7">
              <a:alphaModFix/>
            </a:blip>
            <a:srcRect b="0" l="0" r="0" t="0"/>
            <a:stretch/>
          </p:blipFill>
          <p:spPr>
            <a:xfrm rot="984539">
              <a:off x="151834" y="148840"/>
              <a:ext cx="18831" cy="88735"/>
            </a:xfrm>
            <a:prstGeom prst="rect">
              <a:avLst/>
            </a:prstGeom>
            <a:noFill/>
            <a:ln>
              <a:noFill/>
            </a:ln>
          </p:spPr>
        </p:pic>
        <p:pic>
          <p:nvPicPr>
            <p:cNvPr descr="Ink 26" id="124" name="Google Shape;124;p3"/>
            <p:cNvPicPr preferRelativeResize="0"/>
            <p:nvPr/>
          </p:nvPicPr>
          <p:blipFill rotWithShape="1">
            <a:blip r:embed="rId8">
              <a:alphaModFix/>
            </a:blip>
            <a:srcRect b="0" l="0" r="0" t="0"/>
            <a:stretch/>
          </p:blipFill>
          <p:spPr>
            <a:xfrm rot="984539">
              <a:off x="154888" y="57801"/>
              <a:ext cx="38931" cy="35174"/>
            </a:xfrm>
            <a:prstGeom prst="rect">
              <a:avLst/>
            </a:prstGeom>
            <a:noFill/>
            <a:ln>
              <a:noFill/>
            </a:ln>
          </p:spPr>
        </p:pic>
        <p:pic>
          <p:nvPicPr>
            <p:cNvPr descr="Ink 27" id="125" name="Google Shape;125;p3"/>
            <p:cNvPicPr preferRelativeResize="0"/>
            <p:nvPr/>
          </p:nvPicPr>
          <p:blipFill rotWithShape="1">
            <a:blip r:embed="rId9">
              <a:alphaModFix/>
            </a:blip>
            <a:srcRect b="0" l="0" r="0" t="0"/>
            <a:stretch/>
          </p:blipFill>
          <p:spPr>
            <a:xfrm rot="984539">
              <a:off x="183654" y="151811"/>
              <a:ext cx="125052" cy="1113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4"/>
          <p:cNvGrpSpPr/>
          <p:nvPr/>
        </p:nvGrpSpPr>
        <p:grpSpPr>
          <a:xfrm>
            <a:off x="1882069" y="2360270"/>
            <a:ext cx="9570862" cy="3687820"/>
            <a:chOff x="0" y="0"/>
            <a:chExt cx="9570861" cy="3687818"/>
          </a:xfrm>
        </p:grpSpPr>
        <p:sp>
          <p:nvSpPr>
            <p:cNvPr id="131" name="Google Shape;131;p4"/>
            <p:cNvSpPr/>
            <p:nvPr/>
          </p:nvSpPr>
          <p:spPr>
            <a:xfrm>
              <a:off x="785668" y="0"/>
              <a:ext cx="1285639" cy="1285638"/>
            </a:xfrm>
            <a:prstGeom prst="rect">
              <a:avLst/>
            </a:prstGeom>
            <a:blipFill rotWithShape="1">
              <a:blip r:embed="rId3">
                <a:alphaModFix/>
              </a:blip>
              <a:stretch>
                <a:fillRect b="0" l="0" r="0" t="0"/>
              </a:stretch>
            </a:blipFill>
            <a:ln cap="flat" cmpd="sng" w="12700">
              <a:solidFill>
                <a:srgbClr val="FFFFFF"/>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132" name="Google Shape;132;p4"/>
            <p:cNvSpPr txBox="1"/>
            <p:nvPr/>
          </p:nvSpPr>
          <p:spPr>
            <a:xfrm>
              <a:off x="0" y="1841160"/>
              <a:ext cx="2856974" cy="110799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44546A"/>
                  </a:solidFill>
                  <a:latin typeface="Calibri"/>
                  <a:ea typeface="Calibri"/>
                  <a:cs typeface="Calibri"/>
                  <a:sym typeface="Calibri"/>
                </a:rPr>
                <a:t>Apresente-se e diga uma das declarações que é verdade para si.  </a:t>
              </a:r>
              <a:endParaRPr b="0" i="0" sz="1400" u="none" cap="none" strike="noStrike">
                <a:solidFill>
                  <a:srgbClr val="000000"/>
                </a:solidFill>
                <a:latin typeface="Arial"/>
                <a:ea typeface="Arial"/>
                <a:cs typeface="Arial"/>
                <a:sym typeface="Arial"/>
              </a:endParaRPr>
            </a:p>
          </p:txBody>
        </p:sp>
        <p:sp>
          <p:nvSpPr>
            <p:cNvPr id="133" name="Google Shape;133;p4"/>
            <p:cNvSpPr/>
            <p:nvPr/>
          </p:nvSpPr>
          <p:spPr>
            <a:xfrm>
              <a:off x="4142610" y="0"/>
              <a:ext cx="1285639" cy="1285638"/>
            </a:xfrm>
            <a:prstGeom prst="rect">
              <a:avLst/>
            </a:prstGeom>
            <a:blipFill rotWithShape="1">
              <a:blip r:embed="rId4">
                <a:alphaModFix/>
              </a:blip>
              <a:stretch>
                <a:fillRect b="0" l="0" r="0" t="0"/>
              </a:stretch>
            </a:blipFill>
            <a:ln cap="flat" cmpd="sng" w="12700">
              <a:solidFill>
                <a:srgbClr val="FFFFFF"/>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134" name="Google Shape;134;p4"/>
            <p:cNvSpPr txBox="1"/>
            <p:nvPr/>
          </p:nvSpPr>
          <p:spPr>
            <a:xfrm>
              <a:off x="3356944" y="1841160"/>
              <a:ext cx="2856974" cy="110799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44546A"/>
                  </a:solidFill>
                  <a:latin typeface="Calibri"/>
                  <a:ea typeface="Calibri"/>
                  <a:cs typeface="Calibri"/>
                  <a:sym typeface="Calibri"/>
                </a:rPr>
                <a:t>Diga uma coisa que gostaria de receber do treino de hoje.</a:t>
              </a:r>
              <a:endParaRPr b="0" i="0" sz="1400" u="none" cap="none" strike="noStrike">
                <a:solidFill>
                  <a:srgbClr val="000000"/>
                </a:solidFill>
                <a:latin typeface="Arial"/>
                <a:ea typeface="Arial"/>
                <a:cs typeface="Arial"/>
                <a:sym typeface="Arial"/>
              </a:endParaRPr>
            </a:p>
          </p:txBody>
        </p:sp>
        <p:sp>
          <p:nvSpPr>
            <p:cNvPr id="135" name="Google Shape;135;p4"/>
            <p:cNvSpPr/>
            <p:nvPr/>
          </p:nvSpPr>
          <p:spPr>
            <a:xfrm>
              <a:off x="7499555" y="0"/>
              <a:ext cx="1285639" cy="1285638"/>
            </a:xfrm>
            <a:prstGeom prst="rect">
              <a:avLst/>
            </a:prstGeom>
            <a:blipFill rotWithShape="1">
              <a:blip r:embed="rId5">
                <a:alphaModFix/>
              </a:blip>
              <a:stretch>
                <a:fillRect b="0" l="0" r="0" t="0"/>
              </a:stretch>
            </a:blipFill>
            <a:ln cap="flat" cmpd="sng" w="12700">
              <a:solidFill>
                <a:srgbClr val="FFFFFF"/>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just">
                <a:lnSpc>
                  <a:spcPct val="142857"/>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p:txBody>
        </p:sp>
        <p:sp>
          <p:nvSpPr>
            <p:cNvPr id="136" name="Google Shape;136;p4"/>
            <p:cNvSpPr txBox="1"/>
            <p:nvPr/>
          </p:nvSpPr>
          <p:spPr>
            <a:xfrm>
              <a:off x="6713887" y="1841160"/>
              <a:ext cx="2856974" cy="184665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44546A"/>
                  </a:solidFill>
                  <a:latin typeface="Calibri"/>
                  <a:ea typeface="Calibri"/>
                  <a:cs typeface="Calibri"/>
                  <a:sym typeface="Calibri"/>
                </a:rPr>
                <a:t>Nomeie a próxima pessoa a falar introduzindo-a usando o que sabe da última atividade.</a:t>
              </a:r>
              <a:endParaRPr b="0" i="0" sz="1400" u="none" cap="none" strike="noStrike">
                <a:solidFill>
                  <a:srgbClr val="000000"/>
                </a:solidFill>
                <a:latin typeface="Arial"/>
                <a:ea typeface="Arial"/>
                <a:cs typeface="Arial"/>
                <a:sym typeface="Arial"/>
              </a:endParaRPr>
            </a:p>
          </p:txBody>
        </p:sp>
      </p:grpSp>
      <p:sp>
        <p:nvSpPr>
          <p:cNvPr id="137" name="Google Shape;137;p4"/>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97D74"/>
                </a:solidFill>
              </a:rPr>
              <a:t>Atividade M1.2  Apresentações e expectativas</a:t>
            </a:r>
            <a:endParaRPr sz="3200">
              <a:solidFill>
                <a:srgbClr val="097D7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500062" y="718273"/>
            <a:ext cx="12330002" cy="720001"/>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90000"/>
              </a:lnSpc>
              <a:spcBef>
                <a:spcPts val="0"/>
              </a:spcBef>
              <a:spcAft>
                <a:spcPts val="0"/>
              </a:spcAft>
              <a:buSzPct val="125000"/>
              <a:buNone/>
            </a:pPr>
            <a:r>
              <a:rPr lang="en-US" sz="3200">
                <a:solidFill>
                  <a:srgbClr val="097D74"/>
                </a:solidFill>
              </a:rPr>
              <a:t>Atividade M1.3  </a:t>
            </a:r>
            <a:br>
              <a:rPr lang="en-US" sz="3200">
                <a:solidFill>
                  <a:srgbClr val="097D74"/>
                </a:solidFill>
              </a:rPr>
            </a:br>
            <a:r>
              <a:rPr lang="en-US" sz="3200">
                <a:solidFill>
                  <a:srgbClr val="097D74"/>
                </a:solidFill>
              </a:rPr>
              <a:t>Acordo de grupo</a:t>
            </a:r>
            <a:endParaRPr sz="3200">
              <a:solidFill>
                <a:srgbClr val="097D74"/>
              </a:solidFill>
            </a:endParaRPr>
          </a:p>
        </p:txBody>
      </p:sp>
      <p:sp>
        <p:nvSpPr>
          <p:cNvPr id="143" name="Google Shape;143;p5"/>
          <p:cNvSpPr txBox="1"/>
          <p:nvPr>
            <p:ph idx="1" type="body"/>
          </p:nvPr>
        </p:nvSpPr>
        <p:spPr>
          <a:xfrm>
            <a:off x="500062" y="1466849"/>
            <a:ext cx="12331542" cy="5538477"/>
          </a:xfrm>
          <a:prstGeom prst="rect">
            <a:avLst/>
          </a:prstGeom>
          <a:noFill/>
          <a:ln>
            <a:noFill/>
          </a:ln>
        </p:spPr>
        <p:txBody>
          <a:bodyPr anchorCtr="0" anchor="t" bIns="45700" lIns="45700" spcFirstLastPara="1" rIns="45700" wrap="square" tIns="45700">
            <a:normAutofit/>
          </a:bodyPr>
          <a:lstStyle/>
          <a:p>
            <a:pPr indent="0" lvl="0" marL="0" rtl="0" algn="just">
              <a:lnSpc>
                <a:spcPct val="142857"/>
              </a:lnSpc>
              <a:spcBef>
                <a:spcPts val="0"/>
              </a:spcBef>
              <a:spcAft>
                <a:spcPts val="0"/>
              </a:spcAft>
              <a:buClr>
                <a:srgbClr val="44546A"/>
              </a:buClr>
              <a:buSzPts val="2100"/>
              <a:buFont typeface="Calibri"/>
              <a:buNone/>
            </a:pPr>
            <a:r>
              <a:t/>
            </a:r>
            <a:endParaRPr b="0" i="0" sz="2400" u="none" cap="none" strike="noStrike">
              <a:solidFill>
                <a:srgbClr val="44546A"/>
              </a:solidFill>
              <a:latin typeface="Calibri"/>
              <a:ea typeface="Calibri"/>
              <a:cs typeface="Calibri"/>
              <a:sym typeface="Calibri"/>
            </a:endParaRPr>
          </a:p>
          <a:p>
            <a:pPr indent="0" lvl="0" marL="0" rtl="0" algn="just">
              <a:lnSpc>
                <a:spcPct val="142857"/>
              </a:lnSpc>
              <a:spcBef>
                <a:spcPts val="0"/>
              </a:spcBef>
              <a:spcAft>
                <a:spcPts val="0"/>
              </a:spcAft>
              <a:buSzPts val="2100"/>
              <a:buNone/>
            </a:pPr>
            <a:r>
              <a:rPr lang="en-US" sz="2400"/>
              <a:t>Vamos concordar como podemos trabalhar juntos para cumprir os objetivos do treino.</a:t>
            </a:r>
            <a:br>
              <a:rPr lang="en-US" sz="2400"/>
            </a:br>
            <a:endParaRPr/>
          </a:p>
        </p:txBody>
      </p:sp>
      <p:pic>
        <p:nvPicPr>
          <p:cNvPr descr="Graphic 11" id="144" name="Google Shape;144;p5"/>
          <p:cNvPicPr preferRelativeResize="0"/>
          <p:nvPr/>
        </p:nvPicPr>
        <p:blipFill rotWithShape="1">
          <a:blip r:embed="rId3">
            <a:alphaModFix/>
          </a:blip>
          <a:srcRect b="0" l="0" r="0" t="0"/>
          <a:stretch/>
        </p:blipFill>
        <p:spPr>
          <a:xfrm>
            <a:off x="3617831" y="1409699"/>
            <a:ext cx="6535819" cy="65358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314348" y="3037077"/>
            <a:ext cx="9121445" cy="106095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4000"/>
              <a:buNone/>
            </a:pPr>
            <a:r>
              <a:rPr lang="en-US" sz="4000">
                <a:solidFill>
                  <a:srgbClr val="097D74"/>
                </a:solidFill>
                <a:latin typeface="Calibri"/>
                <a:ea typeface="Calibri"/>
                <a:cs typeface="Calibri"/>
                <a:sym typeface="Calibri"/>
              </a:rPr>
              <a:t>Visão geral do programa Money Matters</a:t>
            </a:r>
            <a:endParaRPr>
              <a:solidFill>
                <a:srgbClr val="097D7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SzPts val="3600"/>
              <a:buNone/>
            </a:pPr>
            <a:r>
              <a:rPr lang="en-US" sz="3200">
                <a:solidFill>
                  <a:srgbClr val="097D74"/>
                </a:solidFill>
              </a:rPr>
              <a:t>Introdução do programa</a:t>
            </a:r>
            <a:endParaRPr sz="3200">
              <a:solidFill>
                <a:srgbClr val="097D74"/>
              </a:solidFill>
            </a:endParaRPr>
          </a:p>
        </p:txBody>
      </p:sp>
      <p:sp>
        <p:nvSpPr>
          <p:cNvPr id="155" name="Google Shape;155;p7"/>
          <p:cNvSpPr txBox="1"/>
          <p:nvPr/>
        </p:nvSpPr>
        <p:spPr>
          <a:xfrm>
            <a:off x="547861" y="1144851"/>
            <a:ext cx="3357934" cy="464738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00000"/>
                </a:solidFill>
                <a:latin typeface="Calibri"/>
                <a:ea typeface="Calibri"/>
                <a:cs typeface="Calibri"/>
                <a:sym typeface="Calibri"/>
              </a:rPr>
              <a:t>Situação existente</a:t>
            </a:r>
            <a:br>
              <a:rPr b="1" i="0" lang="en-US" sz="2800" u="none" cap="none" strike="noStrike">
                <a:solidFill>
                  <a:srgbClr val="C00000"/>
                </a:solidFill>
                <a:latin typeface="Calibri"/>
                <a:ea typeface="Calibri"/>
                <a:cs typeface="Calibri"/>
                <a:sym typeface="Calibri"/>
              </a:rPr>
            </a:br>
            <a:endParaRPr b="1" i="0" sz="2800" u="none" cap="none" strike="noStrike">
              <a:solidFill>
                <a:srgbClr val="C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44546A"/>
                </a:solidFill>
                <a:latin typeface="Calibri"/>
                <a:ea typeface="Calibri"/>
                <a:cs typeface="Calibri"/>
                <a:sym typeface="Calibri"/>
              </a:rPr>
              <a:t>As famílias enfrentam agora uma insegurança financeira significativa devido a:</a:t>
            </a:r>
            <a:endParaRPr b="0" i="0" sz="2400" u="none" cap="none" strike="noStrike">
              <a:solidFill>
                <a:srgbClr val="000000"/>
              </a:solidFill>
              <a:latin typeface="Arial"/>
              <a:ea typeface="Arial"/>
              <a:cs typeface="Arial"/>
              <a:sym typeface="Arial"/>
            </a:endParaRPr>
          </a:p>
          <a:p>
            <a:pPr indent="-457200" lvl="2" marL="457200" marR="0" rtl="0" algn="l">
              <a:lnSpc>
                <a:spcPct val="100000"/>
              </a:lnSpc>
              <a:spcBef>
                <a:spcPts val="0"/>
              </a:spcBef>
              <a:spcAft>
                <a:spcPts val="0"/>
              </a:spcAft>
              <a:buClr>
                <a:srgbClr val="44546A"/>
              </a:buClr>
              <a:buSzPts val="2800"/>
              <a:buFont typeface="Arial"/>
              <a:buChar char="•"/>
            </a:pPr>
            <a:r>
              <a:rPr b="0" i="0" lang="en-US" sz="2400" u="none" cap="none" strike="noStrike">
                <a:solidFill>
                  <a:srgbClr val="44546A"/>
                </a:solidFill>
                <a:latin typeface="Calibri"/>
                <a:ea typeface="Calibri"/>
                <a:cs typeface="Calibri"/>
                <a:sym typeface="Calibri"/>
              </a:rPr>
              <a:t>10 anos de legado de dívida</a:t>
            </a:r>
            <a:br>
              <a:rPr b="0" i="0" lang="en-US" sz="2400" u="none" cap="none" strike="noStrike">
                <a:solidFill>
                  <a:srgbClr val="44546A"/>
                </a:solidFill>
                <a:latin typeface="Calibri"/>
                <a:ea typeface="Calibri"/>
                <a:cs typeface="Calibri"/>
                <a:sym typeface="Calibri"/>
              </a:rPr>
            </a:br>
            <a:r>
              <a:rPr b="0" i="0" lang="en-US" sz="2400" u="none" cap="none" strike="noStrike">
                <a:solidFill>
                  <a:srgbClr val="44546A"/>
                </a:solidFill>
                <a:latin typeface="Calibri"/>
                <a:ea typeface="Calibri"/>
                <a:cs typeface="Calibri"/>
                <a:sym typeface="Calibri"/>
              </a:rPr>
              <a:t>Pandemia da COVID-19 </a:t>
            </a:r>
            <a:br>
              <a:rPr b="0" i="0" lang="en-US" sz="2400" u="none" cap="none" strike="noStrike">
                <a:solidFill>
                  <a:srgbClr val="44546A"/>
                </a:solidFill>
                <a:latin typeface="Calibri"/>
                <a:ea typeface="Calibri"/>
                <a:cs typeface="Calibri"/>
                <a:sym typeface="Calibri"/>
              </a:rPr>
            </a:br>
            <a:r>
              <a:rPr b="0" i="0" lang="en-US" sz="2400" u="none" cap="none" strike="noStrike">
                <a:solidFill>
                  <a:srgbClr val="44546A"/>
                </a:solidFill>
                <a:latin typeface="Calibri"/>
                <a:ea typeface="Calibri"/>
                <a:cs typeface="Calibri"/>
                <a:sym typeface="Calibri"/>
              </a:rPr>
              <a:t>falta de boas práticas de literacia financeira</a:t>
            </a:r>
            <a:endParaRPr b="0" i="0" sz="2400" u="none" cap="none" strike="noStrike">
              <a:solidFill>
                <a:srgbClr val="000000"/>
              </a:solidFill>
              <a:latin typeface="Arial"/>
              <a:ea typeface="Arial"/>
              <a:cs typeface="Arial"/>
              <a:sym typeface="Arial"/>
            </a:endParaRPr>
          </a:p>
        </p:txBody>
      </p:sp>
      <p:sp>
        <p:nvSpPr>
          <p:cNvPr id="156" name="Google Shape;156;p7"/>
          <p:cNvSpPr txBox="1"/>
          <p:nvPr/>
        </p:nvSpPr>
        <p:spPr>
          <a:xfrm>
            <a:off x="4483144" y="1144852"/>
            <a:ext cx="4136085" cy="464738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00000"/>
                </a:solidFill>
                <a:latin typeface="Calibri"/>
                <a:ea typeface="Calibri"/>
                <a:cs typeface="Calibri"/>
                <a:sym typeface="Calibri"/>
              </a:rPr>
              <a:t>Âmbito do programa</a:t>
            </a:r>
            <a:br>
              <a:rPr b="1" i="0" lang="en-US" sz="2800" u="none" cap="none" strike="noStrike">
                <a:solidFill>
                  <a:srgbClr val="C00000"/>
                </a:solidFill>
                <a:latin typeface="Calibri"/>
                <a:ea typeface="Calibri"/>
                <a:cs typeface="Calibri"/>
                <a:sym typeface="Calibri"/>
              </a:rPr>
            </a:br>
            <a:endParaRPr b="1" i="0" sz="2800" u="none" cap="none" strike="noStrike">
              <a:solidFill>
                <a:srgbClr val="C00000"/>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800"/>
              <a:buFont typeface="Arial"/>
              <a:buChar char="•"/>
            </a:pPr>
            <a:r>
              <a:rPr b="0" i="0" lang="en-US" sz="2400" u="none" cap="none" strike="noStrike">
                <a:solidFill>
                  <a:srgbClr val="44546A"/>
                </a:solidFill>
                <a:latin typeface="Calibri"/>
                <a:ea typeface="Calibri"/>
                <a:cs typeface="Calibri"/>
                <a:sym typeface="Calibri"/>
              </a:rPr>
              <a:t>para capacitar famílias com habilidades de dinheiro e conhecimentos</a:t>
            </a:r>
            <a:br>
              <a:rPr b="0" i="0" lang="en-US" sz="2400" u="none" cap="none" strike="noStrike">
                <a:solidFill>
                  <a:srgbClr val="44546A"/>
                </a:solidFill>
                <a:latin typeface="Calibri"/>
                <a:ea typeface="Calibri"/>
                <a:cs typeface="Calibri"/>
                <a:sym typeface="Calibri"/>
              </a:rPr>
            </a:br>
            <a:r>
              <a:rPr b="0" i="0" lang="en-US" sz="2400" u="none" cap="none" strike="noStrike">
                <a:solidFill>
                  <a:srgbClr val="44546A"/>
                </a:solidFill>
                <a:latin typeface="Calibri"/>
                <a:ea typeface="Calibri"/>
                <a:cs typeface="Calibri"/>
                <a:sym typeface="Calibri"/>
              </a:rPr>
              <a:t>desenvolver novas práticas pedagógicas</a:t>
            </a:r>
            <a:br>
              <a:rPr b="0" i="0" lang="en-US" sz="2400" u="none" cap="none" strike="noStrike">
                <a:solidFill>
                  <a:srgbClr val="44546A"/>
                </a:solidFill>
                <a:latin typeface="Calibri"/>
                <a:ea typeface="Calibri"/>
                <a:cs typeface="Calibri"/>
                <a:sym typeface="Calibri"/>
              </a:rPr>
            </a:br>
            <a:r>
              <a:rPr b="0" i="0" lang="en-US" sz="2400" u="none" cap="none" strike="noStrike">
                <a:solidFill>
                  <a:srgbClr val="44546A"/>
                </a:solidFill>
                <a:latin typeface="Calibri"/>
                <a:ea typeface="Calibri"/>
                <a:cs typeface="Calibri"/>
                <a:sym typeface="Calibri"/>
              </a:rPr>
              <a:t>para dar apoio à aprendizagem familiar através de ferramentas digitais e outras ferramentas de aprendizagem</a:t>
            </a:r>
            <a:endParaRPr b="0" i="0" sz="2400" u="none" cap="none" strike="noStrike">
              <a:solidFill>
                <a:srgbClr val="000000"/>
              </a:solidFill>
              <a:latin typeface="Arial"/>
              <a:ea typeface="Arial"/>
              <a:cs typeface="Arial"/>
              <a:sym typeface="Arial"/>
            </a:endParaRPr>
          </a:p>
        </p:txBody>
      </p:sp>
      <p:sp>
        <p:nvSpPr>
          <p:cNvPr id="157" name="Google Shape;157;p7"/>
          <p:cNvSpPr txBox="1"/>
          <p:nvPr/>
        </p:nvSpPr>
        <p:spPr>
          <a:xfrm>
            <a:off x="9426590" y="1152158"/>
            <a:ext cx="3451274" cy="427805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00000"/>
                </a:solidFill>
                <a:latin typeface="Calibri"/>
                <a:ea typeface="Calibri"/>
                <a:cs typeface="Calibri"/>
                <a:sym typeface="Calibri"/>
              </a:rPr>
              <a:t>Chaves para o sucesso</a:t>
            </a:r>
            <a:br>
              <a:rPr b="1" i="0" lang="en-US" sz="2800" u="none" cap="none" strike="noStrike">
                <a:solidFill>
                  <a:srgbClr val="C00000"/>
                </a:solidFill>
                <a:latin typeface="Calibri"/>
                <a:ea typeface="Calibri"/>
                <a:cs typeface="Calibri"/>
                <a:sym typeface="Calibri"/>
              </a:rPr>
            </a:br>
            <a:endParaRPr b="1" i="0" sz="2800" u="none" cap="none" strike="noStrike">
              <a:solidFill>
                <a:srgbClr val="C00000"/>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800"/>
              <a:buFont typeface="Arial"/>
              <a:buChar char="•"/>
            </a:pPr>
            <a:r>
              <a:rPr b="0" i="0" lang="en-US" sz="2400" u="none" cap="none" strike="noStrike">
                <a:solidFill>
                  <a:srgbClr val="44546A"/>
                </a:solidFill>
                <a:latin typeface="Calibri"/>
                <a:ea typeface="Calibri"/>
                <a:cs typeface="Calibri"/>
                <a:sym typeface="Calibri"/>
              </a:rPr>
              <a:t>focar-se numa abordagem de aprendizagem familiar</a:t>
            </a:r>
            <a:br>
              <a:rPr b="0" i="0" lang="en-US" sz="2400" u="none" cap="none" strike="noStrike">
                <a:solidFill>
                  <a:srgbClr val="44546A"/>
                </a:solidFill>
                <a:latin typeface="Calibri"/>
                <a:ea typeface="Calibri"/>
                <a:cs typeface="Calibri"/>
                <a:sym typeface="Calibri"/>
              </a:rPr>
            </a:br>
            <a:r>
              <a:rPr b="0" i="0" lang="en-US" sz="2400" u="none" cap="none" strike="noStrike">
                <a:solidFill>
                  <a:srgbClr val="44546A"/>
                </a:solidFill>
                <a:latin typeface="Calibri"/>
                <a:ea typeface="Calibri"/>
                <a:cs typeface="Calibri"/>
                <a:sym typeface="Calibri"/>
              </a:rPr>
              <a:t>a criação de material educativo para partilhar com toda a família </a:t>
            </a:r>
            <a:br>
              <a:rPr b="0" i="0" lang="en-US" sz="2400" u="none" cap="none" strike="noStrike">
                <a:solidFill>
                  <a:srgbClr val="44546A"/>
                </a:solidFill>
                <a:latin typeface="Calibri"/>
                <a:ea typeface="Calibri"/>
                <a:cs typeface="Calibri"/>
                <a:sym typeface="Calibri"/>
              </a:rPr>
            </a:br>
            <a:r>
              <a:rPr b="0" i="0" lang="en-US" sz="2400" u="none" cap="none" strike="noStrike">
                <a:solidFill>
                  <a:srgbClr val="44546A"/>
                </a:solidFill>
                <a:latin typeface="Calibri"/>
                <a:ea typeface="Calibri"/>
                <a:cs typeface="Calibri"/>
                <a:sym typeface="Calibri"/>
              </a:rPr>
              <a:t>introdução de novas práticas e ferramentas de aprendizagem digital</a:t>
            </a:r>
            <a:endParaRPr b="0" i="0" sz="2400" u="none" cap="none" strike="noStrike">
              <a:solidFill>
                <a:srgbClr val="000000"/>
              </a:solidFill>
              <a:latin typeface="Arial"/>
              <a:ea typeface="Arial"/>
              <a:cs typeface="Arial"/>
              <a:sym typeface="Arial"/>
            </a:endParaRPr>
          </a:p>
        </p:txBody>
      </p:sp>
      <p:pic>
        <p:nvPicPr>
          <p:cNvPr descr="Graphic 5" id="158" name="Google Shape;158;p7"/>
          <p:cNvPicPr preferRelativeResize="0"/>
          <p:nvPr/>
        </p:nvPicPr>
        <p:blipFill rotWithShape="1">
          <a:blip r:embed="rId3">
            <a:alphaModFix/>
          </a:blip>
          <a:srcRect b="0" l="0" r="0" t="0"/>
          <a:stretch/>
        </p:blipFill>
        <p:spPr>
          <a:xfrm>
            <a:off x="1345904" y="5802693"/>
            <a:ext cx="1532298" cy="1532298"/>
          </a:xfrm>
          <a:prstGeom prst="rect">
            <a:avLst/>
          </a:prstGeom>
          <a:noFill/>
          <a:ln>
            <a:noFill/>
          </a:ln>
        </p:spPr>
      </p:pic>
      <p:pic>
        <p:nvPicPr>
          <p:cNvPr descr="Graphic 7" id="159" name="Google Shape;159;p7"/>
          <p:cNvPicPr preferRelativeResize="0"/>
          <p:nvPr/>
        </p:nvPicPr>
        <p:blipFill rotWithShape="1">
          <a:blip r:embed="rId4">
            <a:alphaModFix/>
          </a:blip>
          <a:srcRect b="0" l="0" r="0" t="0"/>
          <a:stretch/>
        </p:blipFill>
        <p:spPr>
          <a:xfrm>
            <a:off x="4103709" y="5442915"/>
            <a:ext cx="2138697" cy="2138697"/>
          </a:xfrm>
          <a:prstGeom prst="rect">
            <a:avLst/>
          </a:prstGeom>
          <a:noFill/>
          <a:ln>
            <a:noFill/>
          </a:ln>
        </p:spPr>
      </p:pic>
      <p:pic>
        <p:nvPicPr>
          <p:cNvPr descr="Graphic 9" id="160" name="Google Shape;160;p7"/>
          <p:cNvPicPr preferRelativeResize="0"/>
          <p:nvPr/>
        </p:nvPicPr>
        <p:blipFill rotWithShape="1">
          <a:blip r:embed="rId5">
            <a:alphaModFix/>
          </a:blip>
          <a:srcRect b="0" l="0" r="0" t="0"/>
          <a:stretch/>
        </p:blipFill>
        <p:spPr>
          <a:xfrm>
            <a:off x="7376351" y="5936770"/>
            <a:ext cx="1264143" cy="1264143"/>
          </a:xfrm>
          <a:prstGeom prst="rect">
            <a:avLst/>
          </a:prstGeom>
          <a:noFill/>
          <a:ln>
            <a:noFill/>
          </a:ln>
        </p:spPr>
      </p:pic>
      <p:pic>
        <p:nvPicPr>
          <p:cNvPr descr="Graphic 10" id="161" name="Google Shape;161;p7"/>
          <p:cNvPicPr preferRelativeResize="0"/>
          <p:nvPr/>
        </p:nvPicPr>
        <p:blipFill rotWithShape="1">
          <a:blip r:embed="rId6">
            <a:alphaModFix/>
          </a:blip>
          <a:srcRect b="0" l="0" r="0" t="0"/>
          <a:stretch/>
        </p:blipFill>
        <p:spPr>
          <a:xfrm>
            <a:off x="9447854" y="5915423"/>
            <a:ext cx="1264143" cy="1264143"/>
          </a:xfrm>
          <a:prstGeom prst="rect">
            <a:avLst/>
          </a:prstGeom>
          <a:noFill/>
          <a:ln>
            <a:noFill/>
          </a:ln>
        </p:spPr>
      </p:pic>
      <p:pic>
        <p:nvPicPr>
          <p:cNvPr descr="Graphic 11" id="162" name="Google Shape;162;p7"/>
          <p:cNvPicPr preferRelativeResize="0"/>
          <p:nvPr/>
        </p:nvPicPr>
        <p:blipFill rotWithShape="1">
          <a:blip r:embed="rId7">
            <a:alphaModFix/>
          </a:blip>
          <a:srcRect b="0" l="0" r="0" t="0"/>
          <a:stretch/>
        </p:blipFill>
        <p:spPr>
          <a:xfrm>
            <a:off x="10541389" y="5936770"/>
            <a:ext cx="1207565" cy="1207565"/>
          </a:xfrm>
          <a:prstGeom prst="rect">
            <a:avLst/>
          </a:prstGeom>
          <a:noFill/>
          <a:ln>
            <a:noFill/>
          </a:ln>
        </p:spPr>
      </p:pic>
      <p:pic>
        <p:nvPicPr>
          <p:cNvPr descr="Graphic 12" id="163" name="Google Shape;163;p7"/>
          <p:cNvPicPr preferRelativeResize="0"/>
          <p:nvPr/>
        </p:nvPicPr>
        <p:blipFill rotWithShape="1">
          <a:blip r:embed="rId6">
            <a:alphaModFix/>
          </a:blip>
          <a:srcRect b="0" l="0" r="0" t="0"/>
          <a:stretch/>
        </p:blipFill>
        <p:spPr>
          <a:xfrm>
            <a:off x="11519357" y="5880194"/>
            <a:ext cx="1264142" cy="1264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502499" y="432158"/>
            <a:ext cx="12330002" cy="720001"/>
          </a:xfrm>
          <a:prstGeom prst="rect">
            <a:avLst/>
          </a:prstGeom>
          <a:noFill/>
          <a:ln>
            <a:noFill/>
          </a:ln>
        </p:spPr>
        <p:txBody>
          <a:bodyPr anchorCtr="0" anchor="ctr" bIns="45700" lIns="45700" spcFirstLastPara="1" rIns="45700" wrap="square" tIns="45700">
            <a:normAutofit/>
          </a:bodyPr>
          <a:lstStyle/>
          <a:p>
            <a:pPr indent="0" lvl="0" marL="0" marR="0" rtl="0" algn="l">
              <a:lnSpc>
                <a:spcPct val="90000"/>
              </a:lnSpc>
              <a:spcBef>
                <a:spcPts val="0"/>
              </a:spcBef>
              <a:spcAft>
                <a:spcPts val="0"/>
              </a:spcAft>
              <a:buClr>
                <a:schemeClr val="accent2"/>
              </a:buClr>
              <a:buSzPts val="3600"/>
              <a:buFont typeface="Calibri"/>
              <a:buNone/>
            </a:pPr>
            <a:r>
              <a:rPr lang="en-US" sz="3200">
                <a:solidFill>
                  <a:srgbClr val="097D74"/>
                </a:solidFill>
              </a:rPr>
              <a:t>Como vai ser distribuido?</a:t>
            </a:r>
            <a:endParaRPr sz="3200">
              <a:solidFill>
                <a:srgbClr val="097D74"/>
              </a:solidFill>
            </a:endParaRPr>
          </a:p>
        </p:txBody>
      </p:sp>
      <p:sp>
        <p:nvSpPr>
          <p:cNvPr id="169" name="Google Shape;169;p8"/>
          <p:cNvSpPr txBox="1"/>
          <p:nvPr/>
        </p:nvSpPr>
        <p:spPr>
          <a:xfrm>
            <a:off x="254879" y="1419030"/>
            <a:ext cx="2875166" cy="595543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2400"/>
              <a:buFont typeface="Calibri"/>
              <a:buNone/>
            </a:pPr>
            <a:r>
              <a:rPr b="1" i="0" lang="en-US" sz="2400" u="none" cap="none" strike="noStrike">
                <a:solidFill>
                  <a:srgbClr val="C00000"/>
                </a:solidFill>
                <a:latin typeface="Calibri"/>
                <a:ea typeface="Calibri"/>
                <a:cs typeface="Calibri"/>
                <a:sym typeface="Calibri"/>
              </a:rPr>
              <a:t>   Para os Pais    </a:t>
            </a:r>
            <a:endParaRPr/>
          </a:p>
          <a:p>
            <a:pPr indent="0" lvl="0" marL="0" marR="0" rtl="0" algn="l">
              <a:lnSpc>
                <a:spcPct val="100000"/>
              </a:lnSpc>
              <a:spcBef>
                <a:spcPts val="0"/>
              </a:spcBef>
              <a:spcAft>
                <a:spcPts val="0"/>
              </a:spcAft>
              <a:buClr>
                <a:srgbClr val="C00000"/>
              </a:buClr>
              <a:buSzPts val="2400"/>
              <a:buFont typeface="Calibri"/>
              <a:buNone/>
            </a:pPr>
            <a:r>
              <a:rPr b="1" i="0" lang="en-US" sz="2400" u="none" cap="none" strike="noStrike">
                <a:solidFill>
                  <a:srgbClr val="C00000"/>
                </a:solidFill>
                <a:latin typeface="Calibri"/>
                <a:ea typeface="Calibri"/>
                <a:cs typeface="Calibri"/>
                <a:sym typeface="Calibri"/>
              </a:rPr>
              <a:t>   e tutores</a:t>
            </a:r>
            <a:endParaRPr b="1" i="0" sz="2400" u="none" cap="none" strike="noStrike">
              <a:solidFill>
                <a:srgbClr val="C00000"/>
              </a:solidFill>
              <a:latin typeface="Calibri"/>
              <a:ea typeface="Calibri"/>
              <a:cs typeface="Calibri"/>
              <a:sym typeface="Calibri"/>
            </a:endParaRPr>
          </a:p>
          <a:p>
            <a:pPr indent="0" lvl="0" marL="0" marR="0" rtl="0" algn="l">
              <a:lnSpc>
                <a:spcPct val="100000"/>
              </a:lnSpc>
              <a:spcBef>
                <a:spcPts val="0"/>
              </a:spcBef>
              <a:spcAft>
                <a:spcPts val="0"/>
              </a:spcAft>
              <a:buClr>
                <a:srgbClr val="C00000"/>
              </a:buClr>
              <a:buSzPts val="2400"/>
              <a:buFont typeface="Calibri"/>
              <a:buNone/>
            </a:pPr>
            <a:r>
              <a:t/>
            </a:r>
            <a:endParaRPr b="0" i="0" sz="2100" u="none" cap="none" strike="noStrike">
              <a:solidFill>
                <a:srgbClr val="44546A"/>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400"/>
              <a:buFont typeface="Arial"/>
              <a:buChar char="•"/>
            </a:pPr>
            <a:r>
              <a:rPr b="1" i="0" lang="en-US" sz="2400" u="none" cap="none" strike="noStrike">
                <a:solidFill>
                  <a:srgbClr val="44546A"/>
                </a:solidFill>
                <a:latin typeface="Calibri"/>
                <a:ea typeface="Calibri"/>
                <a:cs typeface="Calibri"/>
                <a:sym typeface="Calibri"/>
              </a:rPr>
              <a:t>Um programa de formação </a:t>
            </a:r>
            <a:r>
              <a:rPr b="0" i="0" lang="en-US" sz="2400" u="none" cap="none" strike="noStrike">
                <a:solidFill>
                  <a:srgbClr val="44546A"/>
                </a:solidFill>
                <a:latin typeface="Calibri"/>
                <a:ea typeface="Calibri"/>
                <a:cs typeface="Calibri"/>
                <a:sym typeface="Calibri"/>
              </a:rPr>
              <a:t>que visa combater a literacia financeira utilizando uma abordagem baseada em workshops</a:t>
            </a:r>
            <a:endParaRPr b="0" i="0" sz="2100" u="none" cap="none" strike="noStrike">
              <a:solidFill>
                <a:srgbClr val="374856"/>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400"/>
              <a:buFont typeface="Arial"/>
              <a:buChar char="•"/>
            </a:pPr>
            <a:r>
              <a:rPr b="0" i="0" lang="en-US" sz="2400" u="none" cap="none" strike="noStrike">
                <a:solidFill>
                  <a:srgbClr val="44546A"/>
                </a:solidFill>
                <a:latin typeface="Calibri"/>
                <a:ea typeface="Calibri"/>
                <a:cs typeface="Calibri"/>
                <a:sym typeface="Calibri"/>
              </a:rPr>
              <a:t>Apoio para pais e tutores para usar o </a:t>
            </a:r>
            <a:r>
              <a:rPr b="1" i="0" lang="en-US" sz="2400" u="none" cap="none" strike="noStrike">
                <a:solidFill>
                  <a:srgbClr val="44546A"/>
                </a:solidFill>
                <a:latin typeface="Calibri"/>
                <a:ea typeface="Calibri"/>
                <a:cs typeface="Calibri"/>
                <a:sym typeface="Calibri"/>
              </a:rPr>
              <a:t>modelo de aprendizagem familiar </a:t>
            </a:r>
            <a:endParaRPr b="0" i="0" sz="1400" u="none" cap="none" strike="noStrike">
              <a:solidFill>
                <a:srgbClr val="000000"/>
              </a:solidFill>
              <a:latin typeface="Arial"/>
              <a:ea typeface="Arial"/>
              <a:cs typeface="Arial"/>
              <a:sym typeface="Arial"/>
            </a:endParaRPr>
          </a:p>
        </p:txBody>
      </p:sp>
      <p:sp>
        <p:nvSpPr>
          <p:cNvPr id="170" name="Google Shape;170;p8"/>
          <p:cNvSpPr txBox="1"/>
          <p:nvPr/>
        </p:nvSpPr>
        <p:spPr>
          <a:xfrm>
            <a:off x="3182602" y="1419032"/>
            <a:ext cx="3458620" cy="586310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D79C07"/>
                </a:solidFill>
                <a:latin typeface="Calibri"/>
                <a:ea typeface="Calibri"/>
                <a:cs typeface="Calibri"/>
                <a:sym typeface="Calibri"/>
              </a:rPr>
              <a:t>  Para Jovens</a:t>
            </a:r>
            <a:endParaRPr b="0" i="0" sz="2100" u="none" cap="none" strike="noStrike">
              <a:solidFill>
                <a:srgbClr val="44546A"/>
              </a:solidFill>
              <a:latin typeface="Calibri"/>
              <a:ea typeface="Calibri"/>
              <a:cs typeface="Calibri"/>
              <a:sym typeface="Calibri"/>
            </a:endParaRPr>
          </a:p>
          <a:p>
            <a:pPr indent="0" lvl="0" marL="0" marR="0" rtl="0" algn="l">
              <a:lnSpc>
                <a:spcPct val="100000"/>
              </a:lnSpc>
              <a:spcBef>
                <a:spcPts val="0"/>
              </a:spcBef>
              <a:spcAft>
                <a:spcPts val="0"/>
              </a:spcAft>
              <a:buClr>
                <a:srgbClr val="D79C07"/>
              </a:buClr>
              <a:buSzPts val="2400"/>
              <a:buFont typeface="Calibri"/>
              <a:buNone/>
            </a:pPr>
            <a:r>
              <a:rPr b="1" i="0" lang="en-US" sz="2400" u="none" cap="none" strike="noStrike">
                <a:solidFill>
                  <a:srgbClr val="D79C07"/>
                </a:solidFill>
                <a:latin typeface="Calibri"/>
                <a:ea typeface="Calibri"/>
                <a:cs typeface="Calibri"/>
                <a:sym typeface="Calibri"/>
              </a:rPr>
              <a:t>  19 aos 25 anos</a:t>
            </a:r>
            <a:endParaRPr b="0" i="0" sz="2100" u="none" cap="none" strike="noStrike">
              <a:solidFill>
                <a:srgbClr val="44546A"/>
              </a:solidFill>
              <a:latin typeface="Calibri"/>
              <a:ea typeface="Calibri"/>
              <a:cs typeface="Calibri"/>
              <a:sym typeface="Calibri"/>
            </a:endParaRPr>
          </a:p>
          <a:p>
            <a:pPr indent="0" lvl="0" marL="0" marR="0" rtl="0" algn="l">
              <a:lnSpc>
                <a:spcPct val="100000"/>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400"/>
              <a:buFont typeface="Arial"/>
              <a:buChar char="•"/>
            </a:pPr>
            <a:r>
              <a:rPr b="1" i="0" lang="en-US" sz="2400" u="none" cap="none" strike="noStrike">
                <a:solidFill>
                  <a:srgbClr val="44546A"/>
                </a:solidFill>
                <a:latin typeface="Calibri"/>
                <a:ea typeface="Calibri"/>
                <a:cs typeface="Calibri"/>
                <a:sym typeface="Calibri"/>
              </a:rPr>
              <a:t>Uma aplicação para o telemóvel </a:t>
            </a:r>
            <a:r>
              <a:rPr b="0" i="0" lang="en-US" sz="2400" u="none" cap="none" strike="noStrike">
                <a:solidFill>
                  <a:srgbClr val="44546A"/>
                </a:solidFill>
                <a:latin typeface="Calibri"/>
                <a:ea typeface="Calibri"/>
                <a:cs typeface="Calibri"/>
                <a:sym typeface="Calibri"/>
              </a:rPr>
              <a:t>para os</a:t>
            </a:r>
            <a:r>
              <a:rPr b="1" i="0" lang="en-US" sz="2400" u="none" cap="none" strike="noStrike">
                <a:solidFill>
                  <a:srgbClr val="44546A"/>
                </a:solidFill>
                <a:latin typeface="Calibri"/>
                <a:ea typeface="Calibri"/>
                <a:cs typeface="Calibri"/>
                <a:sym typeface="Calibri"/>
              </a:rPr>
              <a:t> </a:t>
            </a:r>
            <a:r>
              <a:rPr b="0" i="0" lang="en-US" sz="2400" u="none" cap="none" strike="noStrike">
                <a:solidFill>
                  <a:srgbClr val="44546A"/>
                </a:solidFill>
                <a:latin typeface="Calibri"/>
                <a:ea typeface="Calibri"/>
                <a:cs typeface="Calibri"/>
                <a:sym typeface="Calibri"/>
              </a:rPr>
              <a:t>incentivar a desenvolver </a:t>
            </a:r>
            <a:r>
              <a:rPr b="1" i="0" lang="en-US" sz="2400" u="none" cap="none" strike="noStrike">
                <a:solidFill>
                  <a:srgbClr val="44546A"/>
                </a:solidFill>
                <a:latin typeface="Calibri"/>
                <a:ea typeface="Calibri"/>
                <a:cs typeface="Calibri"/>
                <a:sym typeface="Calibri"/>
              </a:rPr>
              <a:t>planos financeiros </a:t>
            </a:r>
            <a:r>
              <a:rPr b="0" i="0" lang="en-US" sz="2400" u="none" cap="none" strike="noStrike">
                <a:solidFill>
                  <a:srgbClr val="44546A"/>
                </a:solidFill>
                <a:latin typeface="Calibri"/>
                <a:ea typeface="Calibri"/>
                <a:cs typeface="Calibri"/>
                <a:sym typeface="Calibri"/>
              </a:rPr>
              <a:t>para responder a situações financeiras</a:t>
            </a:r>
            <a:endParaRPr/>
          </a:p>
          <a:p>
            <a:pPr indent="0" lvl="0" marL="0" marR="0" rtl="0" algn="l">
              <a:lnSpc>
                <a:spcPct val="100000"/>
              </a:lnSpc>
              <a:spcBef>
                <a:spcPts val="0"/>
              </a:spcBef>
              <a:spcAft>
                <a:spcPts val="0"/>
              </a:spcAft>
              <a:buNone/>
            </a:pPr>
            <a:r>
              <a:t/>
            </a:r>
            <a:endParaRPr b="0" i="0" sz="2100" u="none" cap="none" strike="noStrike">
              <a:solidFill>
                <a:srgbClr val="374856"/>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400"/>
              <a:buFont typeface="Arial"/>
              <a:buChar char="•"/>
            </a:pPr>
            <a:r>
              <a:rPr b="0" i="0" lang="en-US" sz="2400" u="none" cap="none" strike="noStrike">
                <a:solidFill>
                  <a:srgbClr val="44546A"/>
                </a:solidFill>
                <a:latin typeface="Calibri"/>
                <a:ea typeface="Calibri"/>
                <a:cs typeface="Calibri"/>
                <a:sym typeface="Calibri"/>
              </a:rPr>
              <a:t>Um planeamento do </a:t>
            </a:r>
            <a:r>
              <a:rPr b="1" i="0" lang="en-US" sz="2400" u="none" cap="none" strike="noStrike">
                <a:solidFill>
                  <a:srgbClr val="44546A"/>
                </a:solidFill>
                <a:latin typeface="Calibri"/>
                <a:ea typeface="Calibri"/>
                <a:cs typeface="Calibri"/>
                <a:sym typeface="Calibri"/>
              </a:rPr>
              <a:t>orçamento</a:t>
            </a:r>
            <a:r>
              <a:rPr b="0" i="0" lang="en-US" sz="2400" u="none" cap="none" strike="noStrike">
                <a:solidFill>
                  <a:srgbClr val="44546A"/>
                </a:solidFill>
                <a:latin typeface="Calibri"/>
                <a:ea typeface="Calibri"/>
                <a:cs typeface="Calibri"/>
                <a:sym typeface="Calibri"/>
              </a:rPr>
              <a:t> pessoal ou familiar</a:t>
            </a:r>
            <a:endParaRPr/>
          </a:p>
          <a:p>
            <a:pPr indent="0" lvl="0" marL="0" marR="0" rtl="0" algn="l">
              <a:lnSpc>
                <a:spcPct val="100000"/>
              </a:lnSpc>
              <a:spcBef>
                <a:spcPts val="0"/>
              </a:spcBef>
              <a:spcAft>
                <a:spcPts val="0"/>
              </a:spcAft>
              <a:buNone/>
            </a:pPr>
            <a:r>
              <a:t/>
            </a:r>
            <a:endParaRPr b="0" i="0" sz="2100" u="none" cap="none" strike="noStrike">
              <a:solidFill>
                <a:srgbClr val="374856"/>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400"/>
              <a:buFont typeface="Arial"/>
              <a:buChar char="•"/>
            </a:pPr>
            <a:r>
              <a:rPr b="1" i="0" lang="en-US" sz="2400" u="none" cap="none" strike="noStrike">
                <a:solidFill>
                  <a:srgbClr val="44546A"/>
                </a:solidFill>
                <a:latin typeface="Calibri"/>
                <a:ea typeface="Calibri"/>
                <a:cs typeface="Calibri"/>
                <a:sym typeface="Calibri"/>
              </a:rPr>
              <a:t>Links de sites </a:t>
            </a:r>
            <a:r>
              <a:rPr b="0" i="0" lang="en-US" sz="2400" u="none" cap="none" strike="noStrike">
                <a:solidFill>
                  <a:srgbClr val="44546A"/>
                </a:solidFill>
                <a:latin typeface="Calibri"/>
                <a:ea typeface="Calibri"/>
                <a:cs typeface="Calibri"/>
                <a:sym typeface="Calibri"/>
              </a:rPr>
              <a:t>para te ajudar a saber mais</a:t>
            </a:r>
            <a:endParaRPr b="0" i="0" sz="1400" u="none" cap="none" strike="noStrike">
              <a:solidFill>
                <a:srgbClr val="000000"/>
              </a:solidFill>
              <a:latin typeface="Arial"/>
              <a:ea typeface="Arial"/>
              <a:cs typeface="Arial"/>
              <a:sym typeface="Arial"/>
            </a:endParaRPr>
          </a:p>
        </p:txBody>
      </p:sp>
      <p:sp>
        <p:nvSpPr>
          <p:cNvPr id="171" name="Google Shape;171;p8"/>
          <p:cNvSpPr txBox="1"/>
          <p:nvPr/>
        </p:nvSpPr>
        <p:spPr>
          <a:xfrm>
            <a:off x="6693779" y="1419032"/>
            <a:ext cx="3010515" cy="5493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717DF"/>
                </a:solidFill>
                <a:latin typeface="Calibri"/>
                <a:ea typeface="Calibri"/>
                <a:cs typeface="Calibri"/>
                <a:sym typeface="Calibri"/>
              </a:rPr>
              <a:t>   Para adolescentes</a:t>
            </a:r>
            <a:endParaRPr b="0" i="0" sz="2100" u="none" cap="none" strike="noStrike">
              <a:solidFill>
                <a:srgbClr val="44546A"/>
              </a:solidFill>
              <a:latin typeface="Calibri"/>
              <a:ea typeface="Calibri"/>
              <a:cs typeface="Calibri"/>
              <a:sym typeface="Calibri"/>
            </a:endParaRPr>
          </a:p>
          <a:p>
            <a:pPr indent="0" lvl="0" marL="0" marR="0" rtl="0" algn="l">
              <a:lnSpc>
                <a:spcPct val="100000"/>
              </a:lnSpc>
              <a:spcBef>
                <a:spcPts val="0"/>
              </a:spcBef>
              <a:spcAft>
                <a:spcPts val="0"/>
              </a:spcAft>
              <a:buClr>
                <a:srgbClr val="0717DF"/>
              </a:buClr>
              <a:buSzPts val="2400"/>
              <a:buFont typeface="Calibri"/>
              <a:buNone/>
            </a:pPr>
            <a:r>
              <a:rPr b="1" i="0" lang="en-US" sz="2400" u="none" cap="none" strike="noStrike">
                <a:solidFill>
                  <a:srgbClr val="0717DF"/>
                </a:solidFill>
                <a:latin typeface="Calibri"/>
                <a:ea typeface="Calibri"/>
                <a:cs typeface="Calibri"/>
                <a:sym typeface="Calibri"/>
              </a:rPr>
              <a:t>   13 aos 18 anos</a:t>
            </a:r>
            <a:endParaRPr b="0" i="0" sz="2100" u="none" cap="none" strike="noStrike">
              <a:solidFill>
                <a:srgbClr val="44546A"/>
              </a:solidFill>
              <a:latin typeface="Calibri"/>
              <a:ea typeface="Calibri"/>
              <a:cs typeface="Calibri"/>
              <a:sym typeface="Calibri"/>
            </a:endParaRPr>
          </a:p>
          <a:p>
            <a:pPr indent="0" lvl="0" marL="0" marR="0" rtl="0" algn="l">
              <a:lnSpc>
                <a:spcPct val="100000"/>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a:p>
            <a:pPr indent="0" lvl="0" marL="0" marR="0" rtl="0" algn="l">
              <a:lnSpc>
                <a:spcPct val="100000"/>
              </a:lnSpc>
              <a:spcBef>
                <a:spcPts val="0"/>
              </a:spcBef>
              <a:spcAft>
                <a:spcPts val="0"/>
              </a:spcAft>
              <a:buClr>
                <a:srgbClr val="44546A"/>
              </a:buClr>
              <a:buSzPts val="2100"/>
              <a:buFont typeface="Calibri"/>
              <a:buNone/>
            </a:pPr>
            <a:r>
              <a:t/>
            </a:r>
            <a:endParaRPr b="0" i="0" sz="2100" u="none" cap="none" strike="noStrike">
              <a:solidFill>
                <a:srgbClr val="44546A"/>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400"/>
              <a:buFont typeface="Arial"/>
              <a:buChar char="•"/>
            </a:pPr>
            <a:r>
              <a:rPr b="1" i="0" lang="en-US" sz="2400" u="none" cap="none" strike="noStrike">
                <a:solidFill>
                  <a:srgbClr val="44546A"/>
                </a:solidFill>
                <a:latin typeface="Calibri"/>
                <a:ea typeface="Calibri"/>
                <a:cs typeface="Calibri"/>
                <a:sym typeface="Calibri"/>
              </a:rPr>
              <a:t>Seis Salas de Fuga Educativa Online </a:t>
            </a:r>
            <a:r>
              <a:rPr b="0" i="0" lang="en-US" sz="2400" u="none" cap="none" strike="noStrike">
                <a:solidFill>
                  <a:srgbClr val="44546A"/>
                </a:solidFill>
                <a:latin typeface="Calibri"/>
                <a:ea typeface="Calibri"/>
                <a:cs typeface="Calibri"/>
                <a:sym typeface="Calibri"/>
              </a:rPr>
              <a:t>recursos de aprendizagem baseados em desafios</a:t>
            </a:r>
            <a:endParaRPr b="0" i="0" sz="2100" u="none" cap="none" strike="noStrike">
              <a:solidFill>
                <a:srgbClr val="374856"/>
              </a:solidFill>
              <a:latin typeface="Calibri"/>
              <a:ea typeface="Calibri"/>
              <a:cs typeface="Calibri"/>
              <a:sym typeface="Calibri"/>
            </a:endParaRPr>
          </a:p>
          <a:p>
            <a:pPr indent="-152400" lvl="0" marL="285750" marR="0" rtl="0" algn="l">
              <a:lnSpc>
                <a:spcPct val="100000"/>
              </a:lnSpc>
              <a:spcBef>
                <a:spcPts val="0"/>
              </a:spcBef>
              <a:spcAft>
                <a:spcPts val="0"/>
              </a:spcAft>
              <a:buClr>
                <a:srgbClr val="44546A"/>
              </a:buClr>
              <a:buSzPts val="2100"/>
              <a:buFont typeface="Arial"/>
              <a:buNone/>
            </a:pPr>
            <a:r>
              <a:t/>
            </a:r>
            <a:endParaRPr b="0" i="0" sz="2100" u="none" cap="none" strike="noStrike">
              <a:solidFill>
                <a:srgbClr val="374856"/>
              </a:solidFill>
              <a:latin typeface="Calibri"/>
              <a:ea typeface="Calibri"/>
              <a:cs typeface="Calibri"/>
              <a:sym typeface="Calibri"/>
            </a:endParaRPr>
          </a:p>
          <a:p>
            <a:pPr indent="-285750" lvl="0" marL="285750" marR="0" rtl="0" algn="l">
              <a:lnSpc>
                <a:spcPct val="100000"/>
              </a:lnSpc>
              <a:spcBef>
                <a:spcPts val="0"/>
              </a:spcBef>
              <a:spcAft>
                <a:spcPts val="0"/>
              </a:spcAft>
              <a:buClr>
                <a:srgbClr val="44546A"/>
              </a:buClr>
              <a:buSzPts val="2400"/>
              <a:buFont typeface="Arial"/>
              <a:buChar char="•"/>
            </a:pPr>
            <a:r>
              <a:rPr b="0" i="0" lang="en-US" sz="2400" u="none" cap="none" strike="noStrike">
                <a:solidFill>
                  <a:srgbClr val="44546A"/>
                </a:solidFill>
                <a:latin typeface="Calibri"/>
                <a:ea typeface="Calibri"/>
                <a:cs typeface="Calibri"/>
                <a:sym typeface="Calibri"/>
              </a:rPr>
              <a:t>Os seus cenários estarão relacionados com </a:t>
            </a:r>
            <a:r>
              <a:rPr b="1" i="0" lang="en-US" sz="2400" u="none" cap="none" strike="noStrike">
                <a:solidFill>
                  <a:srgbClr val="44546A"/>
                </a:solidFill>
                <a:latin typeface="Calibri"/>
                <a:ea typeface="Calibri"/>
                <a:cs typeface="Calibri"/>
                <a:sym typeface="Calibri"/>
              </a:rPr>
              <a:t>gestão financeira eficaz</a:t>
            </a:r>
            <a:endParaRPr b="0" i="0" sz="1400" u="none" cap="none" strike="noStrike">
              <a:solidFill>
                <a:srgbClr val="000000"/>
              </a:solidFill>
              <a:latin typeface="Arial"/>
              <a:ea typeface="Arial"/>
              <a:cs typeface="Arial"/>
              <a:sym typeface="Arial"/>
            </a:endParaRPr>
          </a:p>
        </p:txBody>
      </p:sp>
      <p:sp>
        <p:nvSpPr>
          <p:cNvPr id="172" name="Google Shape;172;p8"/>
          <p:cNvSpPr txBox="1"/>
          <p:nvPr>
            <p:ph idx="1" type="body"/>
          </p:nvPr>
        </p:nvSpPr>
        <p:spPr>
          <a:xfrm>
            <a:off x="10099337" y="1419030"/>
            <a:ext cx="3010514" cy="4916456"/>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0000"/>
              </a:buClr>
              <a:buSzPts val="2400"/>
              <a:buNone/>
            </a:pPr>
            <a:r>
              <a:rPr b="1" lang="en-US" sz="2400">
                <a:solidFill>
                  <a:srgbClr val="FF0000"/>
                </a:solidFill>
              </a:rPr>
              <a:t>Para crianças</a:t>
            </a:r>
            <a:br>
              <a:rPr b="1" lang="en-US" sz="2400">
                <a:solidFill>
                  <a:srgbClr val="FF0000"/>
                </a:solidFill>
              </a:rPr>
            </a:br>
            <a:r>
              <a:rPr b="1" lang="en-US" sz="2400">
                <a:solidFill>
                  <a:srgbClr val="FF0000"/>
                </a:solidFill>
              </a:rPr>
              <a:t>6 aos 12 anos</a:t>
            </a:r>
            <a:endParaRPr/>
          </a:p>
          <a:p>
            <a:pPr indent="0" lvl="0" marL="0" rtl="0" algn="l">
              <a:lnSpc>
                <a:spcPct val="125000"/>
              </a:lnSpc>
              <a:spcBef>
                <a:spcPts val="600"/>
              </a:spcBef>
              <a:spcAft>
                <a:spcPts val="0"/>
              </a:spcAft>
              <a:buClr>
                <a:srgbClr val="FF0000"/>
              </a:buClr>
              <a:buSzPts val="2400"/>
              <a:buFont typeface="Calibri"/>
              <a:buNone/>
            </a:pPr>
            <a:r>
              <a:t/>
            </a:r>
            <a:endParaRPr b="1" sz="2400">
              <a:solidFill>
                <a:srgbClr val="FF0000"/>
              </a:solidFill>
            </a:endParaRPr>
          </a:p>
          <a:p>
            <a:pPr indent="-342900" lvl="0" marL="342900" rtl="0" algn="l">
              <a:lnSpc>
                <a:spcPct val="100000"/>
              </a:lnSpc>
              <a:spcBef>
                <a:spcPts val="600"/>
              </a:spcBef>
              <a:spcAft>
                <a:spcPts val="0"/>
              </a:spcAft>
              <a:buSzPts val="2400"/>
              <a:buFont typeface="Arial"/>
              <a:buChar char="•"/>
            </a:pPr>
            <a:r>
              <a:rPr b="1" lang="en-US" sz="2400"/>
              <a:t>12 </a:t>
            </a:r>
            <a:r>
              <a:rPr lang="en-US" sz="2400"/>
              <a:t>edições mensais </a:t>
            </a:r>
            <a:r>
              <a:rPr b="1" lang="en-US" sz="2400"/>
              <a:t>de banda desenhada </a:t>
            </a:r>
            <a:br>
              <a:rPr b="1" lang="en-US" sz="2400"/>
            </a:br>
            <a:r>
              <a:rPr b="1" lang="en-US" sz="2400"/>
              <a:t>12 </a:t>
            </a:r>
            <a:r>
              <a:rPr lang="en-US" sz="2400"/>
              <a:t>edições mensais </a:t>
            </a:r>
            <a:r>
              <a:rPr b="1" lang="en-US" sz="2400"/>
              <a:t>de banda desenhada temática</a:t>
            </a:r>
            <a:endParaRPr/>
          </a:p>
          <a:p>
            <a:pPr indent="-342900" lvl="0" marL="342900" rtl="0" algn="l">
              <a:lnSpc>
                <a:spcPct val="100000"/>
              </a:lnSpc>
              <a:spcBef>
                <a:spcPts val="600"/>
              </a:spcBef>
              <a:spcAft>
                <a:spcPts val="0"/>
              </a:spcAft>
              <a:buSzPts val="2400"/>
              <a:buFont typeface="Arial"/>
              <a:buChar char="•"/>
            </a:pPr>
            <a:r>
              <a:rPr lang="en-US" sz="2400"/>
              <a:t> Abrange alguns </a:t>
            </a:r>
            <a:r>
              <a:rPr b="1" lang="en-US" sz="2400"/>
              <a:t>bons princípios financeiros </a:t>
            </a:r>
            <a:r>
              <a:rPr lang="en-US" sz="2400"/>
              <a:t>básicos</a:t>
            </a:r>
            <a:endParaRPr sz="2400"/>
          </a:p>
        </p:txBody>
      </p:sp>
      <p:pic>
        <p:nvPicPr>
          <p:cNvPr id="173" name="Google Shape;173;p8"/>
          <p:cNvPicPr preferRelativeResize="0"/>
          <p:nvPr/>
        </p:nvPicPr>
        <p:blipFill rotWithShape="1">
          <a:blip r:embed="rId3">
            <a:alphaModFix/>
          </a:blip>
          <a:srcRect b="0" l="0" r="0" t="0"/>
          <a:stretch/>
        </p:blipFill>
        <p:spPr>
          <a:xfrm>
            <a:off x="10504286" y="6281372"/>
            <a:ext cx="2328215" cy="1093094"/>
          </a:xfrm>
          <a:prstGeom prst="rect">
            <a:avLst/>
          </a:prstGeom>
          <a:noFill/>
          <a:ln>
            <a:noFill/>
          </a:ln>
        </p:spPr>
      </p:pic>
      <p:pic>
        <p:nvPicPr>
          <p:cNvPr id="174" name="Google Shape;174;p8"/>
          <p:cNvPicPr preferRelativeResize="0"/>
          <p:nvPr/>
        </p:nvPicPr>
        <p:blipFill rotWithShape="1">
          <a:blip r:embed="rId4">
            <a:alphaModFix/>
          </a:blip>
          <a:srcRect b="0" l="0" r="0" t="0"/>
          <a:stretch/>
        </p:blipFill>
        <p:spPr>
          <a:xfrm>
            <a:off x="5767426" y="1558740"/>
            <a:ext cx="714212" cy="10928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dc:creator>
</cp:coreProperties>
</file>