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 id="2147483656"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Lst>
  <p:sldSz cy="7505700" cx="13335000"/>
  <p:notesSz cx="6858000" cy="9144000"/>
  <p:embeddedFontLst>
    <p:embeddedFont>
      <p:font typeface="Helvetica Neue"/>
      <p:regular r:id="rId24"/>
      <p:bold r:id="rId25"/>
      <p:italic r:id="rId26"/>
      <p:boldItalic r:id="rId27"/>
    </p:embeddedFont>
    <p:embeddedFont>
      <p:font typeface="Open Sans"/>
      <p:regular r:id="rId28"/>
      <p:bold r:id="rId29"/>
      <p:italic r:id="rId30"/>
      <p:boldItalic r:id="rId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32" roundtripDataSignature="AMtx7mi+xEuQJRs8lwJ/gyl71b1mo2ykv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HelveticaNeue-regular.fntdata"/><Relationship Id="rId23" Type="http://schemas.openxmlformats.org/officeDocument/2006/relationships/slide" Target="slides/slide18.xml"/><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26" Type="http://schemas.openxmlformats.org/officeDocument/2006/relationships/font" Target="fonts/HelveticaNeue-italic.fntdata"/><Relationship Id="rId25" Type="http://schemas.openxmlformats.org/officeDocument/2006/relationships/font" Target="fonts/HelveticaNeue-bold.fntdata"/><Relationship Id="rId28" Type="http://schemas.openxmlformats.org/officeDocument/2006/relationships/font" Target="fonts/OpenSans-regular.fntdata"/><Relationship Id="rId27" Type="http://schemas.openxmlformats.org/officeDocument/2006/relationships/font" Target="fonts/HelveticaNeue-bold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OpenSans-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OpenSans-boldItalic.fntdata"/><Relationship Id="rId30" Type="http://schemas.openxmlformats.org/officeDocument/2006/relationships/font" Target="fonts/OpenSans-italic.fntdata"/><Relationship Id="rId11" Type="http://schemas.openxmlformats.org/officeDocument/2006/relationships/slide" Target="slides/slide6.xml"/><Relationship Id="rId10" Type="http://schemas.openxmlformats.org/officeDocument/2006/relationships/slide" Target="slides/slide5.xml"/><Relationship Id="rId32" Type="http://customschemas.google.com/relationships/presentationmetadata" Target="meta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300" u="none" cap="none" strike="noStrike">
                <a:solidFill>
                  <a:srgbClr val="000000"/>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300" u="none" cap="none" strike="noStrike">
                <a:solidFill>
                  <a:srgbClr val="000000"/>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300" u="none" cap="none" strike="noStrike">
                <a:solidFill>
                  <a:srgbClr val="000000"/>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300" u="none" cap="none" strike="noStrike">
                <a:solidFill>
                  <a:srgbClr val="000000"/>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300" u="none" cap="none" strike="noStrike">
                <a:solidFill>
                  <a:srgbClr val="000000"/>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300" u="none" cap="none" strike="noStrike">
                <a:solidFill>
                  <a:srgbClr val="000000"/>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300" u="none" cap="none" strike="noStrike">
                <a:solidFill>
                  <a:srgbClr val="000000"/>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300" u="none" cap="none" strike="noStrike">
                <a:solidFill>
                  <a:srgbClr val="000000"/>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300" u="none" cap="none" strike="noStrike">
                <a:solidFill>
                  <a:srgbClr val="000000"/>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p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4" name="Google Shape;64;p1:notes"/>
          <p:cNvSpPr/>
          <p:nvPr>
            <p:ph idx="2" type="sldImg"/>
          </p:nvPr>
        </p:nvSpPr>
        <p:spPr>
          <a:xfrm>
            <a:off x="384175" y="685800"/>
            <a:ext cx="608965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p3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0" name="Google Shape;170;p32:notes"/>
          <p:cNvSpPr/>
          <p:nvPr>
            <p:ph idx="2" type="sldImg"/>
          </p:nvPr>
        </p:nvSpPr>
        <p:spPr>
          <a:xfrm>
            <a:off x="384175" y="685800"/>
            <a:ext cx="608965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3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6" name="Google Shape;176;p33:notes"/>
          <p:cNvSpPr/>
          <p:nvPr>
            <p:ph idx="2" type="sldImg"/>
          </p:nvPr>
        </p:nvSpPr>
        <p:spPr>
          <a:xfrm>
            <a:off x="384175" y="685800"/>
            <a:ext cx="608965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p4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1" name="Google Shape;181;p47:notes"/>
          <p:cNvSpPr/>
          <p:nvPr>
            <p:ph idx="2" type="sldImg"/>
          </p:nvPr>
        </p:nvSpPr>
        <p:spPr>
          <a:xfrm>
            <a:off x="384175" y="685800"/>
            <a:ext cx="608965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p4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1" name="Google Shape;191;p48:notes"/>
          <p:cNvSpPr/>
          <p:nvPr>
            <p:ph idx="2" type="sldImg"/>
          </p:nvPr>
        </p:nvSpPr>
        <p:spPr>
          <a:xfrm>
            <a:off x="384175" y="685800"/>
            <a:ext cx="608965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p1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0" name="Google Shape;200;p11:notes"/>
          <p:cNvSpPr/>
          <p:nvPr>
            <p:ph idx="2" type="sldImg"/>
          </p:nvPr>
        </p:nvSpPr>
        <p:spPr>
          <a:xfrm>
            <a:off x="384175" y="685800"/>
            <a:ext cx="608965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1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6" name="Google Shape;216;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p2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4" name="Google Shape;224;p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f8f86123c2_0_229:notes"/>
          <p:cNvSpPr/>
          <p:nvPr>
            <p:ph idx="2" type="sldImg"/>
          </p:nvPr>
        </p:nvSpPr>
        <p:spPr>
          <a:xfrm>
            <a:off x="688975" y="1143000"/>
            <a:ext cx="548005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2" name="Google Shape;232;gf8f86123c2_0_229:notes"/>
          <p:cNvSpPr txBox="1"/>
          <p:nvPr>
            <p:ph idx="1" type="body"/>
          </p:nvPr>
        </p:nvSpPr>
        <p:spPr>
          <a:xfrm>
            <a:off x="685800" y="4400550"/>
            <a:ext cx="5486400" cy="3600300"/>
          </a:xfrm>
          <a:prstGeom prst="rect">
            <a:avLst/>
          </a:prstGeom>
          <a:noFill/>
          <a:ln>
            <a:noFill/>
          </a:ln>
        </p:spPr>
        <p:txBody>
          <a:bodyPr anchorCtr="0" anchor="t" bIns="45625" lIns="91250" spcFirstLastPara="1" rIns="91250" wrap="square" tIns="45625">
            <a:noAutofit/>
          </a:bodyPr>
          <a:lstStyle/>
          <a:p>
            <a:pPr indent="0" lvl="0" marL="0" rtl="0" algn="l">
              <a:lnSpc>
                <a:spcPct val="100000"/>
              </a:lnSpc>
              <a:spcBef>
                <a:spcPts val="0"/>
              </a:spcBef>
              <a:spcAft>
                <a:spcPts val="0"/>
              </a:spcAft>
              <a:buSzPts val="1400"/>
              <a:buNone/>
            </a:pPr>
            <a:r>
              <a:t/>
            </a:r>
            <a:endParaRPr/>
          </a:p>
        </p:txBody>
      </p:sp>
      <p:sp>
        <p:nvSpPr>
          <p:cNvPr id="233" name="Google Shape;233;gf8f86123c2_0_229:notes"/>
          <p:cNvSpPr txBox="1"/>
          <p:nvPr>
            <p:ph idx="12" type="sldNum"/>
          </p:nvPr>
        </p:nvSpPr>
        <p:spPr>
          <a:xfrm>
            <a:off x="3884613" y="8685214"/>
            <a:ext cx="2971800" cy="458700"/>
          </a:xfrm>
          <a:prstGeom prst="rect">
            <a:avLst/>
          </a:prstGeom>
          <a:noFill/>
          <a:ln>
            <a:noFill/>
          </a:ln>
        </p:spPr>
        <p:txBody>
          <a:bodyPr anchorCtr="0" anchor="b" bIns="45625" lIns="91250" spcFirstLastPara="1" rIns="91250" wrap="square" tIns="45625">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p1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8" name="Google Shape;238;p19:notes"/>
          <p:cNvSpPr/>
          <p:nvPr>
            <p:ph idx="2" type="sldImg"/>
          </p:nvPr>
        </p:nvSpPr>
        <p:spPr>
          <a:xfrm>
            <a:off x="384175" y="685800"/>
            <a:ext cx="608965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p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 name="Google Shape;70;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6" name="Google Shape;76;p10:notes"/>
          <p:cNvSpPr/>
          <p:nvPr>
            <p:ph idx="2" type="sldImg"/>
          </p:nvPr>
        </p:nvSpPr>
        <p:spPr>
          <a:xfrm>
            <a:off x="687388" y="1143000"/>
            <a:ext cx="5483225" cy="30861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4" name="Google Shape;94;p4:notes"/>
          <p:cNvSpPr/>
          <p:nvPr>
            <p:ph idx="2" type="sldImg"/>
          </p:nvPr>
        </p:nvSpPr>
        <p:spPr>
          <a:xfrm>
            <a:off x="384175" y="685800"/>
            <a:ext cx="608965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p2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1" name="Google Shape;101;p27:notes"/>
          <p:cNvSpPr/>
          <p:nvPr>
            <p:ph idx="2" type="sldImg"/>
          </p:nvPr>
        </p:nvSpPr>
        <p:spPr>
          <a:xfrm>
            <a:off x="384175" y="685800"/>
            <a:ext cx="608965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p3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6" name="Google Shape;106;p31:notes"/>
          <p:cNvSpPr/>
          <p:nvPr>
            <p:ph idx="2" type="sldImg"/>
          </p:nvPr>
        </p:nvSpPr>
        <p:spPr>
          <a:xfrm>
            <a:off x="384175" y="685800"/>
            <a:ext cx="608965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p1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2" name="Google Shape;112;p12:notes"/>
          <p:cNvSpPr/>
          <p:nvPr>
            <p:ph idx="2" type="sldImg"/>
          </p:nvPr>
        </p:nvSpPr>
        <p:spPr>
          <a:xfrm>
            <a:off x="384175" y="685800"/>
            <a:ext cx="608965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p1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7" name="Google Shape;137;p14:notes"/>
          <p:cNvSpPr/>
          <p:nvPr>
            <p:ph idx="2" type="sldImg"/>
          </p:nvPr>
        </p:nvSpPr>
        <p:spPr>
          <a:xfrm>
            <a:off x="384175" y="685800"/>
            <a:ext cx="608965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p1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2" name="Google Shape;162;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6.png"/><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9.png"/><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image" Target="../media/image9.png"/><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ront cover" type="tx">
  <p:cSld name="TITLE_AND_BODY">
    <p:bg>
      <p:bgPr>
        <a:solidFill>
          <a:srgbClr val="374856"/>
        </a:solidFill>
      </p:bgPr>
    </p:bg>
    <p:spTree>
      <p:nvGrpSpPr>
        <p:cNvPr id="9" name="Shape 9"/>
        <p:cNvGrpSpPr/>
        <p:nvPr/>
      </p:nvGrpSpPr>
      <p:grpSpPr>
        <a:xfrm>
          <a:off x="0" y="0"/>
          <a:ext cx="0" cy="0"/>
          <a:chOff x="0" y="0"/>
          <a:chExt cx="0" cy="0"/>
        </a:xfrm>
      </p:grpSpPr>
      <p:sp>
        <p:nvSpPr>
          <p:cNvPr id="10" name="Google Shape;10;p38"/>
          <p:cNvSpPr/>
          <p:nvPr/>
        </p:nvSpPr>
        <p:spPr>
          <a:xfrm>
            <a:off x="-67969" y="-254000"/>
            <a:ext cx="13691033" cy="7759700"/>
          </a:xfrm>
          <a:prstGeom prst="rect">
            <a:avLst/>
          </a:prstGeom>
          <a:solidFill>
            <a:srgbClr val="FFFFFF"/>
          </a:solidFill>
          <a:ln cap="flat" cmpd="sng" w="12700">
            <a:solidFill>
              <a:srgbClr val="FFFFFF"/>
            </a:solidFill>
            <a:prstDash val="solid"/>
            <a:miter lim="8000"/>
            <a:headEnd len="sm" w="sm" type="none"/>
            <a:tailEnd len="sm" w="sm" type="none"/>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11" name="Google Shape;11;p38"/>
          <p:cNvSpPr txBox="1"/>
          <p:nvPr>
            <p:ph type="title"/>
          </p:nvPr>
        </p:nvSpPr>
        <p:spPr>
          <a:xfrm>
            <a:off x="310399" y="2955189"/>
            <a:ext cx="6107072" cy="978636"/>
          </a:xfrm>
          <a:prstGeom prst="rect">
            <a:avLst/>
          </a:prstGeom>
          <a:noFill/>
          <a:ln>
            <a:noFill/>
          </a:ln>
        </p:spPr>
        <p:txBody>
          <a:bodyPr anchorCtr="0" anchor="t" bIns="45700" lIns="45700" spcFirstLastPara="1" rIns="45700" wrap="square" tIns="45700">
            <a:normAutofit/>
          </a:bodyPr>
          <a:lstStyle>
            <a:lvl1pPr lvl="0" algn="l">
              <a:lnSpc>
                <a:spcPct val="90000"/>
              </a:lnSpc>
              <a:spcBef>
                <a:spcPts val="0"/>
              </a:spcBef>
              <a:spcAft>
                <a:spcPts val="0"/>
              </a:spcAft>
              <a:buClr>
                <a:srgbClr val="44546A"/>
              </a:buClr>
              <a:buSzPts val="2800"/>
              <a:buFont typeface="Helvetica Neue"/>
              <a:buNone/>
              <a:defRPr>
                <a:solidFill>
                  <a:srgbClr val="44546A"/>
                </a:solidFill>
                <a:latin typeface="Helvetica Neue"/>
                <a:ea typeface="Helvetica Neue"/>
                <a:cs typeface="Helvetica Neue"/>
                <a:sym typeface="Helvetica Neue"/>
              </a:defRPr>
            </a:lvl1pPr>
            <a:lvl2pPr lvl="1" algn="l">
              <a:lnSpc>
                <a:spcPct val="90000"/>
              </a:lnSpc>
              <a:spcBef>
                <a:spcPts val="0"/>
              </a:spcBef>
              <a:spcAft>
                <a:spcPts val="0"/>
              </a:spcAft>
              <a:buClr>
                <a:schemeClr val="accent2"/>
              </a:buClr>
              <a:buSzPts val="1800"/>
              <a:buNone/>
              <a:defRPr/>
            </a:lvl2pPr>
            <a:lvl3pPr lvl="2" algn="l">
              <a:lnSpc>
                <a:spcPct val="90000"/>
              </a:lnSpc>
              <a:spcBef>
                <a:spcPts val="0"/>
              </a:spcBef>
              <a:spcAft>
                <a:spcPts val="0"/>
              </a:spcAft>
              <a:buClr>
                <a:schemeClr val="accent2"/>
              </a:buClr>
              <a:buSzPts val="1800"/>
              <a:buNone/>
              <a:defRPr/>
            </a:lvl3pPr>
            <a:lvl4pPr lvl="3" algn="l">
              <a:lnSpc>
                <a:spcPct val="90000"/>
              </a:lnSpc>
              <a:spcBef>
                <a:spcPts val="0"/>
              </a:spcBef>
              <a:spcAft>
                <a:spcPts val="0"/>
              </a:spcAft>
              <a:buClr>
                <a:schemeClr val="accent2"/>
              </a:buClr>
              <a:buSzPts val="1800"/>
              <a:buNone/>
              <a:defRPr/>
            </a:lvl4pPr>
            <a:lvl5pPr lvl="4" algn="l">
              <a:lnSpc>
                <a:spcPct val="90000"/>
              </a:lnSpc>
              <a:spcBef>
                <a:spcPts val="0"/>
              </a:spcBef>
              <a:spcAft>
                <a:spcPts val="0"/>
              </a:spcAft>
              <a:buClr>
                <a:schemeClr val="accent2"/>
              </a:buClr>
              <a:buSzPts val="1800"/>
              <a:buNone/>
              <a:defRPr/>
            </a:lvl5pPr>
            <a:lvl6pPr lvl="5" algn="l">
              <a:lnSpc>
                <a:spcPct val="90000"/>
              </a:lnSpc>
              <a:spcBef>
                <a:spcPts val="0"/>
              </a:spcBef>
              <a:spcAft>
                <a:spcPts val="0"/>
              </a:spcAft>
              <a:buClr>
                <a:schemeClr val="accent2"/>
              </a:buClr>
              <a:buSzPts val="1800"/>
              <a:buNone/>
              <a:defRPr/>
            </a:lvl6pPr>
            <a:lvl7pPr lvl="6" algn="l">
              <a:lnSpc>
                <a:spcPct val="90000"/>
              </a:lnSpc>
              <a:spcBef>
                <a:spcPts val="0"/>
              </a:spcBef>
              <a:spcAft>
                <a:spcPts val="0"/>
              </a:spcAft>
              <a:buClr>
                <a:schemeClr val="accent2"/>
              </a:buClr>
              <a:buSzPts val="1800"/>
              <a:buNone/>
              <a:defRPr/>
            </a:lvl7pPr>
            <a:lvl8pPr lvl="7" algn="l">
              <a:lnSpc>
                <a:spcPct val="90000"/>
              </a:lnSpc>
              <a:spcBef>
                <a:spcPts val="0"/>
              </a:spcBef>
              <a:spcAft>
                <a:spcPts val="0"/>
              </a:spcAft>
              <a:buClr>
                <a:schemeClr val="accent2"/>
              </a:buClr>
              <a:buSzPts val="1800"/>
              <a:buNone/>
              <a:defRPr/>
            </a:lvl8pPr>
            <a:lvl9pPr lvl="8" algn="l">
              <a:lnSpc>
                <a:spcPct val="90000"/>
              </a:lnSpc>
              <a:spcBef>
                <a:spcPts val="0"/>
              </a:spcBef>
              <a:spcAft>
                <a:spcPts val="0"/>
              </a:spcAft>
              <a:buClr>
                <a:schemeClr val="accent2"/>
              </a:buClr>
              <a:buSzPts val="1800"/>
              <a:buNone/>
              <a:defRPr/>
            </a:lvl9pPr>
          </a:lstStyle>
          <a:p/>
        </p:txBody>
      </p:sp>
      <p:sp>
        <p:nvSpPr>
          <p:cNvPr id="12" name="Google Shape;12;p38"/>
          <p:cNvSpPr txBox="1"/>
          <p:nvPr>
            <p:ph idx="1" type="body"/>
          </p:nvPr>
        </p:nvSpPr>
        <p:spPr>
          <a:xfrm>
            <a:off x="310399" y="4233090"/>
            <a:ext cx="6107072" cy="936477"/>
          </a:xfrm>
          <a:prstGeom prst="rect">
            <a:avLst/>
          </a:prstGeom>
          <a:noFill/>
          <a:ln>
            <a:noFill/>
          </a:ln>
        </p:spPr>
        <p:txBody>
          <a:bodyPr anchorCtr="0" anchor="t" bIns="45700" lIns="45700" spcFirstLastPara="1" rIns="45700" wrap="square" tIns="45700">
            <a:normAutofit/>
          </a:bodyPr>
          <a:lstStyle>
            <a:lvl1pPr indent="-228600" lvl="0" marL="457200" algn="l">
              <a:lnSpc>
                <a:spcPct val="90000"/>
              </a:lnSpc>
              <a:spcBef>
                <a:spcPts val="1000"/>
              </a:spcBef>
              <a:spcAft>
                <a:spcPts val="0"/>
              </a:spcAft>
              <a:buClr>
                <a:schemeClr val="accent2"/>
              </a:buClr>
              <a:buSzPts val="2400"/>
              <a:buFont typeface="Helvetica Neue"/>
              <a:buNone/>
              <a:defRPr b="1" sz="2400">
                <a:solidFill>
                  <a:schemeClr val="accent2"/>
                </a:solidFill>
                <a:latin typeface="Helvetica Neue"/>
                <a:ea typeface="Helvetica Neue"/>
                <a:cs typeface="Helvetica Neue"/>
                <a:sym typeface="Helvetica Neue"/>
              </a:defRPr>
            </a:lvl1pPr>
            <a:lvl2pPr indent="-228600" lvl="1" marL="914400" algn="l">
              <a:lnSpc>
                <a:spcPct val="90000"/>
              </a:lnSpc>
              <a:spcBef>
                <a:spcPts val="1000"/>
              </a:spcBef>
              <a:spcAft>
                <a:spcPts val="0"/>
              </a:spcAft>
              <a:buClr>
                <a:schemeClr val="accent2"/>
              </a:buClr>
              <a:buSzPts val="2400"/>
              <a:buFont typeface="Helvetica Neue"/>
              <a:buNone/>
              <a:defRPr b="1" sz="2400">
                <a:solidFill>
                  <a:schemeClr val="accent2"/>
                </a:solidFill>
                <a:latin typeface="Helvetica Neue"/>
                <a:ea typeface="Helvetica Neue"/>
                <a:cs typeface="Helvetica Neue"/>
                <a:sym typeface="Helvetica Neue"/>
              </a:defRPr>
            </a:lvl2pPr>
            <a:lvl3pPr indent="-228600" lvl="2" marL="1371600" algn="l">
              <a:lnSpc>
                <a:spcPct val="90000"/>
              </a:lnSpc>
              <a:spcBef>
                <a:spcPts val="1000"/>
              </a:spcBef>
              <a:spcAft>
                <a:spcPts val="0"/>
              </a:spcAft>
              <a:buClr>
                <a:schemeClr val="accent2"/>
              </a:buClr>
              <a:buSzPts val="2400"/>
              <a:buFont typeface="Helvetica Neue"/>
              <a:buNone/>
              <a:defRPr b="1" sz="2400">
                <a:solidFill>
                  <a:schemeClr val="accent2"/>
                </a:solidFill>
                <a:latin typeface="Helvetica Neue"/>
                <a:ea typeface="Helvetica Neue"/>
                <a:cs typeface="Helvetica Neue"/>
                <a:sym typeface="Helvetica Neue"/>
              </a:defRPr>
            </a:lvl3pPr>
            <a:lvl4pPr indent="-228600" lvl="3" marL="1828800" algn="l">
              <a:lnSpc>
                <a:spcPct val="90000"/>
              </a:lnSpc>
              <a:spcBef>
                <a:spcPts val="1000"/>
              </a:spcBef>
              <a:spcAft>
                <a:spcPts val="0"/>
              </a:spcAft>
              <a:buClr>
                <a:schemeClr val="accent2"/>
              </a:buClr>
              <a:buSzPts val="2400"/>
              <a:buFont typeface="Helvetica Neue"/>
              <a:buNone/>
              <a:defRPr b="1" sz="2400">
                <a:solidFill>
                  <a:schemeClr val="accent2"/>
                </a:solidFill>
                <a:latin typeface="Helvetica Neue"/>
                <a:ea typeface="Helvetica Neue"/>
                <a:cs typeface="Helvetica Neue"/>
                <a:sym typeface="Helvetica Neue"/>
              </a:defRPr>
            </a:lvl4pPr>
            <a:lvl5pPr indent="-228600" lvl="4" marL="2286000" algn="l">
              <a:lnSpc>
                <a:spcPct val="90000"/>
              </a:lnSpc>
              <a:spcBef>
                <a:spcPts val="1000"/>
              </a:spcBef>
              <a:spcAft>
                <a:spcPts val="0"/>
              </a:spcAft>
              <a:buClr>
                <a:schemeClr val="accent2"/>
              </a:buClr>
              <a:buSzPts val="2400"/>
              <a:buFont typeface="Helvetica Neue"/>
              <a:buNone/>
              <a:defRPr b="1" sz="2400">
                <a:solidFill>
                  <a:schemeClr val="accent2"/>
                </a:solidFill>
                <a:latin typeface="Helvetica Neue"/>
                <a:ea typeface="Helvetica Neue"/>
                <a:cs typeface="Helvetica Neue"/>
                <a:sym typeface="Helvetica Neue"/>
              </a:defRPr>
            </a:lvl5pPr>
            <a:lvl6pPr indent="-342900" lvl="5" marL="2743200" algn="just">
              <a:lnSpc>
                <a:spcPct val="166666"/>
              </a:lnSpc>
              <a:spcBef>
                <a:spcPts val="600"/>
              </a:spcBef>
              <a:spcAft>
                <a:spcPts val="0"/>
              </a:spcAft>
              <a:buClr>
                <a:srgbClr val="44546A"/>
              </a:buClr>
              <a:buSzPts val="1800"/>
              <a:buChar char="•"/>
              <a:defRPr/>
            </a:lvl6pPr>
            <a:lvl7pPr indent="-342900" lvl="6" marL="3200400" algn="just">
              <a:lnSpc>
                <a:spcPct val="166666"/>
              </a:lnSpc>
              <a:spcBef>
                <a:spcPts val="600"/>
              </a:spcBef>
              <a:spcAft>
                <a:spcPts val="0"/>
              </a:spcAft>
              <a:buClr>
                <a:srgbClr val="44546A"/>
              </a:buClr>
              <a:buSzPts val="1800"/>
              <a:buChar char="•"/>
              <a:defRPr/>
            </a:lvl7pPr>
            <a:lvl8pPr indent="-342900" lvl="7" marL="3657600" algn="just">
              <a:lnSpc>
                <a:spcPct val="166666"/>
              </a:lnSpc>
              <a:spcBef>
                <a:spcPts val="600"/>
              </a:spcBef>
              <a:spcAft>
                <a:spcPts val="0"/>
              </a:spcAft>
              <a:buClr>
                <a:srgbClr val="44546A"/>
              </a:buClr>
              <a:buSzPts val="1800"/>
              <a:buChar char="•"/>
              <a:defRPr/>
            </a:lvl8pPr>
            <a:lvl9pPr indent="-342900" lvl="8" marL="4114800" algn="just">
              <a:lnSpc>
                <a:spcPct val="166666"/>
              </a:lnSpc>
              <a:spcBef>
                <a:spcPts val="600"/>
              </a:spcBef>
              <a:spcAft>
                <a:spcPts val="0"/>
              </a:spcAft>
              <a:buClr>
                <a:srgbClr val="44546A"/>
              </a:buClr>
              <a:buSzPts val="1800"/>
              <a:buChar char="•"/>
              <a:defRPr/>
            </a:lvl9pPr>
          </a:lstStyle>
          <a:p/>
        </p:txBody>
      </p:sp>
      <p:pic>
        <p:nvPicPr>
          <p:cNvPr descr="Picture 4" id="13" name="Google Shape;13;p38"/>
          <p:cNvPicPr preferRelativeResize="0"/>
          <p:nvPr/>
        </p:nvPicPr>
        <p:blipFill rotWithShape="1">
          <a:blip r:embed="rId2">
            <a:alphaModFix/>
          </a:blip>
          <a:srcRect b="0" l="0" r="0" t="0"/>
          <a:stretch/>
        </p:blipFill>
        <p:spPr>
          <a:xfrm>
            <a:off x="465786" y="637418"/>
            <a:ext cx="2782952" cy="1259537"/>
          </a:xfrm>
          <a:prstGeom prst="rect">
            <a:avLst/>
          </a:prstGeom>
          <a:noFill/>
          <a:ln>
            <a:noFill/>
          </a:ln>
        </p:spPr>
      </p:pic>
      <p:grpSp>
        <p:nvGrpSpPr>
          <p:cNvPr id="14" name="Google Shape;14;p38"/>
          <p:cNvGrpSpPr/>
          <p:nvPr/>
        </p:nvGrpSpPr>
        <p:grpSpPr>
          <a:xfrm>
            <a:off x="309366" y="6511100"/>
            <a:ext cx="6399444" cy="889001"/>
            <a:chOff x="0" y="0"/>
            <a:chExt cx="6399442" cy="889000"/>
          </a:xfrm>
        </p:grpSpPr>
        <p:sp>
          <p:nvSpPr>
            <p:cNvPr id="15" name="Google Shape;15;p38"/>
            <p:cNvSpPr txBox="1"/>
            <p:nvPr/>
          </p:nvSpPr>
          <p:spPr>
            <a:xfrm>
              <a:off x="1760733" y="0"/>
              <a:ext cx="4638709" cy="8890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374856"/>
                </a:buClr>
                <a:buSzPts val="1200"/>
                <a:buFont typeface="Calibri"/>
                <a:buNone/>
              </a:pPr>
              <a:r>
                <a:rPr b="0" i="0" lang="en-US" sz="1200" u="none" cap="none" strike="noStrike">
                  <a:solidFill>
                    <a:srgbClr val="374856"/>
                  </a:solidFill>
                  <a:latin typeface="Calibri"/>
                  <a:ea typeface="Calibri"/>
                  <a:cs typeface="Calibri"/>
                  <a:sym typeface="Calibri"/>
                </a:rPr>
                <a:t>The European Commission's support for the production of this publication does not constitute an endorsement of the contents, which reflect the views only of the authors, and the Commission cannot be held responsible for any use which may be made of the information contained therein. [Project Number:  KA204-EADDB377]</a:t>
              </a:r>
              <a:endParaRPr b="0" i="0" sz="1400" u="none" cap="none" strike="noStrike">
                <a:solidFill>
                  <a:srgbClr val="000000"/>
                </a:solidFill>
                <a:latin typeface="Arial"/>
                <a:ea typeface="Arial"/>
                <a:cs typeface="Arial"/>
                <a:sym typeface="Arial"/>
              </a:endParaRPr>
            </a:p>
          </p:txBody>
        </p:sp>
        <p:pic>
          <p:nvPicPr>
            <p:cNvPr descr="Picture 7" id="16" name="Google Shape;16;p38"/>
            <p:cNvPicPr preferRelativeResize="0"/>
            <p:nvPr/>
          </p:nvPicPr>
          <p:blipFill rotWithShape="1">
            <a:blip r:embed="rId3">
              <a:alphaModFix/>
            </a:blip>
            <a:srcRect b="0" l="0" r="0" t="0"/>
            <a:stretch/>
          </p:blipFill>
          <p:spPr>
            <a:xfrm>
              <a:off x="0" y="267744"/>
              <a:ext cx="1471307" cy="304545"/>
            </a:xfrm>
            <a:prstGeom prst="rect">
              <a:avLst/>
            </a:prstGeom>
            <a:noFill/>
            <a:ln>
              <a:noFill/>
            </a:ln>
          </p:spPr>
        </p:pic>
      </p:grpSp>
      <p:pic>
        <p:nvPicPr>
          <p:cNvPr descr="Picture 3" id="17" name="Google Shape;17;p38"/>
          <p:cNvPicPr preferRelativeResize="0"/>
          <p:nvPr/>
        </p:nvPicPr>
        <p:blipFill rotWithShape="1">
          <a:blip r:embed="rId4">
            <a:alphaModFix/>
          </a:blip>
          <a:srcRect b="0" l="0" r="0" t="0"/>
          <a:stretch/>
        </p:blipFill>
        <p:spPr>
          <a:xfrm>
            <a:off x="6998234" y="2675313"/>
            <a:ext cx="6624830" cy="4830387"/>
          </a:xfrm>
          <a:prstGeom prst="rect">
            <a:avLst/>
          </a:prstGeom>
          <a:noFill/>
          <a:ln>
            <a:noFill/>
          </a:ln>
        </p:spPr>
      </p:pic>
      <p:sp>
        <p:nvSpPr>
          <p:cNvPr id="18" name="Google Shape;18;p38"/>
          <p:cNvSpPr txBox="1"/>
          <p:nvPr>
            <p:ph idx="12" type="sldNum"/>
          </p:nvPr>
        </p:nvSpPr>
        <p:spPr>
          <a:xfrm>
            <a:off x="6445250" y="6756867"/>
            <a:ext cx="3111500" cy="399610"/>
          </a:xfrm>
          <a:prstGeom prst="rect">
            <a:avLst/>
          </a:prstGeom>
          <a:noFill/>
          <a:ln>
            <a:noFill/>
          </a:ln>
        </p:spPr>
        <p:txBody>
          <a:bodyPr anchorCtr="0" anchor="ctr" bIns="45700" lIns="45700" spcFirstLastPara="1" rIns="45700" wrap="square" tIns="45700">
            <a:spAutoFit/>
          </a:bodyPr>
          <a:lstStyle>
            <a:lvl1pPr indent="0" lvl="0" marL="0" marR="0" algn="r">
              <a:lnSpc>
                <a:spcPct val="100000"/>
              </a:lnSpc>
              <a:spcBef>
                <a:spcPts val="0"/>
              </a:spcBef>
              <a:spcAft>
                <a:spcPts val="0"/>
              </a:spcAft>
              <a:buClr>
                <a:srgbClr val="374856"/>
              </a:buClr>
              <a:buSzPts val="1200"/>
              <a:buFont typeface="Calibri"/>
              <a:buNone/>
              <a:defRPr b="0" i="0" sz="1200" u="none" cap="none" strike="noStrike">
                <a:solidFill>
                  <a:srgbClr val="374856"/>
                </a:solidFill>
                <a:latin typeface="Calibri"/>
                <a:ea typeface="Calibri"/>
                <a:cs typeface="Calibri"/>
                <a:sym typeface="Calibri"/>
              </a:defRPr>
            </a:lvl1pPr>
            <a:lvl2pPr indent="0" lvl="1" marL="0" marR="0" algn="r">
              <a:lnSpc>
                <a:spcPct val="100000"/>
              </a:lnSpc>
              <a:spcBef>
                <a:spcPts val="0"/>
              </a:spcBef>
              <a:spcAft>
                <a:spcPts val="0"/>
              </a:spcAft>
              <a:buClr>
                <a:srgbClr val="374856"/>
              </a:buClr>
              <a:buSzPts val="1200"/>
              <a:buFont typeface="Calibri"/>
              <a:buNone/>
              <a:defRPr b="0" i="0" sz="1200" u="none" cap="none" strike="noStrike">
                <a:solidFill>
                  <a:srgbClr val="374856"/>
                </a:solidFill>
                <a:latin typeface="Calibri"/>
                <a:ea typeface="Calibri"/>
                <a:cs typeface="Calibri"/>
                <a:sym typeface="Calibri"/>
              </a:defRPr>
            </a:lvl2pPr>
            <a:lvl3pPr indent="0" lvl="2" marL="0" marR="0" algn="r">
              <a:lnSpc>
                <a:spcPct val="100000"/>
              </a:lnSpc>
              <a:spcBef>
                <a:spcPts val="0"/>
              </a:spcBef>
              <a:spcAft>
                <a:spcPts val="0"/>
              </a:spcAft>
              <a:buClr>
                <a:srgbClr val="374856"/>
              </a:buClr>
              <a:buSzPts val="1200"/>
              <a:buFont typeface="Calibri"/>
              <a:buNone/>
              <a:defRPr b="0" i="0" sz="1200" u="none" cap="none" strike="noStrike">
                <a:solidFill>
                  <a:srgbClr val="374856"/>
                </a:solidFill>
                <a:latin typeface="Calibri"/>
                <a:ea typeface="Calibri"/>
                <a:cs typeface="Calibri"/>
                <a:sym typeface="Calibri"/>
              </a:defRPr>
            </a:lvl3pPr>
            <a:lvl4pPr indent="0" lvl="3" marL="0" marR="0" algn="r">
              <a:lnSpc>
                <a:spcPct val="100000"/>
              </a:lnSpc>
              <a:spcBef>
                <a:spcPts val="0"/>
              </a:spcBef>
              <a:spcAft>
                <a:spcPts val="0"/>
              </a:spcAft>
              <a:buClr>
                <a:srgbClr val="374856"/>
              </a:buClr>
              <a:buSzPts val="1200"/>
              <a:buFont typeface="Calibri"/>
              <a:buNone/>
              <a:defRPr b="0" i="0" sz="1200" u="none" cap="none" strike="noStrike">
                <a:solidFill>
                  <a:srgbClr val="374856"/>
                </a:solidFill>
                <a:latin typeface="Calibri"/>
                <a:ea typeface="Calibri"/>
                <a:cs typeface="Calibri"/>
                <a:sym typeface="Calibri"/>
              </a:defRPr>
            </a:lvl4pPr>
            <a:lvl5pPr indent="0" lvl="4" marL="0" marR="0" algn="r">
              <a:lnSpc>
                <a:spcPct val="100000"/>
              </a:lnSpc>
              <a:spcBef>
                <a:spcPts val="0"/>
              </a:spcBef>
              <a:spcAft>
                <a:spcPts val="0"/>
              </a:spcAft>
              <a:buClr>
                <a:srgbClr val="374856"/>
              </a:buClr>
              <a:buSzPts val="1200"/>
              <a:buFont typeface="Calibri"/>
              <a:buNone/>
              <a:defRPr b="0" i="0" sz="1200" u="none" cap="none" strike="noStrike">
                <a:solidFill>
                  <a:srgbClr val="374856"/>
                </a:solidFill>
                <a:latin typeface="Calibri"/>
                <a:ea typeface="Calibri"/>
                <a:cs typeface="Calibri"/>
                <a:sym typeface="Calibri"/>
              </a:defRPr>
            </a:lvl5pPr>
            <a:lvl6pPr indent="0" lvl="5" marL="0" marR="0" algn="r">
              <a:lnSpc>
                <a:spcPct val="100000"/>
              </a:lnSpc>
              <a:spcBef>
                <a:spcPts val="0"/>
              </a:spcBef>
              <a:spcAft>
                <a:spcPts val="0"/>
              </a:spcAft>
              <a:buClr>
                <a:srgbClr val="374856"/>
              </a:buClr>
              <a:buSzPts val="1200"/>
              <a:buFont typeface="Calibri"/>
              <a:buNone/>
              <a:defRPr b="0" i="0" sz="1200" u="none" cap="none" strike="noStrike">
                <a:solidFill>
                  <a:srgbClr val="374856"/>
                </a:solidFill>
                <a:latin typeface="Calibri"/>
                <a:ea typeface="Calibri"/>
                <a:cs typeface="Calibri"/>
                <a:sym typeface="Calibri"/>
              </a:defRPr>
            </a:lvl6pPr>
            <a:lvl7pPr indent="0" lvl="6" marL="0" marR="0" algn="r">
              <a:lnSpc>
                <a:spcPct val="100000"/>
              </a:lnSpc>
              <a:spcBef>
                <a:spcPts val="0"/>
              </a:spcBef>
              <a:spcAft>
                <a:spcPts val="0"/>
              </a:spcAft>
              <a:buClr>
                <a:srgbClr val="374856"/>
              </a:buClr>
              <a:buSzPts val="1200"/>
              <a:buFont typeface="Calibri"/>
              <a:buNone/>
              <a:defRPr b="0" i="0" sz="1200" u="none" cap="none" strike="noStrike">
                <a:solidFill>
                  <a:srgbClr val="374856"/>
                </a:solidFill>
                <a:latin typeface="Calibri"/>
                <a:ea typeface="Calibri"/>
                <a:cs typeface="Calibri"/>
                <a:sym typeface="Calibri"/>
              </a:defRPr>
            </a:lvl7pPr>
            <a:lvl8pPr indent="0" lvl="7" marL="0" marR="0" algn="r">
              <a:lnSpc>
                <a:spcPct val="100000"/>
              </a:lnSpc>
              <a:spcBef>
                <a:spcPts val="0"/>
              </a:spcBef>
              <a:spcAft>
                <a:spcPts val="0"/>
              </a:spcAft>
              <a:buClr>
                <a:srgbClr val="374856"/>
              </a:buClr>
              <a:buSzPts val="1200"/>
              <a:buFont typeface="Calibri"/>
              <a:buNone/>
              <a:defRPr b="0" i="0" sz="1200" u="none" cap="none" strike="noStrike">
                <a:solidFill>
                  <a:srgbClr val="374856"/>
                </a:solidFill>
                <a:latin typeface="Calibri"/>
                <a:ea typeface="Calibri"/>
                <a:cs typeface="Calibri"/>
                <a:sym typeface="Calibri"/>
              </a:defRPr>
            </a:lvl8pPr>
            <a:lvl9pPr indent="0" lvl="8" marL="0" marR="0" algn="r">
              <a:lnSpc>
                <a:spcPct val="100000"/>
              </a:lnSpc>
              <a:spcBef>
                <a:spcPts val="0"/>
              </a:spcBef>
              <a:spcAft>
                <a:spcPts val="0"/>
              </a:spcAft>
              <a:buClr>
                <a:srgbClr val="374856"/>
              </a:buClr>
              <a:buSzPts val="1200"/>
              <a:buFont typeface="Calibri"/>
              <a:buNone/>
              <a:defRPr b="0" i="0" sz="1200" u="none" cap="none" strike="noStrike">
                <a:solidFill>
                  <a:srgbClr val="37485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ubtitle Content - 2col">
  <p:cSld name="Title Subtitle Content - 2col">
    <p:spTree>
      <p:nvGrpSpPr>
        <p:cNvPr id="19" name="Shape 19"/>
        <p:cNvGrpSpPr/>
        <p:nvPr/>
      </p:nvGrpSpPr>
      <p:grpSpPr>
        <a:xfrm>
          <a:off x="0" y="0"/>
          <a:ext cx="0" cy="0"/>
          <a:chOff x="0" y="0"/>
          <a:chExt cx="0" cy="0"/>
        </a:xfrm>
      </p:grpSpPr>
      <p:sp>
        <p:nvSpPr>
          <p:cNvPr id="20" name="Google Shape;20;p39"/>
          <p:cNvSpPr txBox="1"/>
          <p:nvPr>
            <p:ph idx="1" type="body"/>
          </p:nvPr>
        </p:nvSpPr>
        <p:spPr>
          <a:xfrm>
            <a:off x="500062" y="1466850"/>
            <a:ext cx="12331542" cy="5538476"/>
          </a:xfrm>
          <a:prstGeom prst="rect">
            <a:avLst/>
          </a:prstGeom>
          <a:noFill/>
          <a:ln>
            <a:noFill/>
          </a:ln>
        </p:spPr>
        <p:txBody>
          <a:bodyPr anchorCtr="0" anchor="t" bIns="45700" lIns="45700" spcFirstLastPara="1" rIns="45700" wrap="square" tIns="45700">
            <a:normAutofit/>
          </a:bodyPr>
          <a:lstStyle>
            <a:lvl1pPr indent="-228600" lvl="0" marL="457200" algn="just">
              <a:lnSpc>
                <a:spcPct val="166666"/>
              </a:lnSpc>
              <a:spcBef>
                <a:spcPts val="600"/>
              </a:spcBef>
              <a:spcAft>
                <a:spcPts val="0"/>
              </a:spcAft>
              <a:buClr>
                <a:srgbClr val="44546A"/>
              </a:buClr>
              <a:buSzPts val="1800"/>
              <a:buNone/>
              <a:defRPr/>
            </a:lvl1pPr>
            <a:lvl2pPr indent="-342900" lvl="1" marL="914400" algn="just">
              <a:lnSpc>
                <a:spcPct val="166666"/>
              </a:lnSpc>
              <a:spcBef>
                <a:spcPts val="600"/>
              </a:spcBef>
              <a:spcAft>
                <a:spcPts val="0"/>
              </a:spcAft>
              <a:buClr>
                <a:srgbClr val="44546A"/>
              </a:buClr>
              <a:buSzPts val="1800"/>
              <a:buChar char="•"/>
              <a:defRPr/>
            </a:lvl2pPr>
            <a:lvl3pPr indent="-342900" lvl="2" marL="1371600" algn="just">
              <a:lnSpc>
                <a:spcPct val="166666"/>
              </a:lnSpc>
              <a:spcBef>
                <a:spcPts val="600"/>
              </a:spcBef>
              <a:spcAft>
                <a:spcPts val="0"/>
              </a:spcAft>
              <a:buClr>
                <a:srgbClr val="44546A"/>
              </a:buClr>
              <a:buSzPts val="1800"/>
              <a:buChar char="•"/>
              <a:defRPr/>
            </a:lvl3pPr>
            <a:lvl4pPr indent="-342900" lvl="3" marL="1828800" algn="just">
              <a:lnSpc>
                <a:spcPct val="166666"/>
              </a:lnSpc>
              <a:spcBef>
                <a:spcPts val="600"/>
              </a:spcBef>
              <a:spcAft>
                <a:spcPts val="0"/>
              </a:spcAft>
              <a:buClr>
                <a:srgbClr val="44546A"/>
              </a:buClr>
              <a:buSzPts val="1800"/>
              <a:buChar char="•"/>
              <a:defRPr/>
            </a:lvl4pPr>
            <a:lvl5pPr indent="-342900" lvl="4" marL="2286000" algn="just">
              <a:lnSpc>
                <a:spcPct val="166666"/>
              </a:lnSpc>
              <a:spcBef>
                <a:spcPts val="600"/>
              </a:spcBef>
              <a:spcAft>
                <a:spcPts val="0"/>
              </a:spcAft>
              <a:buClr>
                <a:srgbClr val="44546A"/>
              </a:buClr>
              <a:buSzPts val="1800"/>
              <a:buChar char="•"/>
              <a:defRPr/>
            </a:lvl5pPr>
            <a:lvl6pPr indent="-342900" lvl="5" marL="2743200" algn="just">
              <a:lnSpc>
                <a:spcPct val="166666"/>
              </a:lnSpc>
              <a:spcBef>
                <a:spcPts val="600"/>
              </a:spcBef>
              <a:spcAft>
                <a:spcPts val="0"/>
              </a:spcAft>
              <a:buClr>
                <a:srgbClr val="44546A"/>
              </a:buClr>
              <a:buSzPts val="1800"/>
              <a:buChar char="•"/>
              <a:defRPr/>
            </a:lvl6pPr>
            <a:lvl7pPr indent="-342900" lvl="6" marL="3200400" algn="just">
              <a:lnSpc>
                <a:spcPct val="166666"/>
              </a:lnSpc>
              <a:spcBef>
                <a:spcPts val="600"/>
              </a:spcBef>
              <a:spcAft>
                <a:spcPts val="0"/>
              </a:spcAft>
              <a:buClr>
                <a:srgbClr val="44546A"/>
              </a:buClr>
              <a:buSzPts val="1800"/>
              <a:buChar char="•"/>
              <a:defRPr/>
            </a:lvl7pPr>
            <a:lvl8pPr indent="-342900" lvl="7" marL="3657600" algn="just">
              <a:lnSpc>
                <a:spcPct val="166666"/>
              </a:lnSpc>
              <a:spcBef>
                <a:spcPts val="600"/>
              </a:spcBef>
              <a:spcAft>
                <a:spcPts val="0"/>
              </a:spcAft>
              <a:buClr>
                <a:srgbClr val="44546A"/>
              </a:buClr>
              <a:buSzPts val="1800"/>
              <a:buChar char="•"/>
              <a:defRPr/>
            </a:lvl8pPr>
            <a:lvl9pPr indent="-342900" lvl="8" marL="4114800" algn="just">
              <a:lnSpc>
                <a:spcPct val="166666"/>
              </a:lnSpc>
              <a:spcBef>
                <a:spcPts val="600"/>
              </a:spcBef>
              <a:spcAft>
                <a:spcPts val="0"/>
              </a:spcAft>
              <a:buClr>
                <a:srgbClr val="44546A"/>
              </a:buClr>
              <a:buSzPts val="1800"/>
              <a:buChar char="•"/>
              <a:defRPr/>
            </a:lvl9pPr>
          </a:lstStyle>
          <a:p/>
        </p:txBody>
      </p:sp>
      <p:sp>
        <p:nvSpPr>
          <p:cNvPr id="21" name="Google Shape;21;p39"/>
          <p:cNvSpPr txBox="1"/>
          <p:nvPr>
            <p:ph type="title"/>
          </p:nvPr>
        </p:nvSpPr>
        <p:spPr>
          <a:xfrm>
            <a:off x="502499" y="432158"/>
            <a:ext cx="12330002" cy="720001"/>
          </a:xfrm>
          <a:prstGeom prst="rect">
            <a:avLst/>
          </a:prstGeom>
          <a:noFill/>
          <a:ln>
            <a:noFill/>
          </a:ln>
        </p:spPr>
        <p:txBody>
          <a:bodyPr anchorCtr="0" anchor="ctr" bIns="45700" lIns="45700" spcFirstLastPara="1" rIns="45700" wrap="square" tIns="45700">
            <a:normAutofit/>
          </a:bodyPr>
          <a:lstStyle>
            <a:lvl1pPr lvl="0" algn="l">
              <a:lnSpc>
                <a:spcPct val="90000"/>
              </a:lnSpc>
              <a:spcBef>
                <a:spcPts val="0"/>
              </a:spcBef>
              <a:spcAft>
                <a:spcPts val="0"/>
              </a:spcAft>
              <a:buClr>
                <a:schemeClr val="accent2"/>
              </a:buClr>
              <a:buSzPts val="1800"/>
              <a:buNone/>
              <a:defRPr/>
            </a:lvl1pPr>
            <a:lvl2pPr lvl="1" algn="l">
              <a:lnSpc>
                <a:spcPct val="90000"/>
              </a:lnSpc>
              <a:spcBef>
                <a:spcPts val="0"/>
              </a:spcBef>
              <a:spcAft>
                <a:spcPts val="0"/>
              </a:spcAft>
              <a:buClr>
                <a:schemeClr val="accent2"/>
              </a:buClr>
              <a:buSzPts val="1800"/>
              <a:buNone/>
              <a:defRPr/>
            </a:lvl2pPr>
            <a:lvl3pPr lvl="2" algn="l">
              <a:lnSpc>
                <a:spcPct val="90000"/>
              </a:lnSpc>
              <a:spcBef>
                <a:spcPts val="0"/>
              </a:spcBef>
              <a:spcAft>
                <a:spcPts val="0"/>
              </a:spcAft>
              <a:buClr>
                <a:schemeClr val="accent2"/>
              </a:buClr>
              <a:buSzPts val="1800"/>
              <a:buNone/>
              <a:defRPr/>
            </a:lvl3pPr>
            <a:lvl4pPr lvl="3" algn="l">
              <a:lnSpc>
                <a:spcPct val="90000"/>
              </a:lnSpc>
              <a:spcBef>
                <a:spcPts val="0"/>
              </a:spcBef>
              <a:spcAft>
                <a:spcPts val="0"/>
              </a:spcAft>
              <a:buClr>
                <a:schemeClr val="accent2"/>
              </a:buClr>
              <a:buSzPts val="1800"/>
              <a:buNone/>
              <a:defRPr/>
            </a:lvl4pPr>
            <a:lvl5pPr lvl="4" algn="l">
              <a:lnSpc>
                <a:spcPct val="90000"/>
              </a:lnSpc>
              <a:spcBef>
                <a:spcPts val="0"/>
              </a:spcBef>
              <a:spcAft>
                <a:spcPts val="0"/>
              </a:spcAft>
              <a:buClr>
                <a:schemeClr val="accent2"/>
              </a:buClr>
              <a:buSzPts val="1800"/>
              <a:buNone/>
              <a:defRPr/>
            </a:lvl5pPr>
            <a:lvl6pPr lvl="5" algn="l">
              <a:lnSpc>
                <a:spcPct val="90000"/>
              </a:lnSpc>
              <a:spcBef>
                <a:spcPts val="0"/>
              </a:spcBef>
              <a:spcAft>
                <a:spcPts val="0"/>
              </a:spcAft>
              <a:buClr>
                <a:schemeClr val="accent2"/>
              </a:buClr>
              <a:buSzPts val="1800"/>
              <a:buNone/>
              <a:defRPr/>
            </a:lvl6pPr>
            <a:lvl7pPr lvl="6" algn="l">
              <a:lnSpc>
                <a:spcPct val="90000"/>
              </a:lnSpc>
              <a:spcBef>
                <a:spcPts val="0"/>
              </a:spcBef>
              <a:spcAft>
                <a:spcPts val="0"/>
              </a:spcAft>
              <a:buClr>
                <a:schemeClr val="accent2"/>
              </a:buClr>
              <a:buSzPts val="1800"/>
              <a:buNone/>
              <a:defRPr/>
            </a:lvl7pPr>
            <a:lvl8pPr lvl="7" algn="l">
              <a:lnSpc>
                <a:spcPct val="90000"/>
              </a:lnSpc>
              <a:spcBef>
                <a:spcPts val="0"/>
              </a:spcBef>
              <a:spcAft>
                <a:spcPts val="0"/>
              </a:spcAft>
              <a:buClr>
                <a:schemeClr val="accent2"/>
              </a:buClr>
              <a:buSzPts val="1800"/>
              <a:buNone/>
              <a:defRPr/>
            </a:lvl8pPr>
            <a:lvl9pPr lvl="8" algn="l">
              <a:lnSpc>
                <a:spcPct val="90000"/>
              </a:lnSpc>
              <a:spcBef>
                <a:spcPts val="0"/>
              </a:spcBef>
              <a:spcAft>
                <a:spcPts val="0"/>
              </a:spcAft>
              <a:buClr>
                <a:schemeClr val="accent2"/>
              </a:buClr>
              <a:buSzPts val="1800"/>
              <a:buNone/>
              <a:defRPr/>
            </a:lvl9pPr>
          </a:lstStyle>
          <a:p/>
        </p:txBody>
      </p:sp>
      <p:sp>
        <p:nvSpPr>
          <p:cNvPr id="22" name="Google Shape;22;p39"/>
          <p:cNvSpPr txBox="1"/>
          <p:nvPr>
            <p:ph idx="12" type="sldNum"/>
          </p:nvPr>
        </p:nvSpPr>
        <p:spPr>
          <a:xfrm>
            <a:off x="6445250" y="6756867"/>
            <a:ext cx="3111500" cy="399610"/>
          </a:xfrm>
          <a:prstGeom prst="rect">
            <a:avLst/>
          </a:prstGeom>
          <a:noFill/>
          <a:ln>
            <a:noFill/>
          </a:ln>
        </p:spPr>
        <p:txBody>
          <a:bodyPr anchorCtr="0" anchor="ctr" bIns="45700" lIns="45700" spcFirstLastPara="1" rIns="45700" wrap="square" tIns="45700">
            <a:spAutoFit/>
          </a:bodyPr>
          <a:lstStyle>
            <a:lvl1pPr indent="0" lvl="0" marL="0" marR="0" algn="r">
              <a:lnSpc>
                <a:spcPct val="100000"/>
              </a:lnSpc>
              <a:spcBef>
                <a:spcPts val="0"/>
              </a:spcBef>
              <a:spcAft>
                <a:spcPts val="0"/>
              </a:spcAft>
              <a:buClr>
                <a:srgbClr val="374856"/>
              </a:buClr>
              <a:buSzPts val="1200"/>
              <a:buFont typeface="Calibri"/>
              <a:buNone/>
              <a:defRPr b="0" i="0" sz="1200" u="none" cap="none" strike="noStrike">
                <a:solidFill>
                  <a:srgbClr val="374856"/>
                </a:solidFill>
                <a:latin typeface="Calibri"/>
                <a:ea typeface="Calibri"/>
                <a:cs typeface="Calibri"/>
                <a:sym typeface="Calibri"/>
              </a:defRPr>
            </a:lvl1pPr>
            <a:lvl2pPr indent="0" lvl="1" marL="0" marR="0" algn="r">
              <a:lnSpc>
                <a:spcPct val="100000"/>
              </a:lnSpc>
              <a:spcBef>
                <a:spcPts val="0"/>
              </a:spcBef>
              <a:spcAft>
                <a:spcPts val="0"/>
              </a:spcAft>
              <a:buClr>
                <a:srgbClr val="374856"/>
              </a:buClr>
              <a:buSzPts val="1200"/>
              <a:buFont typeface="Calibri"/>
              <a:buNone/>
              <a:defRPr b="0" i="0" sz="1200" u="none" cap="none" strike="noStrike">
                <a:solidFill>
                  <a:srgbClr val="374856"/>
                </a:solidFill>
                <a:latin typeface="Calibri"/>
                <a:ea typeface="Calibri"/>
                <a:cs typeface="Calibri"/>
                <a:sym typeface="Calibri"/>
              </a:defRPr>
            </a:lvl2pPr>
            <a:lvl3pPr indent="0" lvl="2" marL="0" marR="0" algn="r">
              <a:lnSpc>
                <a:spcPct val="100000"/>
              </a:lnSpc>
              <a:spcBef>
                <a:spcPts val="0"/>
              </a:spcBef>
              <a:spcAft>
                <a:spcPts val="0"/>
              </a:spcAft>
              <a:buClr>
                <a:srgbClr val="374856"/>
              </a:buClr>
              <a:buSzPts val="1200"/>
              <a:buFont typeface="Calibri"/>
              <a:buNone/>
              <a:defRPr b="0" i="0" sz="1200" u="none" cap="none" strike="noStrike">
                <a:solidFill>
                  <a:srgbClr val="374856"/>
                </a:solidFill>
                <a:latin typeface="Calibri"/>
                <a:ea typeface="Calibri"/>
                <a:cs typeface="Calibri"/>
                <a:sym typeface="Calibri"/>
              </a:defRPr>
            </a:lvl3pPr>
            <a:lvl4pPr indent="0" lvl="3" marL="0" marR="0" algn="r">
              <a:lnSpc>
                <a:spcPct val="100000"/>
              </a:lnSpc>
              <a:spcBef>
                <a:spcPts val="0"/>
              </a:spcBef>
              <a:spcAft>
                <a:spcPts val="0"/>
              </a:spcAft>
              <a:buClr>
                <a:srgbClr val="374856"/>
              </a:buClr>
              <a:buSzPts val="1200"/>
              <a:buFont typeface="Calibri"/>
              <a:buNone/>
              <a:defRPr b="0" i="0" sz="1200" u="none" cap="none" strike="noStrike">
                <a:solidFill>
                  <a:srgbClr val="374856"/>
                </a:solidFill>
                <a:latin typeface="Calibri"/>
                <a:ea typeface="Calibri"/>
                <a:cs typeface="Calibri"/>
                <a:sym typeface="Calibri"/>
              </a:defRPr>
            </a:lvl4pPr>
            <a:lvl5pPr indent="0" lvl="4" marL="0" marR="0" algn="r">
              <a:lnSpc>
                <a:spcPct val="100000"/>
              </a:lnSpc>
              <a:spcBef>
                <a:spcPts val="0"/>
              </a:spcBef>
              <a:spcAft>
                <a:spcPts val="0"/>
              </a:spcAft>
              <a:buClr>
                <a:srgbClr val="374856"/>
              </a:buClr>
              <a:buSzPts val="1200"/>
              <a:buFont typeface="Calibri"/>
              <a:buNone/>
              <a:defRPr b="0" i="0" sz="1200" u="none" cap="none" strike="noStrike">
                <a:solidFill>
                  <a:srgbClr val="374856"/>
                </a:solidFill>
                <a:latin typeface="Calibri"/>
                <a:ea typeface="Calibri"/>
                <a:cs typeface="Calibri"/>
                <a:sym typeface="Calibri"/>
              </a:defRPr>
            </a:lvl5pPr>
            <a:lvl6pPr indent="0" lvl="5" marL="0" marR="0" algn="r">
              <a:lnSpc>
                <a:spcPct val="100000"/>
              </a:lnSpc>
              <a:spcBef>
                <a:spcPts val="0"/>
              </a:spcBef>
              <a:spcAft>
                <a:spcPts val="0"/>
              </a:spcAft>
              <a:buClr>
                <a:srgbClr val="374856"/>
              </a:buClr>
              <a:buSzPts val="1200"/>
              <a:buFont typeface="Calibri"/>
              <a:buNone/>
              <a:defRPr b="0" i="0" sz="1200" u="none" cap="none" strike="noStrike">
                <a:solidFill>
                  <a:srgbClr val="374856"/>
                </a:solidFill>
                <a:latin typeface="Calibri"/>
                <a:ea typeface="Calibri"/>
                <a:cs typeface="Calibri"/>
                <a:sym typeface="Calibri"/>
              </a:defRPr>
            </a:lvl6pPr>
            <a:lvl7pPr indent="0" lvl="6" marL="0" marR="0" algn="r">
              <a:lnSpc>
                <a:spcPct val="100000"/>
              </a:lnSpc>
              <a:spcBef>
                <a:spcPts val="0"/>
              </a:spcBef>
              <a:spcAft>
                <a:spcPts val="0"/>
              </a:spcAft>
              <a:buClr>
                <a:srgbClr val="374856"/>
              </a:buClr>
              <a:buSzPts val="1200"/>
              <a:buFont typeface="Calibri"/>
              <a:buNone/>
              <a:defRPr b="0" i="0" sz="1200" u="none" cap="none" strike="noStrike">
                <a:solidFill>
                  <a:srgbClr val="374856"/>
                </a:solidFill>
                <a:latin typeface="Calibri"/>
                <a:ea typeface="Calibri"/>
                <a:cs typeface="Calibri"/>
                <a:sym typeface="Calibri"/>
              </a:defRPr>
            </a:lvl7pPr>
            <a:lvl8pPr indent="0" lvl="7" marL="0" marR="0" algn="r">
              <a:lnSpc>
                <a:spcPct val="100000"/>
              </a:lnSpc>
              <a:spcBef>
                <a:spcPts val="0"/>
              </a:spcBef>
              <a:spcAft>
                <a:spcPts val="0"/>
              </a:spcAft>
              <a:buClr>
                <a:srgbClr val="374856"/>
              </a:buClr>
              <a:buSzPts val="1200"/>
              <a:buFont typeface="Calibri"/>
              <a:buNone/>
              <a:defRPr b="0" i="0" sz="1200" u="none" cap="none" strike="noStrike">
                <a:solidFill>
                  <a:srgbClr val="374856"/>
                </a:solidFill>
                <a:latin typeface="Calibri"/>
                <a:ea typeface="Calibri"/>
                <a:cs typeface="Calibri"/>
                <a:sym typeface="Calibri"/>
              </a:defRPr>
            </a:lvl8pPr>
            <a:lvl9pPr indent="0" lvl="8" marL="0" marR="0" algn="r">
              <a:lnSpc>
                <a:spcPct val="100000"/>
              </a:lnSpc>
              <a:spcBef>
                <a:spcPts val="0"/>
              </a:spcBef>
              <a:spcAft>
                <a:spcPts val="0"/>
              </a:spcAft>
              <a:buClr>
                <a:srgbClr val="374856"/>
              </a:buClr>
              <a:buSzPts val="1200"/>
              <a:buFont typeface="Calibri"/>
              <a:buNone/>
              <a:defRPr b="0" i="0" sz="1200" u="none" cap="none" strike="noStrike">
                <a:solidFill>
                  <a:srgbClr val="37485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3" name="Shape 23"/>
        <p:cNvGrpSpPr/>
        <p:nvPr/>
      </p:nvGrpSpPr>
      <p:grpSpPr>
        <a:xfrm>
          <a:off x="0" y="0"/>
          <a:ext cx="0" cy="0"/>
          <a:chOff x="0" y="0"/>
          <a:chExt cx="0" cy="0"/>
        </a:xfrm>
      </p:grpSpPr>
      <p:sp>
        <p:nvSpPr>
          <p:cNvPr id="24" name="Google Shape;24;p23"/>
          <p:cNvSpPr txBox="1"/>
          <p:nvPr>
            <p:ph type="ctrTitle"/>
          </p:nvPr>
        </p:nvSpPr>
        <p:spPr>
          <a:xfrm>
            <a:off x="1666875" y="1228364"/>
            <a:ext cx="10001250" cy="2613096"/>
          </a:xfrm>
          <a:prstGeom prst="rect">
            <a:avLst/>
          </a:prstGeom>
          <a:noFill/>
          <a:ln>
            <a:noFill/>
          </a:ln>
        </p:spPr>
        <p:txBody>
          <a:bodyPr anchorCtr="0" anchor="b" bIns="45700" lIns="72000" spcFirstLastPara="1" rIns="72000" wrap="square" tIns="45700">
            <a:normAutofit/>
          </a:bodyPr>
          <a:lstStyle>
            <a:lvl1pPr lvl="0" algn="ctr">
              <a:lnSpc>
                <a:spcPct val="90000"/>
              </a:lnSpc>
              <a:spcBef>
                <a:spcPts val="0"/>
              </a:spcBef>
              <a:spcAft>
                <a:spcPts val="0"/>
              </a:spcAft>
              <a:buClr>
                <a:schemeClr val="accent2"/>
              </a:buClr>
              <a:buSzPts val="6563"/>
              <a:buFont typeface="Calibri"/>
              <a:buNone/>
              <a:defRPr sz="6562"/>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25" name="Google Shape;25;p23"/>
          <p:cNvSpPr txBox="1"/>
          <p:nvPr>
            <p:ph idx="1" type="subTitle"/>
          </p:nvPr>
        </p:nvSpPr>
        <p:spPr>
          <a:xfrm>
            <a:off x="1666875" y="3942230"/>
            <a:ext cx="10001250" cy="1812140"/>
          </a:xfrm>
          <a:prstGeom prst="rect">
            <a:avLst/>
          </a:prstGeom>
          <a:noFill/>
          <a:ln>
            <a:noFill/>
          </a:ln>
        </p:spPr>
        <p:txBody>
          <a:bodyPr anchorCtr="0" anchor="t" bIns="45700" lIns="91425" spcFirstLastPara="1" rIns="91425" wrap="square" tIns="45700">
            <a:noAutofit/>
          </a:bodyPr>
          <a:lstStyle>
            <a:lvl1pPr lvl="0" marR="0" algn="ctr">
              <a:lnSpc>
                <a:spcPct val="90000"/>
              </a:lnSpc>
              <a:spcBef>
                <a:spcPts val="1094"/>
              </a:spcBef>
              <a:spcAft>
                <a:spcPts val="0"/>
              </a:spcAft>
              <a:buClr>
                <a:schemeClr val="lt2"/>
              </a:buClr>
              <a:buSzPts val="2625"/>
              <a:buFont typeface="Arial"/>
              <a:buNone/>
              <a:defRPr b="0" i="0" sz="2625" u="none" cap="none" strike="noStrike">
                <a:solidFill>
                  <a:schemeClr val="lt2"/>
                </a:solidFill>
                <a:latin typeface="Calibri"/>
                <a:ea typeface="Calibri"/>
                <a:cs typeface="Calibri"/>
                <a:sym typeface="Calibri"/>
              </a:defRPr>
            </a:lvl1pPr>
            <a:lvl2pPr lvl="1" marR="0" algn="ctr">
              <a:lnSpc>
                <a:spcPct val="90000"/>
              </a:lnSpc>
              <a:spcBef>
                <a:spcPts val="547"/>
              </a:spcBef>
              <a:spcAft>
                <a:spcPts val="0"/>
              </a:spcAft>
              <a:buClr>
                <a:schemeClr val="dk1"/>
              </a:buClr>
              <a:buSzPts val="2188"/>
              <a:buFont typeface="Arial"/>
              <a:buNone/>
              <a:defRPr b="0" i="0" sz="2188" u="none" cap="none" strike="noStrike">
                <a:solidFill>
                  <a:schemeClr val="dk1"/>
                </a:solidFill>
                <a:latin typeface="Calibri"/>
                <a:ea typeface="Calibri"/>
                <a:cs typeface="Calibri"/>
                <a:sym typeface="Calibri"/>
              </a:defRPr>
            </a:lvl2pPr>
            <a:lvl3pPr lvl="2" marR="0" algn="ctr">
              <a:lnSpc>
                <a:spcPct val="90000"/>
              </a:lnSpc>
              <a:spcBef>
                <a:spcPts val="547"/>
              </a:spcBef>
              <a:spcAft>
                <a:spcPts val="0"/>
              </a:spcAft>
              <a:buClr>
                <a:schemeClr val="dk1"/>
              </a:buClr>
              <a:buSzPts val="1969"/>
              <a:buFont typeface="Arial"/>
              <a:buNone/>
              <a:defRPr b="0" i="0" sz="1969" u="none" cap="none" strike="noStrike">
                <a:solidFill>
                  <a:schemeClr val="dk1"/>
                </a:solidFill>
                <a:latin typeface="Calibri"/>
                <a:ea typeface="Calibri"/>
                <a:cs typeface="Calibri"/>
                <a:sym typeface="Calibri"/>
              </a:defRPr>
            </a:lvl3pPr>
            <a:lvl4pPr lvl="3" marR="0" algn="ctr">
              <a:lnSpc>
                <a:spcPct val="90000"/>
              </a:lnSpc>
              <a:spcBef>
                <a:spcPts val="547"/>
              </a:spcBef>
              <a:spcAft>
                <a:spcPts val="0"/>
              </a:spcAft>
              <a:buClr>
                <a:schemeClr val="dk1"/>
              </a:buClr>
              <a:buSzPts val="1750"/>
              <a:buFont typeface="Arial"/>
              <a:buNone/>
              <a:defRPr b="0" i="0" sz="1750" u="none" cap="none" strike="noStrike">
                <a:solidFill>
                  <a:schemeClr val="dk1"/>
                </a:solidFill>
                <a:latin typeface="Calibri"/>
                <a:ea typeface="Calibri"/>
                <a:cs typeface="Calibri"/>
                <a:sym typeface="Calibri"/>
              </a:defRPr>
            </a:lvl4pPr>
            <a:lvl5pPr lvl="4" marR="0" algn="ctr">
              <a:lnSpc>
                <a:spcPct val="90000"/>
              </a:lnSpc>
              <a:spcBef>
                <a:spcPts val="547"/>
              </a:spcBef>
              <a:spcAft>
                <a:spcPts val="0"/>
              </a:spcAft>
              <a:buClr>
                <a:schemeClr val="dk1"/>
              </a:buClr>
              <a:buSzPts val="1750"/>
              <a:buFont typeface="Arial"/>
              <a:buNone/>
              <a:defRPr b="0" i="0" sz="1750" u="none" cap="none" strike="noStrike">
                <a:solidFill>
                  <a:schemeClr val="dk1"/>
                </a:solidFill>
                <a:latin typeface="Calibri"/>
                <a:ea typeface="Calibri"/>
                <a:cs typeface="Calibri"/>
                <a:sym typeface="Calibri"/>
              </a:defRPr>
            </a:lvl5pPr>
            <a:lvl6pPr lvl="5" marR="0" algn="ctr">
              <a:lnSpc>
                <a:spcPct val="90000"/>
              </a:lnSpc>
              <a:spcBef>
                <a:spcPts val="547"/>
              </a:spcBef>
              <a:spcAft>
                <a:spcPts val="0"/>
              </a:spcAft>
              <a:buClr>
                <a:schemeClr val="dk1"/>
              </a:buClr>
              <a:buSzPts val="1750"/>
              <a:buFont typeface="Arial"/>
              <a:buNone/>
              <a:defRPr b="0" i="0" sz="1750" u="none" cap="none" strike="noStrike">
                <a:solidFill>
                  <a:schemeClr val="dk1"/>
                </a:solidFill>
                <a:latin typeface="Calibri"/>
                <a:ea typeface="Calibri"/>
                <a:cs typeface="Calibri"/>
                <a:sym typeface="Calibri"/>
              </a:defRPr>
            </a:lvl6pPr>
            <a:lvl7pPr lvl="6" marR="0" algn="ctr">
              <a:lnSpc>
                <a:spcPct val="90000"/>
              </a:lnSpc>
              <a:spcBef>
                <a:spcPts val="547"/>
              </a:spcBef>
              <a:spcAft>
                <a:spcPts val="0"/>
              </a:spcAft>
              <a:buClr>
                <a:schemeClr val="dk1"/>
              </a:buClr>
              <a:buSzPts val="1750"/>
              <a:buFont typeface="Arial"/>
              <a:buNone/>
              <a:defRPr b="0" i="0" sz="1750" u="none" cap="none" strike="noStrike">
                <a:solidFill>
                  <a:schemeClr val="dk1"/>
                </a:solidFill>
                <a:latin typeface="Calibri"/>
                <a:ea typeface="Calibri"/>
                <a:cs typeface="Calibri"/>
                <a:sym typeface="Calibri"/>
              </a:defRPr>
            </a:lvl7pPr>
            <a:lvl8pPr lvl="7" marR="0" algn="ctr">
              <a:lnSpc>
                <a:spcPct val="90000"/>
              </a:lnSpc>
              <a:spcBef>
                <a:spcPts val="547"/>
              </a:spcBef>
              <a:spcAft>
                <a:spcPts val="0"/>
              </a:spcAft>
              <a:buClr>
                <a:schemeClr val="dk1"/>
              </a:buClr>
              <a:buSzPts val="1750"/>
              <a:buFont typeface="Arial"/>
              <a:buNone/>
              <a:defRPr b="0" i="0" sz="1750" u="none" cap="none" strike="noStrike">
                <a:solidFill>
                  <a:schemeClr val="dk1"/>
                </a:solidFill>
                <a:latin typeface="Calibri"/>
                <a:ea typeface="Calibri"/>
                <a:cs typeface="Calibri"/>
                <a:sym typeface="Calibri"/>
              </a:defRPr>
            </a:lvl8pPr>
            <a:lvl9pPr lvl="8" marR="0" algn="ctr">
              <a:lnSpc>
                <a:spcPct val="90000"/>
              </a:lnSpc>
              <a:spcBef>
                <a:spcPts val="547"/>
              </a:spcBef>
              <a:spcAft>
                <a:spcPts val="0"/>
              </a:spcAft>
              <a:buClr>
                <a:schemeClr val="dk1"/>
              </a:buClr>
              <a:buSzPts val="1750"/>
              <a:buFont typeface="Arial"/>
              <a:buNone/>
              <a:defRPr b="0" i="0" sz="1750" u="none" cap="none" strike="noStrike">
                <a:solidFill>
                  <a:schemeClr val="dk1"/>
                </a:solidFill>
                <a:latin typeface="Calibri"/>
                <a:ea typeface="Calibri"/>
                <a:cs typeface="Calibri"/>
                <a:sym typeface="Calibri"/>
              </a:defRPr>
            </a:lvl9pPr>
          </a:lstStyle>
          <a:p/>
        </p:txBody>
      </p:sp>
      <p:sp>
        <p:nvSpPr>
          <p:cNvPr id="26" name="Google Shape;26;p23"/>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969"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969"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969"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969"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969"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969"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969"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969"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969" u="none" cap="none" strike="noStrike">
                <a:solidFill>
                  <a:schemeClr val="dk1"/>
                </a:solidFill>
                <a:latin typeface="Calibri"/>
                <a:ea typeface="Calibri"/>
                <a:cs typeface="Calibri"/>
                <a:sym typeface="Calibri"/>
              </a:defRPr>
            </a:lvl9pPr>
          </a:lstStyle>
          <a:p/>
        </p:txBody>
      </p:sp>
      <p:sp>
        <p:nvSpPr>
          <p:cNvPr id="27" name="Google Shape;27;p23"/>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969"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969"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969"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969"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969"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969"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969"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969"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969" u="none" cap="none" strike="noStrike">
                <a:solidFill>
                  <a:schemeClr val="dk1"/>
                </a:solidFill>
                <a:latin typeface="Calibri"/>
                <a:ea typeface="Calibri"/>
                <a:cs typeface="Calibri"/>
                <a:sym typeface="Calibri"/>
              </a:defRPr>
            </a:lvl9pPr>
          </a:lstStyle>
          <a:p/>
        </p:txBody>
      </p:sp>
      <p:sp>
        <p:nvSpPr>
          <p:cNvPr id="28" name="Google Shape;28;p23"/>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rgbClr val="374856"/>
              </a:buClr>
              <a:buSzPts val="1200"/>
              <a:buFont typeface="Calibri"/>
              <a:buNone/>
              <a:defRPr b="0" i="0" sz="1969" u="none" cap="none" strike="noStrike">
                <a:solidFill>
                  <a:schemeClr val="dk1"/>
                </a:solidFill>
                <a:latin typeface="Calibri"/>
                <a:ea typeface="Calibri"/>
                <a:cs typeface="Calibri"/>
                <a:sym typeface="Calibri"/>
              </a:defRPr>
            </a:lvl1pPr>
            <a:lvl2pPr indent="0" lvl="1" marL="0" marR="0" algn="l">
              <a:lnSpc>
                <a:spcPct val="100000"/>
              </a:lnSpc>
              <a:spcBef>
                <a:spcPts val="0"/>
              </a:spcBef>
              <a:spcAft>
                <a:spcPts val="0"/>
              </a:spcAft>
              <a:buClr>
                <a:srgbClr val="374856"/>
              </a:buClr>
              <a:buSzPts val="1200"/>
              <a:buFont typeface="Calibri"/>
              <a:buNone/>
              <a:defRPr b="0" i="0" sz="1969" u="none" cap="none" strike="noStrike">
                <a:solidFill>
                  <a:schemeClr val="dk1"/>
                </a:solidFill>
                <a:latin typeface="Calibri"/>
                <a:ea typeface="Calibri"/>
                <a:cs typeface="Calibri"/>
                <a:sym typeface="Calibri"/>
              </a:defRPr>
            </a:lvl2pPr>
            <a:lvl3pPr indent="0" lvl="2" marL="0" marR="0" algn="l">
              <a:lnSpc>
                <a:spcPct val="100000"/>
              </a:lnSpc>
              <a:spcBef>
                <a:spcPts val="0"/>
              </a:spcBef>
              <a:spcAft>
                <a:spcPts val="0"/>
              </a:spcAft>
              <a:buClr>
                <a:srgbClr val="374856"/>
              </a:buClr>
              <a:buSzPts val="1200"/>
              <a:buFont typeface="Calibri"/>
              <a:buNone/>
              <a:defRPr b="0" i="0" sz="1969" u="none" cap="none" strike="noStrike">
                <a:solidFill>
                  <a:schemeClr val="dk1"/>
                </a:solidFill>
                <a:latin typeface="Calibri"/>
                <a:ea typeface="Calibri"/>
                <a:cs typeface="Calibri"/>
                <a:sym typeface="Calibri"/>
              </a:defRPr>
            </a:lvl3pPr>
            <a:lvl4pPr indent="0" lvl="3" marL="0" marR="0" algn="l">
              <a:lnSpc>
                <a:spcPct val="100000"/>
              </a:lnSpc>
              <a:spcBef>
                <a:spcPts val="0"/>
              </a:spcBef>
              <a:spcAft>
                <a:spcPts val="0"/>
              </a:spcAft>
              <a:buClr>
                <a:srgbClr val="374856"/>
              </a:buClr>
              <a:buSzPts val="1200"/>
              <a:buFont typeface="Calibri"/>
              <a:buNone/>
              <a:defRPr b="0" i="0" sz="1969" u="none" cap="none" strike="noStrike">
                <a:solidFill>
                  <a:schemeClr val="dk1"/>
                </a:solidFill>
                <a:latin typeface="Calibri"/>
                <a:ea typeface="Calibri"/>
                <a:cs typeface="Calibri"/>
                <a:sym typeface="Calibri"/>
              </a:defRPr>
            </a:lvl4pPr>
            <a:lvl5pPr indent="0" lvl="4" marL="0" marR="0" algn="l">
              <a:lnSpc>
                <a:spcPct val="100000"/>
              </a:lnSpc>
              <a:spcBef>
                <a:spcPts val="0"/>
              </a:spcBef>
              <a:spcAft>
                <a:spcPts val="0"/>
              </a:spcAft>
              <a:buClr>
                <a:srgbClr val="374856"/>
              </a:buClr>
              <a:buSzPts val="1200"/>
              <a:buFont typeface="Calibri"/>
              <a:buNone/>
              <a:defRPr b="0" i="0" sz="1969" u="none" cap="none" strike="noStrike">
                <a:solidFill>
                  <a:schemeClr val="dk1"/>
                </a:solidFill>
                <a:latin typeface="Calibri"/>
                <a:ea typeface="Calibri"/>
                <a:cs typeface="Calibri"/>
                <a:sym typeface="Calibri"/>
              </a:defRPr>
            </a:lvl5pPr>
            <a:lvl6pPr indent="0" lvl="5" marL="0" marR="0" algn="l">
              <a:lnSpc>
                <a:spcPct val="100000"/>
              </a:lnSpc>
              <a:spcBef>
                <a:spcPts val="0"/>
              </a:spcBef>
              <a:spcAft>
                <a:spcPts val="0"/>
              </a:spcAft>
              <a:buClr>
                <a:srgbClr val="374856"/>
              </a:buClr>
              <a:buSzPts val="1200"/>
              <a:buFont typeface="Calibri"/>
              <a:buNone/>
              <a:defRPr b="0" i="0" sz="1969" u="none" cap="none" strike="noStrike">
                <a:solidFill>
                  <a:schemeClr val="dk1"/>
                </a:solidFill>
                <a:latin typeface="Calibri"/>
                <a:ea typeface="Calibri"/>
                <a:cs typeface="Calibri"/>
                <a:sym typeface="Calibri"/>
              </a:defRPr>
            </a:lvl6pPr>
            <a:lvl7pPr indent="0" lvl="6" marL="0" marR="0" algn="l">
              <a:lnSpc>
                <a:spcPct val="100000"/>
              </a:lnSpc>
              <a:spcBef>
                <a:spcPts val="0"/>
              </a:spcBef>
              <a:spcAft>
                <a:spcPts val="0"/>
              </a:spcAft>
              <a:buClr>
                <a:srgbClr val="374856"/>
              </a:buClr>
              <a:buSzPts val="1200"/>
              <a:buFont typeface="Calibri"/>
              <a:buNone/>
              <a:defRPr b="0" i="0" sz="1969" u="none" cap="none" strike="noStrike">
                <a:solidFill>
                  <a:schemeClr val="dk1"/>
                </a:solidFill>
                <a:latin typeface="Calibri"/>
                <a:ea typeface="Calibri"/>
                <a:cs typeface="Calibri"/>
                <a:sym typeface="Calibri"/>
              </a:defRPr>
            </a:lvl7pPr>
            <a:lvl8pPr indent="0" lvl="7" marL="0" marR="0" algn="l">
              <a:lnSpc>
                <a:spcPct val="100000"/>
              </a:lnSpc>
              <a:spcBef>
                <a:spcPts val="0"/>
              </a:spcBef>
              <a:spcAft>
                <a:spcPts val="0"/>
              </a:spcAft>
              <a:buClr>
                <a:srgbClr val="374856"/>
              </a:buClr>
              <a:buSzPts val="1200"/>
              <a:buFont typeface="Calibri"/>
              <a:buNone/>
              <a:defRPr b="0" i="0" sz="1969" u="none" cap="none" strike="noStrike">
                <a:solidFill>
                  <a:schemeClr val="dk1"/>
                </a:solidFill>
                <a:latin typeface="Calibri"/>
                <a:ea typeface="Calibri"/>
                <a:cs typeface="Calibri"/>
                <a:sym typeface="Calibri"/>
              </a:defRPr>
            </a:lvl8pPr>
            <a:lvl9pPr indent="0" lvl="8" marL="0" marR="0" algn="l">
              <a:lnSpc>
                <a:spcPct val="100000"/>
              </a:lnSpc>
              <a:spcBef>
                <a:spcPts val="0"/>
              </a:spcBef>
              <a:spcAft>
                <a:spcPts val="0"/>
              </a:spcAft>
              <a:buClr>
                <a:srgbClr val="374856"/>
              </a:buClr>
              <a:buSzPts val="1200"/>
              <a:buFont typeface="Calibri"/>
              <a:buNone/>
              <a:defRPr b="0" i="0" sz="1969"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cover">
  <p:cSld name="End cover">
    <p:bg>
      <p:bgPr>
        <a:solidFill>
          <a:srgbClr val="374856"/>
        </a:solidFill>
      </p:bgPr>
    </p:bg>
    <p:spTree>
      <p:nvGrpSpPr>
        <p:cNvPr id="29" name="Shape 29"/>
        <p:cNvGrpSpPr/>
        <p:nvPr/>
      </p:nvGrpSpPr>
      <p:grpSpPr>
        <a:xfrm>
          <a:off x="0" y="0"/>
          <a:ext cx="0" cy="0"/>
          <a:chOff x="0" y="0"/>
          <a:chExt cx="0" cy="0"/>
        </a:xfrm>
      </p:grpSpPr>
      <p:sp>
        <p:nvSpPr>
          <p:cNvPr id="30" name="Google Shape;30;p40"/>
          <p:cNvSpPr/>
          <p:nvPr/>
        </p:nvSpPr>
        <p:spPr>
          <a:xfrm>
            <a:off x="-67969" y="-254000"/>
            <a:ext cx="13691033" cy="7759700"/>
          </a:xfrm>
          <a:prstGeom prst="rect">
            <a:avLst/>
          </a:prstGeom>
          <a:solidFill>
            <a:srgbClr val="FFFFFF"/>
          </a:solidFill>
          <a:ln cap="flat" cmpd="sng" w="12700">
            <a:solidFill>
              <a:srgbClr val="FFFFFF"/>
            </a:solidFill>
            <a:prstDash val="solid"/>
            <a:miter lim="8000"/>
            <a:headEnd len="sm" w="sm" type="none"/>
            <a:tailEnd len="sm" w="sm" type="none"/>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31" name="Google Shape;31;p40"/>
          <p:cNvSpPr txBox="1"/>
          <p:nvPr>
            <p:ph type="title"/>
          </p:nvPr>
        </p:nvSpPr>
        <p:spPr>
          <a:xfrm>
            <a:off x="310399" y="2955189"/>
            <a:ext cx="6107072" cy="1060950"/>
          </a:xfrm>
          <a:prstGeom prst="rect">
            <a:avLst/>
          </a:prstGeom>
          <a:noFill/>
          <a:ln>
            <a:noFill/>
          </a:ln>
        </p:spPr>
        <p:txBody>
          <a:bodyPr anchorCtr="0" anchor="t" bIns="45700" lIns="45700" spcFirstLastPara="1" rIns="45700" wrap="square" tIns="45700">
            <a:normAutofit/>
          </a:bodyPr>
          <a:lstStyle>
            <a:lvl1pPr lvl="0" algn="l">
              <a:lnSpc>
                <a:spcPct val="90000"/>
              </a:lnSpc>
              <a:spcBef>
                <a:spcPts val="0"/>
              </a:spcBef>
              <a:spcAft>
                <a:spcPts val="0"/>
              </a:spcAft>
              <a:buClr>
                <a:srgbClr val="44546A"/>
              </a:buClr>
              <a:buSzPts val="2800"/>
              <a:buFont typeface="Helvetica Neue"/>
              <a:buNone/>
              <a:defRPr>
                <a:solidFill>
                  <a:srgbClr val="44546A"/>
                </a:solidFill>
                <a:latin typeface="Helvetica Neue"/>
                <a:ea typeface="Helvetica Neue"/>
                <a:cs typeface="Helvetica Neue"/>
                <a:sym typeface="Helvetica Neue"/>
              </a:defRPr>
            </a:lvl1pPr>
            <a:lvl2pPr lvl="1" algn="l">
              <a:lnSpc>
                <a:spcPct val="90000"/>
              </a:lnSpc>
              <a:spcBef>
                <a:spcPts val="0"/>
              </a:spcBef>
              <a:spcAft>
                <a:spcPts val="0"/>
              </a:spcAft>
              <a:buClr>
                <a:schemeClr val="accent2"/>
              </a:buClr>
              <a:buSzPts val="1800"/>
              <a:buNone/>
              <a:defRPr/>
            </a:lvl2pPr>
            <a:lvl3pPr lvl="2" algn="l">
              <a:lnSpc>
                <a:spcPct val="90000"/>
              </a:lnSpc>
              <a:spcBef>
                <a:spcPts val="0"/>
              </a:spcBef>
              <a:spcAft>
                <a:spcPts val="0"/>
              </a:spcAft>
              <a:buClr>
                <a:schemeClr val="accent2"/>
              </a:buClr>
              <a:buSzPts val="1800"/>
              <a:buNone/>
              <a:defRPr/>
            </a:lvl3pPr>
            <a:lvl4pPr lvl="3" algn="l">
              <a:lnSpc>
                <a:spcPct val="90000"/>
              </a:lnSpc>
              <a:spcBef>
                <a:spcPts val="0"/>
              </a:spcBef>
              <a:spcAft>
                <a:spcPts val="0"/>
              </a:spcAft>
              <a:buClr>
                <a:schemeClr val="accent2"/>
              </a:buClr>
              <a:buSzPts val="1800"/>
              <a:buNone/>
              <a:defRPr/>
            </a:lvl4pPr>
            <a:lvl5pPr lvl="4" algn="l">
              <a:lnSpc>
                <a:spcPct val="90000"/>
              </a:lnSpc>
              <a:spcBef>
                <a:spcPts val="0"/>
              </a:spcBef>
              <a:spcAft>
                <a:spcPts val="0"/>
              </a:spcAft>
              <a:buClr>
                <a:schemeClr val="accent2"/>
              </a:buClr>
              <a:buSzPts val="1800"/>
              <a:buNone/>
              <a:defRPr/>
            </a:lvl5pPr>
            <a:lvl6pPr lvl="5" algn="l">
              <a:lnSpc>
                <a:spcPct val="90000"/>
              </a:lnSpc>
              <a:spcBef>
                <a:spcPts val="0"/>
              </a:spcBef>
              <a:spcAft>
                <a:spcPts val="0"/>
              </a:spcAft>
              <a:buClr>
                <a:schemeClr val="accent2"/>
              </a:buClr>
              <a:buSzPts val="1800"/>
              <a:buNone/>
              <a:defRPr/>
            </a:lvl6pPr>
            <a:lvl7pPr lvl="6" algn="l">
              <a:lnSpc>
                <a:spcPct val="90000"/>
              </a:lnSpc>
              <a:spcBef>
                <a:spcPts val="0"/>
              </a:spcBef>
              <a:spcAft>
                <a:spcPts val="0"/>
              </a:spcAft>
              <a:buClr>
                <a:schemeClr val="accent2"/>
              </a:buClr>
              <a:buSzPts val="1800"/>
              <a:buNone/>
              <a:defRPr/>
            </a:lvl7pPr>
            <a:lvl8pPr lvl="7" algn="l">
              <a:lnSpc>
                <a:spcPct val="90000"/>
              </a:lnSpc>
              <a:spcBef>
                <a:spcPts val="0"/>
              </a:spcBef>
              <a:spcAft>
                <a:spcPts val="0"/>
              </a:spcAft>
              <a:buClr>
                <a:schemeClr val="accent2"/>
              </a:buClr>
              <a:buSzPts val="1800"/>
              <a:buNone/>
              <a:defRPr/>
            </a:lvl8pPr>
            <a:lvl9pPr lvl="8" algn="l">
              <a:lnSpc>
                <a:spcPct val="90000"/>
              </a:lnSpc>
              <a:spcBef>
                <a:spcPts val="0"/>
              </a:spcBef>
              <a:spcAft>
                <a:spcPts val="0"/>
              </a:spcAft>
              <a:buClr>
                <a:schemeClr val="accent2"/>
              </a:buClr>
              <a:buSzPts val="1800"/>
              <a:buNone/>
              <a:defRPr/>
            </a:lvl9pPr>
          </a:lstStyle>
          <a:p/>
        </p:txBody>
      </p:sp>
      <p:grpSp>
        <p:nvGrpSpPr>
          <p:cNvPr id="32" name="Google Shape;32;p40"/>
          <p:cNvGrpSpPr/>
          <p:nvPr/>
        </p:nvGrpSpPr>
        <p:grpSpPr>
          <a:xfrm>
            <a:off x="309366" y="6599999"/>
            <a:ext cx="6399444" cy="711201"/>
            <a:chOff x="0" y="0"/>
            <a:chExt cx="6399442" cy="711200"/>
          </a:xfrm>
        </p:grpSpPr>
        <p:sp>
          <p:nvSpPr>
            <p:cNvPr id="33" name="Google Shape;33;p40"/>
            <p:cNvSpPr txBox="1"/>
            <p:nvPr/>
          </p:nvSpPr>
          <p:spPr>
            <a:xfrm>
              <a:off x="1760733" y="0"/>
              <a:ext cx="4638709" cy="7112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374856"/>
                </a:buClr>
                <a:buSzPts val="1200"/>
                <a:buFont typeface="Calibri"/>
                <a:buNone/>
              </a:pPr>
              <a:r>
                <a:rPr b="0" i="0" lang="en-US" sz="1200" u="none" cap="none" strike="noStrike">
                  <a:solidFill>
                    <a:srgbClr val="374856"/>
                  </a:solidFill>
                  <a:latin typeface="Calibri"/>
                  <a:ea typeface="Calibri"/>
                  <a:cs typeface="Calibri"/>
                  <a:sym typeface="Calibri"/>
                </a:rPr>
                <a:t>The European Commission's support for the production of this publication does not constitute an endorsement of the contents, which reflect the views only of the authors, and the Commission cannot be held responsible for any use which may be made of the information contained therein.</a:t>
              </a:r>
              <a:endParaRPr b="0" i="0" sz="1400" u="none" cap="none" strike="noStrike">
                <a:solidFill>
                  <a:srgbClr val="000000"/>
                </a:solidFill>
                <a:latin typeface="Arial"/>
                <a:ea typeface="Arial"/>
                <a:cs typeface="Arial"/>
                <a:sym typeface="Arial"/>
              </a:endParaRPr>
            </a:p>
          </p:txBody>
        </p:sp>
        <p:pic>
          <p:nvPicPr>
            <p:cNvPr descr="Picture 10" id="34" name="Google Shape;34;p40"/>
            <p:cNvPicPr preferRelativeResize="0"/>
            <p:nvPr/>
          </p:nvPicPr>
          <p:blipFill rotWithShape="1">
            <a:blip r:embed="rId2">
              <a:alphaModFix/>
            </a:blip>
            <a:srcRect b="0" l="0" r="0" t="0"/>
            <a:stretch/>
          </p:blipFill>
          <p:spPr>
            <a:xfrm>
              <a:off x="0" y="178845"/>
              <a:ext cx="1471307" cy="304545"/>
            </a:xfrm>
            <a:prstGeom prst="rect">
              <a:avLst/>
            </a:prstGeom>
            <a:noFill/>
            <a:ln>
              <a:noFill/>
            </a:ln>
          </p:spPr>
        </p:pic>
      </p:grpSp>
      <p:pic>
        <p:nvPicPr>
          <p:cNvPr descr="Picture 16" id="35" name="Google Shape;35;p40"/>
          <p:cNvPicPr preferRelativeResize="0"/>
          <p:nvPr/>
        </p:nvPicPr>
        <p:blipFill rotWithShape="1">
          <a:blip r:embed="rId3">
            <a:alphaModFix/>
          </a:blip>
          <a:srcRect b="0" l="0" r="0" t="0"/>
          <a:stretch/>
        </p:blipFill>
        <p:spPr>
          <a:xfrm>
            <a:off x="465786" y="637418"/>
            <a:ext cx="2782952" cy="1259537"/>
          </a:xfrm>
          <a:prstGeom prst="rect">
            <a:avLst/>
          </a:prstGeom>
          <a:noFill/>
          <a:ln>
            <a:noFill/>
          </a:ln>
        </p:spPr>
      </p:pic>
      <p:pic>
        <p:nvPicPr>
          <p:cNvPr descr="Picture 11" id="36" name="Google Shape;36;p40"/>
          <p:cNvPicPr preferRelativeResize="0"/>
          <p:nvPr/>
        </p:nvPicPr>
        <p:blipFill rotWithShape="1">
          <a:blip r:embed="rId4">
            <a:alphaModFix/>
          </a:blip>
          <a:srcRect b="0" l="0" r="0" t="0"/>
          <a:stretch/>
        </p:blipFill>
        <p:spPr>
          <a:xfrm>
            <a:off x="6998234" y="2675313"/>
            <a:ext cx="6624830" cy="4830387"/>
          </a:xfrm>
          <a:prstGeom prst="rect">
            <a:avLst/>
          </a:prstGeom>
          <a:noFill/>
          <a:ln>
            <a:noFill/>
          </a:ln>
        </p:spPr>
      </p:pic>
      <p:sp>
        <p:nvSpPr>
          <p:cNvPr id="37" name="Google Shape;37;p40"/>
          <p:cNvSpPr txBox="1"/>
          <p:nvPr>
            <p:ph idx="12" type="sldNum"/>
          </p:nvPr>
        </p:nvSpPr>
        <p:spPr>
          <a:xfrm>
            <a:off x="6445250" y="6756867"/>
            <a:ext cx="3111500" cy="399610"/>
          </a:xfrm>
          <a:prstGeom prst="rect">
            <a:avLst/>
          </a:prstGeom>
          <a:noFill/>
          <a:ln>
            <a:noFill/>
          </a:ln>
        </p:spPr>
        <p:txBody>
          <a:bodyPr anchorCtr="0" anchor="ctr" bIns="45700" lIns="45700" spcFirstLastPara="1" rIns="45700" wrap="square" tIns="45700">
            <a:spAutoFit/>
          </a:bodyPr>
          <a:lstStyle>
            <a:lvl1pPr indent="0" lvl="0" marL="0" marR="0" algn="r">
              <a:lnSpc>
                <a:spcPct val="100000"/>
              </a:lnSpc>
              <a:spcBef>
                <a:spcPts val="0"/>
              </a:spcBef>
              <a:spcAft>
                <a:spcPts val="0"/>
              </a:spcAft>
              <a:buClr>
                <a:srgbClr val="374856"/>
              </a:buClr>
              <a:buSzPts val="1200"/>
              <a:buFont typeface="Calibri"/>
              <a:buNone/>
              <a:defRPr b="0" i="0" sz="1200" u="none" cap="none" strike="noStrike">
                <a:solidFill>
                  <a:srgbClr val="374856"/>
                </a:solidFill>
                <a:latin typeface="Calibri"/>
                <a:ea typeface="Calibri"/>
                <a:cs typeface="Calibri"/>
                <a:sym typeface="Calibri"/>
              </a:defRPr>
            </a:lvl1pPr>
            <a:lvl2pPr indent="0" lvl="1" marL="0" marR="0" algn="r">
              <a:lnSpc>
                <a:spcPct val="100000"/>
              </a:lnSpc>
              <a:spcBef>
                <a:spcPts val="0"/>
              </a:spcBef>
              <a:spcAft>
                <a:spcPts val="0"/>
              </a:spcAft>
              <a:buClr>
                <a:srgbClr val="374856"/>
              </a:buClr>
              <a:buSzPts val="1200"/>
              <a:buFont typeface="Calibri"/>
              <a:buNone/>
              <a:defRPr b="0" i="0" sz="1200" u="none" cap="none" strike="noStrike">
                <a:solidFill>
                  <a:srgbClr val="374856"/>
                </a:solidFill>
                <a:latin typeface="Calibri"/>
                <a:ea typeface="Calibri"/>
                <a:cs typeface="Calibri"/>
                <a:sym typeface="Calibri"/>
              </a:defRPr>
            </a:lvl2pPr>
            <a:lvl3pPr indent="0" lvl="2" marL="0" marR="0" algn="r">
              <a:lnSpc>
                <a:spcPct val="100000"/>
              </a:lnSpc>
              <a:spcBef>
                <a:spcPts val="0"/>
              </a:spcBef>
              <a:spcAft>
                <a:spcPts val="0"/>
              </a:spcAft>
              <a:buClr>
                <a:srgbClr val="374856"/>
              </a:buClr>
              <a:buSzPts val="1200"/>
              <a:buFont typeface="Calibri"/>
              <a:buNone/>
              <a:defRPr b="0" i="0" sz="1200" u="none" cap="none" strike="noStrike">
                <a:solidFill>
                  <a:srgbClr val="374856"/>
                </a:solidFill>
                <a:latin typeface="Calibri"/>
                <a:ea typeface="Calibri"/>
                <a:cs typeface="Calibri"/>
                <a:sym typeface="Calibri"/>
              </a:defRPr>
            </a:lvl3pPr>
            <a:lvl4pPr indent="0" lvl="3" marL="0" marR="0" algn="r">
              <a:lnSpc>
                <a:spcPct val="100000"/>
              </a:lnSpc>
              <a:spcBef>
                <a:spcPts val="0"/>
              </a:spcBef>
              <a:spcAft>
                <a:spcPts val="0"/>
              </a:spcAft>
              <a:buClr>
                <a:srgbClr val="374856"/>
              </a:buClr>
              <a:buSzPts val="1200"/>
              <a:buFont typeface="Calibri"/>
              <a:buNone/>
              <a:defRPr b="0" i="0" sz="1200" u="none" cap="none" strike="noStrike">
                <a:solidFill>
                  <a:srgbClr val="374856"/>
                </a:solidFill>
                <a:latin typeface="Calibri"/>
                <a:ea typeface="Calibri"/>
                <a:cs typeface="Calibri"/>
                <a:sym typeface="Calibri"/>
              </a:defRPr>
            </a:lvl4pPr>
            <a:lvl5pPr indent="0" lvl="4" marL="0" marR="0" algn="r">
              <a:lnSpc>
                <a:spcPct val="100000"/>
              </a:lnSpc>
              <a:spcBef>
                <a:spcPts val="0"/>
              </a:spcBef>
              <a:spcAft>
                <a:spcPts val="0"/>
              </a:spcAft>
              <a:buClr>
                <a:srgbClr val="374856"/>
              </a:buClr>
              <a:buSzPts val="1200"/>
              <a:buFont typeface="Calibri"/>
              <a:buNone/>
              <a:defRPr b="0" i="0" sz="1200" u="none" cap="none" strike="noStrike">
                <a:solidFill>
                  <a:srgbClr val="374856"/>
                </a:solidFill>
                <a:latin typeface="Calibri"/>
                <a:ea typeface="Calibri"/>
                <a:cs typeface="Calibri"/>
                <a:sym typeface="Calibri"/>
              </a:defRPr>
            </a:lvl5pPr>
            <a:lvl6pPr indent="0" lvl="5" marL="0" marR="0" algn="r">
              <a:lnSpc>
                <a:spcPct val="100000"/>
              </a:lnSpc>
              <a:spcBef>
                <a:spcPts val="0"/>
              </a:spcBef>
              <a:spcAft>
                <a:spcPts val="0"/>
              </a:spcAft>
              <a:buClr>
                <a:srgbClr val="374856"/>
              </a:buClr>
              <a:buSzPts val="1200"/>
              <a:buFont typeface="Calibri"/>
              <a:buNone/>
              <a:defRPr b="0" i="0" sz="1200" u="none" cap="none" strike="noStrike">
                <a:solidFill>
                  <a:srgbClr val="374856"/>
                </a:solidFill>
                <a:latin typeface="Calibri"/>
                <a:ea typeface="Calibri"/>
                <a:cs typeface="Calibri"/>
                <a:sym typeface="Calibri"/>
              </a:defRPr>
            </a:lvl6pPr>
            <a:lvl7pPr indent="0" lvl="6" marL="0" marR="0" algn="r">
              <a:lnSpc>
                <a:spcPct val="100000"/>
              </a:lnSpc>
              <a:spcBef>
                <a:spcPts val="0"/>
              </a:spcBef>
              <a:spcAft>
                <a:spcPts val="0"/>
              </a:spcAft>
              <a:buClr>
                <a:srgbClr val="374856"/>
              </a:buClr>
              <a:buSzPts val="1200"/>
              <a:buFont typeface="Calibri"/>
              <a:buNone/>
              <a:defRPr b="0" i="0" sz="1200" u="none" cap="none" strike="noStrike">
                <a:solidFill>
                  <a:srgbClr val="374856"/>
                </a:solidFill>
                <a:latin typeface="Calibri"/>
                <a:ea typeface="Calibri"/>
                <a:cs typeface="Calibri"/>
                <a:sym typeface="Calibri"/>
              </a:defRPr>
            </a:lvl7pPr>
            <a:lvl8pPr indent="0" lvl="7" marL="0" marR="0" algn="r">
              <a:lnSpc>
                <a:spcPct val="100000"/>
              </a:lnSpc>
              <a:spcBef>
                <a:spcPts val="0"/>
              </a:spcBef>
              <a:spcAft>
                <a:spcPts val="0"/>
              </a:spcAft>
              <a:buClr>
                <a:srgbClr val="374856"/>
              </a:buClr>
              <a:buSzPts val="1200"/>
              <a:buFont typeface="Calibri"/>
              <a:buNone/>
              <a:defRPr b="0" i="0" sz="1200" u="none" cap="none" strike="noStrike">
                <a:solidFill>
                  <a:srgbClr val="374856"/>
                </a:solidFill>
                <a:latin typeface="Calibri"/>
                <a:ea typeface="Calibri"/>
                <a:cs typeface="Calibri"/>
                <a:sym typeface="Calibri"/>
              </a:defRPr>
            </a:lvl8pPr>
            <a:lvl9pPr indent="0" lvl="8" marL="0" marR="0" algn="r">
              <a:lnSpc>
                <a:spcPct val="100000"/>
              </a:lnSpc>
              <a:spcBef>
                <a:spcPts val="0"/>
              </a:spcBef>
              <a:spcAft>
                <a:spcPts val="0"/>
              </a:spcAft>
              <a:buClr>
                <a:srgbClr val="374856"/>
              </a:buClr>
              <a:buSzPts val="1200"/>
              <a:buFont typeface="Calibri"/>
              <a:buNone/>
              <a:defRPr b="0" i="0" sz="1200" u="none" cap="none" strike="noStrike">
                <a:solidFill>
                  <a:srgbClr val="37485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ubtitle Content - 2col">
  <p:cSld name="1_Title Subtitle Content - 2col">
    <p:spTree>
      <p:nvGrpSpPr>
        <p:cNvPr id="38" name="Shape 38"/>
        <p:cNvGrpSpPr/>
        <p:nvPr/>
      </p:nvGrpSpPr>
      <p:grpSpPr>
        <a:xfrm>
          <a:off x="0" y="0"/>
          <a:ext cx="0" cy="0"/>
          <a:chOff x="0" y="0"/>
          <a:chExt cx="0" cy="0"/>
        </a:xfrm>
      </p:grpSpPr>
      <p:sp>
        <p:nvSpPr>
          <p:cNvPr id="39" name="Google Shape;39;p41"/>
          <p:cNvSpPr txBox="1"/>
          <p:nvPr>
            <p:ph idx="1" type="body"/>
          </p:nvPr>
        </p:nvSpPr>
        <p:spPr>
          <a:xfrm>
            <a:off x="500064" y="1984375"/>
            <a:ext cx="12331402" cy="5129444"/>
          </a:xfrm>
          <a:prstGeom prst="rect">
            <a:avLst/>
          </a:prstGeom>
          <a:noFill/>
          <a:ln>
            <a:noFill/>
          </a:ln>
        </p:spPr>
        <p:txBody>
          <a:bodyPr anchorCtr="0" anchor="t" bIns="45700" lIns="45700" spcFirstLastPara="1" rIns="45700" wrap="square" tIns="45700">
            <a:normAutofit/>
          </a:bodyPr>
          <a:lstStyle>
            <a:lvl1pPr indent="-228600" lvl="0" marL="457200" algn="just">
              <a:lnSpc>
                <a:spcPct val="100000"/>
              </a:lnSpc>
              <a:spcBef>
                <a:spcPts val="600"/>
              </a:spcBef>
              <a:spcAft>
                <a:spcPts val="0"/>
              </a:spcAft>
              <a:buClr>
                <a:srgbClr val="44546A"/>
              </a:buClr>
              <a:buSzPts val="1800"/>
              <a:buNone/>
              <a:defRPr/>
            </a:lvl1pPr>
            <a:lvl2pPr indent="-342900" lvl="1" marL="914400" algn="just">
              <a:lnSpc>
                <a:spcPct val="100000"/>
              </a:lnSpc>
              <a:spcBef>
                <a:spcPts val="600"/>
              </a:spcBef>
              <a:spcAft>
                <a:spcPts val="0"/>
              </a:spcAft>
              <a:buClr>
                <a:srgbClr val="44546A"/>
              </a:buClr>
              <a:buSzPts val="1800"/>
              <a:buChar char="•"/>
              <a:defRPr/>
            </a:lvl2pPr>
            <a:lvl3pPr indent="-342900" lvl="2" marL="1371600" algn="just">
              <a:lnSpc>
                <a:spcPct val="100000"/>
              </a:lnSpc>
              <a:spcBef>
                <a:spcPts val="600"/>
              </a:spcBef>
              <a:spcAft>
                <a:spcPts val="0"/>
              </a:spcAft>
              <a:buClr>
                <a:srgbClr val="44546A"/>
              </a:buClr>
              <a:buSzPts val="1800"/>
              <a:buChar char="•"/>
              <a:defRPr/>
            </a:lvl3pPr>
            <a:lvl4pPr indent="-342900" lvl="3" marL="1828800" algn="just">
              <a:lnSpc>
                <a:spcPct val="100000"/>
              </a:lnSpc>
              <a:spcBef>
                <a:spcPts val="600"/>
              </a:spcBef>
              <a:spcAft>
                <a:spcPts val="0"/>
              </a:spcAft>
              <a:buClr>
                <a:srgbClr val="44546A"/>
              </a:buClr>
              <a:buSzPts val="1800"/>
              <a:buChar char="•"/>
              <a:defRPr/>
            </a:lvl4pPr>
            <a:lvl5pPr indent="-342900" lvl="4" marL="2286000" algn="just">
              <a:lnSpc>
                <a:spcPct val="100000"/>
              </a:lnSpc>
              <a:spcBef>
                <a:spcPts val="600"/>
              </a:spcBef>
              <a:spcAft>
                <a:spcPts val="0"/>
              </a:spcAft>
              <a:buClr>
                <a:srgbClr val="44546A"/>
              </a:buClr>
              <a:buSzPts val="1800"/>
              <a:buChar char="•"/>
              <a:defRPr/>
            </a:lvl5pPr>
            <a:lvl6pPr indent="-342900" lvl="5" marL="2743200" algn="just">
              <a:lnSpc>
                <a:spcPct val="166666"/>
              </a:lnSpc>
              <a:spcBef>
                <a:spcPts val="600"/>
              </a:spcBef>
              <a:spcAft>
                <a:spcPts val="0"/>
              </a:spcAft>
              <a:buClr>
                <a:srgbClr val="44546A"/>
              </a:buClr>
              <a:buSzPts val="1800"/>
              <a:buChar char="•"/>
              <a:defRPr/>
            </a:lvl6pPr>
            <a:lvl7pPr indent="-342900" lvl="6" marL="3200400" algn="just">
              <a:lnSpc>
                <a:spcPct val="166666"/>
              </a:lnSpc>
              <a:spcBef>
                <a:spcPts val="600"/>
              </a:spcBef>
              <a:spcAft>
                <a:spcPts val="0"/>
              </a:spcAft>
              <a:buClr>
                <a:srgbClr val="44546A"/>
              </a:buClr>
              <a:buSzPts val="1800"/>
              <a:buChar char="•"/>
              <a:defRPr/>
            </a:lvl7pPr>
            <a:lvl8pPr indent="-342900" lvl="7" marL="3657600" algn="just">
              <a:lnSpc>
                <a:spcPct val="166666"/>
              </a:lnSpc>
              <a:spcBef>
                <a:spcPts val="600"/>
              </a:spcBef>
              <a:spcAft>
                <a:spcPts val="0"/>
              </a:spcAft>
              <a:buClr>
                <a:srgbClr val="44546A"/>
              </a:buClr>
              <a:buSzPts val="1800"/>
              <a:buChar char="•"/>
              <a:defRPr/>
            </a:lvl8pPr>
            <a:lvl9pPr indent="-342900" lvl="8" marL="4114800" algn="just">
              <a:lnSpc>
                <a:spcPct val="166666"/>
              </a:lnSpc>
              <a:spcBef>
                <a:spcPts val="600"/>
              </a:spcBef>
              <a:spcAft>
                <a:spcPts val="0"/>
              </a:spcAft>
              <a:buClr>
                <a:srgbClr val="44546A"/>
              </a:buClr>
              <a:buSzPts val="1800"/>
              <a:buChar char="•"/>
              <a:defRPr/>
            </a:lvl9pPr>
          </a:lstStyle>
          <a:p/>
        </p:txBody>
      </p:sp>
      <p:sp>
        <p:nvSpPr>
          <p:cNvPr id="40" name="Google Shape;40;p41"/>
          <p:cNvSpPr txBox="1"/>
          <p:nvPr>
            <p:ph type="title"/>
          </p:nvPr>
        </p:nvSpPr>
        <p:spPr>
          <a:xfrm>
            <a:off x="502499" y="432158"/>
            <a:ext cx="12330002" cy="720001"/>
          </a:xfrm>
          <a:prstGeom prst="rect">
            <a:avLst/>
          </a:prstGeom>
          <a:noFill/>
          <a:ln>
            <a:noFill/>
          </a:ln>
        </p:spPr>
        <p:txBody>
          <a:bodyPr anchorCtr="0" anchor="ctr" bIns="45700" lIns="45700" spcFirstLastPara="1" rIns="45700" wrap="square" tIns="45700">
            <a:normAutofit/>
          </a:bodyPr>
          <a:lstStyle>
            <a:lvl1pPr lvl="0" algn="l">
              <a:lnSpc>
                <a:spcPct val="90000"/>
              </a:lnSpc>
              <a:spcBef>
                <a:spcPts val="0"/>
              </a:spcBef>
              <a:spcAft>
                <a:spcPts val="0"/>
              </a:spcAft>
              <a:buClr>
                <a:schemeClr val="accent2"/>
              </a:buClr>
              <a:buSzPts val="1800"/>
              <a:buNone/>
              <a:defRPr/>
            </a:lvl1pPr>
            <a:lvl2pPr lvl="1" algn="l">
              <a:lnSpc>
                <a:spcPct val="90000"/>
              </a:lnSpc>
              <a:spcBef>
                <a:spcPts val="0"/>
              </a:spcBef>
              <a:spcAft>
                <a:spcPts val="0"/>
              </a:spcAft>
              <a:buClr>
                <a:schemeClr val="accent2"/>
              </a:buClr>
              <a:buSzPts val="1800"/>
              <a:buNone/>
              <a:defRPr/>
            </a:lvl2pPr>
            <a:lvl3pPr lvl="2" algn="l">
              <a:lnSpc>
                <a:spcPct val="90000"/>
              </a:lnSpc>
              <a:spcBef>
                <a:spcPts val="0"/>
              </a:spcBef>
              <a:spcAft>
                <a:spcPts val="0"/>
              </a:spcAft>
              <a:buClr>
                <a:schemeClr val="accent2"/>
              </a:buClr>
              <a:buSzPts val="1800"/>
              <a:buNone/>
              <a:defRPr/>
            </a:lvl3pPr>
            <a:lvl4pPr lvl="3" algn="l">
              <a:lnSpc>
                <a:spcPct val="90000"/>
              </a:lnSpc>
              <a:spcBef>
                <a:spcPts val="0"/>
              </a:spcBef>
              <a:spcAft>
                <a:spcPts val="0"/>
              </a:spcAft>
              <a:buClr>
                <a:schemeClr val="accent2"/>
              </a:buClr>
              <a:buSzPts val="1800"/>
              <a:buNone/>
              <a:defRPr/>
            </a:lvl4pPr>
            <a:lvl5pPr lvl="4" algn="l">
              <a:lnSpc>
                <a:spcPct val="90000"/>
              </a:lnSpc>
              <a:spcBef>
                <a:spcPts val="0"/>
              </a:spcBef>
              <a:spcAft>
                <a:spcPts val="0"/>
              </a:spcAft>
              <a:buClr>
                <a:schemeClr val="accent2"/>
              </a:buClr>
              <a:buSzPts val="1800"/>
              <a:buNone/>
              <a:defRPr/>
            </a:lvl5pPr>
            <a:lvl6pPr lvl="5" algn="l">
              <a:lnSpc>
                <a:spcPct val="90000"/>
              </a:lnSpc>
              <a:spcBef>
                <a:spcPts val="0"/>
              </a:spcBef>
              <a:spcAft>
                <a:spcPts val="0"/>
              </a:spcAft>
              <a:buClr>
                <a:schemeClr val="accent2"/>
              </a:buClr>
              <a:buSzPts val="1800"/>
              <a:buNone/>
              <a:defRPr/>
            </a:lvl6pPr>
            <a:lvl7pPr lvl="6" algn="l">
              <a:lnSpc>
                <a:spcPct val="90000"/>
              </a:lnSpc>
              <a:spcBef>
                <a:spcPts val="0"/>
              </a:spcBef>
              <a:spcAft>
                <a:spcPts val="0"/>
              </a:spcAft>
              <a:buClr>
                <a:schemeClr val="accent2"/>
              </a:buClr>
              <a:buSzPts val="1800"/>
              <a:buNone/>
              <a:defRPr/>
            </a:lvl7pPr>
            <a:lvl8pPr lvl="7" algn="l">
              <a:lnSpc>
                <a:spcPct val="90000"/>
              </a:lnSpc>
              <a:spcBef>
                <a:spcPts val="0"/>
              </a:spcBef>
              <a:spcAft>
                <a:spcPts val="0"/>
              </a:spcAft>
              <a:buClr>
                <a:schemeClr val="accent2"/>
              </a:buClr>
              <a:buSzPts val="1800"/>
              <a:buNone/>
              <a:defRPr/>
            </a:lvl8pPr>
            <a:lvl9pPr lvl="8" algn="l">
              <a:lnSpc>
                <a:spcPct val="90000"/>
              </a:lnSpc>
              <a:spcBef>
                <a:spcPts val="0"/>
              </a:spcBef>
              <a:spcAft>
                <a:spcPts val="0"/>
              </a:spcAft>
              <a:buClr>
                <a:schemeClr val="accent2"/>
              </a:buClr>
              <a:buSzPts val="1800"/>
              <a:buNone/>
              <a:defRPr/>
            </a:lvl9pPr>
          </a:lstStyle>
          <a:p/>
        </p:txBody>
      </p:sp>
      <p:sp>
        <p:nvSpPr>
          <p:cNvPr id="41" name="Google Shape;41;p41"/>
          <p:cNvSpPr txBox="1"/>
          <p:nvPr>
            <p:ph idx="2" type="body"/>
          </p:nvPr>
        </p:nvSpPr>
        <p:spPr>
          <a:xfrm>
            <a:off x="500063" y="1260553"/>
            <a:ext cx="12331542" cy="602890"/>
          </a:xfrm>
          <a:prstGeom prst="rect">
            <a:avLst/>
          </a:prstGeom>
          <a:solidFill>
            <a:srgbClr val="374856"/>
          </a:solidFill>
          <a:ln>
            <a:noFill/>
          </a:ln>
        </p:spPr>
        <p:txBody>
          <a:bodyPr anchorCtr="0" anchor="ctr" bIns="45700" lIns="45700" spcFirstLastPara="1" rIns="45700" wrap="square" tIns="45700">
            <a:normAutofit/>
          </a:bodyPr>
          <a:lstStyle>
            <a:lvl1pPr indent="-228600" lvl="0" marL="457200" algn="just">
              <a:lnSpc>
                <a:spcPct val="90000"/>
              </a:lnSpc>
              <a:spcBef>
                <a:spcPts val="1000"/>
              </a:spcBef>
              <a:spcAft>
                <a:spcPts val="0"/>
              </a:spcAft>
              <a:buClr>
                <a:srgbClr val="FFFFFF"/>
              </a:buClr>
              <a:buSzPts val="2400"/>
              <a:buFont typeface="Calibri"/>
              <a:buNone/>
              <a:defRPr b="1" i="1" sz="2400">
                <a:solidFill>
                  <a:srgbClr val="FFFFFF"/>
                </a:solidFill>
              </a:defRPr>
            </a:lvl1pPr>
            <a:lvl2pPr indent="-342900" lvl="1" marL="914400" algn="just">
              <a:lnSpc>
                <a:spcPct val="166666"/>
              </a:lnSpc>
              <a:spcBef>
                <a:spcPts val="600"/>
              </a:spcBef>
              <a:spcAft>
                <a:spcPts val="0"/>
              </a:spcAft>
              <a:buClr>
                <a:srgbClr val="44546A"/>
              </a:buClr>
              <a:buSzPts val="1800"/>
              <a:buChar char="•"/>
              <a:defRPr/>
            </a:lvl2pPr>
            <a:lvl3pPr indent="-342900" lvl="2" marL="1371600" algn="just">
              <a:lnSpc>
                <a:spcPct val="166666"/>
              </a:lnSpc>
              <a:spcBef>
                <a:spcPts val="600"/>
              </a:spcBef>
              <a:spcAft>
                <a:spcPts val="0"/>
              </a:spcAft>
              <a:buClr>
                <a:srgbClr val="44546A"/>
              </a:buClr>
              <a:buSzPts val="1800"/>
              <a:buChar char="•"/>
              <a:defRPr/>
            </a:lvl3pPr>
            <a:lvl4pPr indent="-342900" lvl="3" marL="1828800" algn="just">
              <a:lnSpc>
                <a:spcPct val="166666"/>
              </a:lnSpc>
              <a:spcBef>
                <a:spcPts val="600"/>
              </a:spcBef>
              <a:spcAft>
                <a:spcPts val="0"/>
              </a:spcAft>
              <a:buClr>
                <a:srgbClr val="44546A"/>
              </a:buClr>
              <a:buSzPts val="1800"/>
              <a:buChar char="•"/>
              <a:defRPr/>
            </a:lvl4pPr>
            <a:lvl5pPr indent="-342900" lvl="4" marL="2286000" algn="just">
              <a:lnSpc>
                <a:spcPct val="166666"/>
              </a:lnSpc>
              <a:spcBef>
                <a:spcPts val="600"/>
              </a:spcBef>
              <a:spcAft>
                <a:spcPts val="0"/>
              </a:spcAft>
              <a:buClr>
                <a:srgbClr val="44546A"/>
              </a:buClr>
              <a:buSzPts val="1800"/>
              <a:buChar char="•"/>
              <a:defRPr/>
            </a:lvl5pPr>
            <a:lvl6pPr indent="-342900" lvl="5" marL="2743200" algn="just">
              <a:lnSpc>
                <a:spcPct val="166666"/>
              </a:lnSpc>
              <a:spcBef>
                <a:spcPts val="600"/>
              </a:spcBef>
              <a:spcAft>
                <a:spcPts val="0"/>
              </a:spcAft>
              <a:buClr>
                <a:srgbClr val="44546A"/>
              </a:buClr>
              <a:buSzPts val="1800"/>
              <a:buChar char="•"/>
              <a:defRPr/>
            </a:lvl6pPr>
            <a:lvl7pPr indent="-342900" lvl="6" marL="3200400" algn="just">
              <a:lnSpc>
                <a:spcPct val="166666"/>
              </a:lnSpc>
              <a:spcBef>
                <a:spcPts val="600"/>
              </a:spcBef>
              <a:spcAft>
                <a:spcPts val="0"/>
              </a:spcAft>
              <a:buClr>
                <a:srgbClr val="44546A"/>
              </a:buClr>
              <a:buSzPts val="1800"/>
              <a:buChar char="•"/>
              <a:defRPr/>
            </a:lvl7pPr>
            <a:lvl8pPr indent="-342900" lvl="7" marL="3657600" algn="just">
              <a:lnSpc>
                <a:spcPct val="166666"/>
              </a:lnSpc>
              <a:spcBef>
                <a:spcPts val="600"/>
              </a:spcBef>
              <a:spcAft>
                <a:spcPts val="0"/>
              </a:spcAft>
              <a:buClr>
                <a:srgbClr val="44546A"/>
              </a:buClr>
              <a:buSzPts val="1800"/>
              <a:buChar char="•"/>
              <a:defRPr/>
            </a:lvl8pPr>
            <a:lvl9pPr indent="-342900" lvl="8" marL="4114800" algn="just">
              <a:lnSpc>
                <a:spcPct val="166666"/>
              </a:lnSpc>
              <a:spcBef>
                <a:spcPts val="600"/>
              </a:spcBef>
              <a:spcAft>
                <a:spcPts val="0"/>
              </a:spcAft>
              <a:buClr>
                <a:srgbClr val="44546A"/>
              </a:buClr>
              <a:buSzPts val="1800"/>
              <a:buChar char="•"/>
              <a:defRPr/>
            </a:lvl9pPr>
          </a:lstStyle>
          <a:p/>
        </p:txBody>
      </p:sp>
      <p:sp>
        <p:nvSpPr>
          <p:cNvPr id="42" name="Google Shape;42;p41"/>
          <p:cNvSpPr txBox="1"/>
          <p:nvPr>
            <p:ph idx="12" type="sldNum"/>
          </p:nvPr>
        </p:nvSpPr>
        <p:spPr>
          <a:xfrm>
            <a:off x="6445250" y="6756867"/>
            <a:ext cx="3111500" cy="399610"/>
          </a:xfrm>
          <a:prstGeom prst="rect">
            <a:avLst/>
          </a:prstGeom>
          <a:noFill/>
          <a:ln>
            <a:noFill/>
          </a:ln>
        </p:spPr>
        <p:txBody>
          <a:bodyPr anchorCtr="0" anchor="ctr" bIns="45700" lIns="45700" spcFirstLastPara="1" rIns="45700" wrap="square" tIns="45700">
            <a:spAutoFit/>
          </a:bodyPr>
          <a:lstStyle>
            <a:lvl1pPr indent="0" lvl="0" marL="0" marR="0" algn="r">
              <a:lnSpc>
                <a:spcPct val="100000"/>
              </a:lnSpc>
              <a:spcBef>
                <a:spcPts val="0"/>
              </a:spcBef>
              <a:spcAft>
                <a:spcPts val="0"/>
              </a:spcAft>
              <a:buClr>
                <a:srgbClr val="374856"/>
              </a:buClr>
              <a:buSzPts val="1200"/>
              <a:buFont typeface="Calibri"/>
              <a:buNone/>
              <a:defRPr b="0" i="0" sz="1200" u="none" cap="none" strike="noStrike">
                <a:solidFill>
                  <a:srgbClr val="374856"/>
                </a:solidFill>
                <a:latin typeface="Calibri"/>
                <a:ea typeface="Calibri"/>
                <a:cs typeface="Calibri"/>
                <a:sym typeface="Calibri"/>
              </a:defRPr>
            </a:lvl1pPr>
            <a:lvl2pPr indent="0" lvl="1" marL="0" marR="0" algn="r">
              <a:lnSpc>
                <a:spcPct val="100000"/>
              </a:lnSpc>
              <a:spcBef>
                <a:spcPts val="0"/>
              </a:spcBef>
              <a:spcAft>
                <a:spcPts val="0"/>
              </a:spcAft>
              <a:buClr>
                <a:srgbClr val="374856"/>
              </a:buClr>
              <a:buSzPts val="1200"/>
              <a:buFont typeface="Calibri"/>
              <a:buNone/>
              <a:defRPr b="0" i="0" sz="1200" u="none" cap="none" strike="noStrike">
                <a:solidFill>
                  <a:srgbClr val="374856"/>
                </a:solidFill>
                <a:latin typeface="Calibri"/>
                <a:ea typeface="Calibri"/>
                <a:cs typeface="Calibri"/>
                <a:sym typeface="Calibri"/>
              </a:defRPr>
            </a:lvl2pPr>
            <a:lvl3pPr indent="0" lvl="2" marL="0" marR="0" algn="r">
              <a:lnSpc>
                <a:spcPct val="100000"/>
              </a:lnSpc>
              <a:spcBef>
                <a:spcPts val="0"/>
              </a:spcBef>
              <a:spcAft>
                <a:spcPts val="0"/>
              </a:spcAft>
              <a:buClr>
                <a:srgbClr val="374856"/>
              </a:buClr>
              <a:buSzPts val="1200"/>
              <a:buFont typeface="Calibri"/>
              <a:buNone/>
              <a:defRPr b="0" i="0" sz="1200" u="none" cap="none" strike="noStrike">
                <a:solidFill>
                  <a:srgbClr val="374856"/>
                </a:solidFill>
                <a:latin typeface="Calibri"/>
                <a:ea typeface="Calibri"/>
                <a:cs typeface="Calibri"/>
                <a:sym typeface="Calibri"/>
              </a:defRPr>
            </a:lvl3pPr>
            <a:lvl4pPr indent="0" lvl="3" marL="0" marR="0" algn="r">
              <a:lnSpc>
                <a:spcPct val="100000"/>
              </a:lnSpc>
              <a:spcBef>
                <a:spcPts val="0"/>
              </a:spcBef>
              <a:spcAft>
                <a:spcPts val="0"/>
              </a:spcAft>
              <a:buClr>
                <a:srgbClr val="374856"/>
              </a:buClr>
              <a:buSzPts val="1200"/>
              <a:buFont typeface="Calibri"/>
              <a:buNone/>
              <a:defRPr b="0" i="0" sz="1200" u="none" cap="none" strike="noStrike">
                <a:solidFill>
                  <a:srgbClr val="374856"/>
                </a:solidFill>
                <a:latin typeface="Calibri"/>
                <a:ea typeface="Calibri"/>
                <a:cs typeface="Calibri"/>
                <a:sym typeface="Calibri"/>
              </a:defRPr>
            </a:lvl4pPr>
            <a:lvl5pPr indent="0" lvl="4" marL="0" marR="0" algn="r">
              <a:lnSpc>
                <a:spcPct val="100000"/>
              </a:lnSpc>
              <a:spcBef>
                <a:spcPts val="0"/>
              </a:spcBef>
              <a:spcAft>
                <a:spcPts val="0"/>
              </a:spcAft>
              <a:buClr>
                <a:srgbClr val="374856"/>
              </a:buClr>
              <a:buSzPts val="1200"/>
              <a:buFont typeface="Calibri"/>
              <a:buNone/>
              <a:defRPr b="0" i="0" sz="1200" u="none" cap="none" strike="noStrike">
                <a:solidFill>
                  <a:srgbClr val="374856"/>
                </a:solidFill>
                <a:latin typeface="Calibri"/>
                <a:ea typeface="Calibri"/>
                <a:cs typeface="Calibri"/>
                <a:sym typeface="Calibri"/>
              </a:defRPr>
            </a:lvl5pPr>
            <a:lvl6pPr indent="0" lvl="5" marL="0" marR="0" algn="r">
              <a:lnSpc>
                <a:spcPct val="100000"/>
              </a:lnSpc>
              <a:spcBef>
                <a:spcPts val="0"/>
              </a:spcBef>
              <a:spcAft>
                <a:spcPts val="0"/>
              </a:spcAft>
              <a:buClr>
                <a:srgbClr val="374856"/>
              </a:buClr>
              <a:buSzPts val="1200"/>
              <a:buFont typeface="Calibri"/>
              <a:buNone/>
              <a:defRPr b="0" i="0" sz="1200" u="none" cap="none" strike="noStrike">
                <a:solidFill>
                  <a:srgbClr val="374856"/>
                </a:solidFill>
                <a:latin typeface="Calibri"/>
                <a:ea typeface="Calibri"/>
                <a:cs typeface="Calibri"/>
                <a:sym typeface="Calibri"/>
              </a:defRPr>
            </a:lvl6pPr>
            <a:lvl7pPr indent="0" lvl="6" marL="0" marR="0" algn="r">
              <a:lnSpc>
                <a:spcPct val="100000"/>
              </a:lnSpc>
              <a:spcBef>
                <a:spcPts val="0"/>
              </a:spcBef>
              <a:spcAft>
                <a:spcPts val="0"/>
              </a:spcAft>
              <a:buClr>
                <a:srgbClr val="374856"/>
              </a:buClr>
              <a:buSzPts val="1200"/>
              <a:buFont typeface="Calibri"/>
              <a:buNone/>
              <a:defRPr b="0" i="0" sz="1200" u="none" cap="none" strike="noStrike">
                <a:solidFill>
                  <a:srgbClr val="374856"/>
                </a:solidFill>
                <a:latin typeface="Calibri"/>
                <a:ea typeface="Calibri"/>
                <a:cs typeface="Calibri"/>
                <a:sym typeface="Calibri"/>
              </a:defRPr>
            </a:lvl7pPr>
            <a:lvl8pPr indent="0" lvl="7" marL="0" marR="0" algn="r">
              <a:lnSpc>
                <a:spcPct val="100000"/>
              </a:lnSpc>
              <a:spcBef>
                <a:spcPts val="0"/>
              </a:spcBef>
              <a:spcAft>
                <a:spcPts val="0"/>
              </a:spcAft>
              <a:buClr>
                <a:srgbClr val="374856"/>
              </a:buClr>
              <a:buSzPts val="1200"/>
              <a:buFont typeface="Calibri"/>
              <a:buNone/>
              <a:defRPr b="0" i="0" sz="1200" u="none" cap="none" strike="noStrike">
                <a:solidFill>
                  <a:srgbClr val="374856"/>
                </a:solidFill>
                <a:latin typeface="Calibri"/>
                <a:ea typeface="Calibri"/>
                <a:cs typeface="Calibri"/>
                <a:sym typeface="Calibri"/>
              </a:defRPr>
            </a:lvl8pPr>
            <a:lvl9pPr indent="0" lvl="8" marL="0" marR="0" algn="r">
              <a:lnSpc>
                <a:spcPct val="100000"/>
              </a:lnSpc>
              <a:spcBef>
                <a:spcPts val="0"/>
              </a:spcBef>
              <a:spcAft>
                <a:spcPts val="0"/>
              </a:spcAft>
              <a:buClr>
                <a:srgbClr val="374856"/>
              </a:buClr>
              <a:buSzPts val="1200"/>
              <a:buFont typeface="Calibri"/>
              <a:buNone/>
              <a:defRPr b="0" i="0" sz="1200" u="none" cap="none" strike="noStrike">
                <a:solidFill>
                  <a:srgbClr val="37485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 2col">
  <p:cSld name="Title Content - 2col">
    <p:spTree>
      <p:nvGrpSpPr>
        <p:cNvPr id="43" name="Shape 43"/>
        <p:cNvGrpSpPr/>
        <p:nvPr/>
      </p:nvGrpSpPr>
      <p:grpSpPr>
        <a:xfrm>
          <a:off x="0" y="0"/>
          <a:ext cx="0" cy="0"/>
          <a:chOff x="0" y="0"/>
          <a:chExt cx="0" cy="0"/>
        </a:xfrm>
      </p:grpSpPr>
      <p:sp>
        <p:nvSpPr>
          <p:cNvPr id="44" name="Google Shape;44;p42"/>
          <p:cNvSpPr txBox="1"/>
          <p:nvPr>
            <p:ph idx="1" type="body"/>
          </p:nvPr>
        </p:nvSpPr>
        <p:spPr>
          <a:xfrm>
            <a:off x="500064" y="1514474"/>
            <a:ext cx="6042422" cy="5588142"/>
          </a:xfrm>
          <a:prstGeom prst="rect">
            <a:avLst/>
          </a:prstGeom>
          <a:noFill/>
          <a:ln>
            <a:noFill/>
          </a:ln>
        </p:spPr>
        <p:txBody>
          <a:bodyPr anchorCtr="0" anchor="t" bIns="45700" lIns="45700" spcFirstLastPara="1" rIns="45700" wrap="square" tIns="45700">
            <a:normAutofit/>
          </a:bodyPr>
          <a:lstStyle>
            <a:lvl1pPr indent="-228600" lvl="0" marL="457200" algn="just">
              <a:lnSpc>
                <a:spcPct val="100000"/>
              </a:lnSpc>
              <a:spcBef>
                <a:spcPts val="600"/>
              </a:spcBef>
              <a:spcAft>
                <a:spcPts val="0"/>
              </a:spcAft>
              <a:buClr>
                <a:srgbClr val="44546A"/>
              </a:buClr>
              <a:buSzPts val="1800"/>
              <a:buNone/>
              <a:defRPr/>
            </a:lvl1pPr>
            <a:lvl2pPr indent="-342900" lvl="1" marL="914400" algn="just">
              <a:lnSpc>
                <a:spcPct val="100000"/>
              </a:lnSpc>
              <a:spcBef>
                <a:spcPts val="600"/>
              </a:spcBef>
              <a:spcAft>
                <a:spcPts val="0"/>
              </a:spcAft>
              <a:buClr>
                <a:srgbClr val="44546A"/>
              </a:buClr>
              <a:buSzPts val="1800"/>
              <a:buChar char="•"/>
              <a:defRPr/>
            </a:lvl2pPr>
            <a:lvl3pPr indent="-342900" lvl="2" marL="1371600" algn="just">
              <a:lnSpc>
                <a:spcPct val="100000"/>
              </a:lnSpc>
              <a:spcBef>
                <a:spcPts val="600"/>
              </a:spcBef>
              <a:spcAft>
                <a:spcPts val="0"/>
              </a:spcAft>
              <a:buClr>
                <a:srgbClr val="44546A"/>
              </a:buClr>
              <a:buSzPts val="1800"/>
              <a:buChar char="•"/>
              <a:defRPr/>
            </a:lvl3pPr>
            <a:lvl4pPr indent="-342900" lvl="3" marL="1828800" algn="just">
              <a:lnSpc>
                <a:spcPct val="100000"/>
              </a:lnSpc>
              <a:spcBef>
                <a:spcPts val="600"/>
              </a:spcBef>
              <a:spcAft>
                <a:spcPts val="0"/>
              </a:spcAft>
              <a:buClr>
                <a:srgbClr val="44546A"/>
              </a:buClr>
              <a:buSzPts val="1800"/>
              <a:buChar char="•"/>
              <a:defRPr/>
            </a:lvl4pPr>
            <a:lvl5pPr indent="-342900" lvl="4" marL="2286000" algn="just">
              <a:lnSpc>
                <a:spcPct val="100000"/>
              </a:lnSpc>
              <a:spcBef>
                <a:spcPts val="600"/>
              </a:spcBef>
              <a:spcAft>
                <a:spcPts val="0"/>
              </a:spcAft>
              <a:buClr>
                <a:srgbClr val="44546A"/>
              </a:buClr>
              <a:buSzPts val="1800"/>
              <a:buChar char="•"/>
              <a:defRPr/>
            </a:lvl5pPr>
            <a:lvl6pPr indent="-342900" lvl="5" marL="2743200" algn="just">
              <a:lnSpc>
                <a:spcPct val="166666"/>
              </a:lnSpc>
              <a:spcBef>
                <a:spcPts val="600"/>
              </a:spcBef>
              <a:spcAft>
                <a:spcPts val="0"/>
              </a:spcAft>
              <a:buClr>
                <a:srgbClr val="44546A"/>
              </a:buClr>
              <a:buSzPts val="1800"/>
              <a:buChar char="•"/>
              <a:defRPr/>
            </a:lvl6pPr>
            <a:lvl7pPr indent="-342900" lvl="6" marL="3200400" algn="just">
              <a:lnSpc>
                <a:spcPct val="166666"/>
              </a:lnSpc>
              <a:spcBef>
                <a:spcPts val="600"/>
              </a:spcBef>
              <a:spcAft>
                <a:spcPts val="0"/>
              </a:spcAft>
              <a:buClr>
                <a:srgbClr val="44546A"/>
              </a:buClr>
              <a:buSzPts val="1800"/>
              <a:buChar char="•"/>
              <a:defRPr/>
            </a:lvl7pPr>
            <a:lvl8pPr indent="-342900" lvl="7" marL="3657600" algn="just">
              <a:lnSpc>
                <a:spcPct val="166666"/>
              </a:lnSpc>
              <a:spcBef>
                <a:spcPts val="600"/>
              </a:spcBef>
              <a:spcAft>
                <a:spcPts val="0"/>
              </a:spcAft>
              <a:buClr>
                <a:srgbClr val="44546A"/>
              </a:buClr>
              <a:buSzPts val="1800"/>
              <a:buChar char="•"/>
              <a:defRPr/>
            </a:lvl8pPr>
            <a:lvl9pPr indent="-342900" lvl="8" marL="4114800" algn="just">
              <a:lnSpc>
                <a:spcPct val="166666"/>
              </a:lnSpc>
              <a:spcBef>
                <a:spcPts val="600"/>
              </a:spcBef>
              <a:spcAft>
                <a:spcPts val="0"/>
              </a:spcAft>
              <a:buClr>
                <a:srgbClr val="44546A"/>
              </a:buClr>
              <a:buSzPts val="1800"/>
              <a:buChar char="•"/>
              <a:defRPr/>
            </a:lvl9pPr>
          </a:lstStyle>
          <a:p/>
        </p:txBody>
      </p:sp>
      <p:sp>
        <p:nvSpPr>
          <p:cNvPr id="45" name="Google Shape;45;p42"/>
          <p:cNvSpPr txBox="1"/>
          <p:nvPr>
            <p:ph type="title"/>
          </p:nvPr>
        </p:nvSpPr>
        <p:spPr>
          <a:xfrm>
            <a:off x="502499" y="432158"/>
            <a:ext cx="12330002" cy="720001"/>
          </a:xfrm>
          <a:prstGeom prst="rect">
            <a:avLst/>
          </a:prstGeom>
          <a:noFill/>
          <a:ln>
            <a:noFill/>
          </a:ln>
        </p:spPr>
        <p:txBody>
          <a:bodyPr anchorCtr="0" anchor="ctr" bIns="45700" lIns="45700" spcFirstLastPara="1" rIns="45700" wrap="square" tIns="45700">
            <a:normAutofit/>
          </a:bodyPr>
          <a:lstStyle>
            <a:lvl1pPr lvl="0" algn="l">
              <a:lnSpc>
                <a:spcPct val="90000"/>
              </a:lnSpc>
              <a:spcBef>
                <a:spcPts val="0"/>
              </a:spcBef>
              <a:spcAft>
                <a:spcPts val="0"/>
              </a:spcAft>
              <a:buClr>
                <a:schemeClr val="accent2"/>
              </a:buClr>
              <a:buSzPts val="1800"/>
              <a:buNone/>
              <a:defRPr/>
            </a:lvl1pPr>
            <a:lvl2pPr lvl="1" algn="l">
              <a:lnSpc>
                <a:spcPct val="90000"/>
              </a:lnSpc>
              <a:spcBef>
                <a:spcPts val="0"/>
              </a:spcBef>
              <a:spcAft>
                <a:spcPts val="0"/>
              </a:spcAft>
              <a:buClr>
                <a:schemeClr val="accent2"/>
              </a:buClr>
              <a:buSzPts val="1800"/>
              <a:buNone/>
              <a:defRPr/>
            </a:lvl2pPr>
            <a:lvl3pPr lvl="2" algn="l">
              <a:lnSpc>
                <a:spcPct val="90000"/>
              </a:lnSpc>
              <a:spcBef>
                <a:spcPts val="0"/>
              </a:spcBef>
              <a:spcAft>
                <a:spcPts val="0"/>
              </a:spcAft>
              <a:buClr>
                <a:schemeClr val="accent2"/>
              </a:buClr>
              <a:buSzPts val="1800"/>
              <a:buNone/>
              <a:defRPr/>
            </a:lvl3pPr>
            <a:lvl4pPr lvl="3" algn="l">
              <a:lnSpc>
                <a:spcPct val="90000"/>
              </a:lnSpc>
              <a:spcBef>
                <a:spcPts val="0"/>
              </a:spcBef>
              <a:spcAft>
                <a:spcPts val="0"/>
              </a:spcAft>
              <a:buClr>
                <a:schemeClr val="accent2"/>
              </a:buClr>
              <a:buSzPts val="1800"/>
              <a:buNone/>
              <a:defRPr/>
            </a:lvl4pPr>
            <a:lvl5pPr lvl="4" algn="l">
              <a:lnSpc>
                <a:spcPct val="90000"/>
              </a:lnSpc>
              <a:spcBef>
                <a:spcPts val="0"/>
              </a:spcBef>
              <a:spcAft>
                <a:spcPts val="0"/>
              </a:spcAft>
              <a:buClr>
                <a:schemeClr val="accent2"/>
              </a:buClr>
              <a:buSzPts val="1800"/>
              <a:buNone/>
              <a:defRPr/>
            </a:lvl5pPr>
            <a:lvl6pPr lvl="5" algn="l">
              <a:lnSpc>
                <a:spcPct val="90000"/>
              </a:lnSpc>
              <a:spcBef>
                <a:spcPts val="0"/>
              </a:spcBef>
              <a:spcAft>
                <a:spcPts val="0"/>
              </a:spcAft>
              <a:buClr>
                <a:schemeClr val="accent2"/>
              </a:buClr>
              <a:buSzPts val="1800"/>
              <a:buNone/>
              <a:defRPr/>
            </a:lvl6pPr>
            <a:lvl7pPr lvl="6" algn="l">
              <a:lnSpc>
                <a:spcPct val="90000"/>
              </a:lnSpc>
              <a:spcBef>
                <a:spcPts val="0"/>
              </a:spcBef>
              <a:spcAft>
                <a:spcPts val="0"/>
              </a:spcAft>
              <a:buClr>
                <a:schemeClr val="accent2"/>
              </a:buClr>
              <a:buSzPts val="1800"/>
              <a:buNone/>
              <a:defRPr/>
            </a:lvl7pPr>
            <a:lvl8pPr lvl="7" algn="l">
              <a:lnSpc>
                <a:spcPct val="90000"/>
              </a:lnSpc>
              <a:spcBef>
                <a:spcPts val="0"/>
              </a:spcBef>
              <a:spcAft>
                <a:spcPts val="0"/>
              </a:spcAft>
              <a:buClr>
                <a:schemeClr val="accent2"/>
              </a:buClr>
              <a:buSzPts val="1800"/>
              <a:buNone/>
              <a:defRPr/>
            </a:lvl8pPr>
            <a:lvl9pPr lvl="8" algn="l">
              <a:lnSpc>
                <a:spcPct val="90000"/>
              </a:lnSpc>
              <a:spcBef>
                <a:spcPts val="0"/>
              </a:spcBef>
              <a:spcAft>
                <a:spcPts val="0"/>
              </a:spcAft>
              <a:buClr>
                <a:schemeClr val="accent2"/>
              </a:buClr>
              <a:buSzPts val="1800"/>
              <a:buNone/>
              <a:defRPr/>
            </a:lvl9pPr>
          </a:lstStyle>
          <a:p/>
        </p:txBody>
      </p:sp>
      <p:sp>
        <p:nvSpPr>
          <p:cNvPr id="46" name="Google Shape;46;p42"/>
          <p:cNvSpPr txBox="1"/>
          <p:nvPr>
            <p:ph idx="12" type="sldNum"/>
          </p:nvPr>
        </p:nvSpPr>
        <p:spPr>
          <a:xfrm>
            <a:off x="6445250" y="6756867"/>
            <a:ext cx="3111500" cy="399610"/>
          </a:xfrm>
          <a:prstGeom prst="rect">
            <a:avLst/>
          </a:prstGeom>
          <a:noFill/>
          <a:ln>
            <a:noFill/>
          </a:ln>
        </p:spPr>
        <p:txBody>
          <a:bodyPr anchorCtr="0" anchor="ctr" bIns="45700" lIns="45700" spcFirstLastPara="1" rIns="45700" wrap="square" tIns="45700">
            <a:spAutoFit/>
          </a:bodyPr>
          <a:lstStyle>
            <a:lvl1pPr indent="0" lvl="0" marL="0" marR="0" algn="r">
              <a:lnSpc>
                <a:spcPct val="100000"/>
              </a:lnSpc>
              <a:spcBef>
                <a:spcPts val="0"/>
              </a:spcBef>
              <a:spcAft>
                <a:spcPts val="0"/>
              </a:spcAft>
              <a:buClr>
                <a:srgbClr val="374856"/>
              </a:buClr>
              <a:buSzPts val="1200"/>
              <a:buFont typeface="Calibri"/>
              <a:buNone/>
              <a:defRPr b="0" i="0" sz="1200" u="none" cap="none" strike="noStrike">
                <a:solidFill>
                  <a:srgbClr val="374856"/>
                </a:solidFill>
                <a:latin typeface="Calibri"/>
                <a:ea typeface="Calibri"/>
                <a:cs typeface="Calibri"/>
                <a:sym typeface="Calibri"/>
              </a:defRPr>
            </a:lvl1pPr>
            <a:lvl2pPr indent="0" lvl="1" marL="0" marR="0" algn="r">
              <a:lnSpc>
                <a:spcPct val="100000"/>
              </a:lnSpc>
              <a:spcBef>
                <a:spcPts val="0"/>
              </a:spcBef>
              <a:spcAft>
                <a:spcPts val="0"/>
              </a:spcAft>
              <a:buClr>
                <a:srgbClr val="374856"/>
              </a:buClr>
              <a:buSzPts val="1200"/>
              <a:buFont typeface="Calibri"/>
              <a:buNone/>
              <a:defRPr b="0" i="0" sz="1200" u="none" cap="none" strike="noStrike">
                <a:solidFill>
                  <a:srgbClr val="374856"/>
                </a:solidFill>
                <a:latin typeface="Calibri"/>
                <a:ea typeface="Calibri"/>
                <a:cs typeface="Calibri"/>
                <a:sym typeface="Calibri"/>
              </a:defRPr>
            </a:lvl2pPr>
            <a:lvl3pPr indent="0" lvl="2" marL="0" marR="0" algn="r">
              <a:lnSpc>
                <a:spcPct val="100000"/>
              </a:lnSpc>
              <a:spcBef>
                <a:spcPts val="0"/>
              </a:spcBef>
              <a:spcAft>
                <a:spcPts val="0"/>
              </a:spcAft>
              <a:buClr>
                <a:srgbClr val="374856"/>
              </a:buClr>
              <a:buSzPts val="1200"/>
              <a:buFont typeface="Calibri"/>
              <a:buNone/>
              <a:defRPr b="0" i="0" sz="1200" u="none" cap="none" strike="noStrike">
                <a:solidFill>
                  <a:srgbClr val="374856"/>
                </a:solidFill>
                <a:latin typeface="Calibri"/>
                <a:ea typeface="Calibri"/>
                <a:cs typeface="Calibri"/>
                <a:sym typeface="Calibri"/>
              </a:defRPr>
            </a:lvl3pPr>
            <a:lvl4pPr indent="0" lvl="3" marL="0" marR="0" algn="r">
              <a:lnSpc>
                <a:spcPct val="100000"/>
              </a:lnSpc>
              <a:spcBef>
                <a:spcPts val="0"/>
              </a:spcBef>
              <a:spcAft>
                <a:spcPts val="0"/>
              </a:spcAft>
              <a:buClr>
                <a:srgbClr val="374856"/>
              </a:buClr>
              <a:buSzPts val="1200"/>
              <a:buFont typeface="Calibri"/>
              <a:buNone/>
              <a:defRPr b="0" i="0" sz="1200" u="none" cap="none" strike="noStrike">
                <a:solidFill>
                  <a:srgbClr val="374856"/>
                </a:solidFill>
                <a:latin typeface="Calibri"/>
                <a:ea typeface="Calibri"/>
                <a:cs typeface="Calibri"/>
                <a:sym typeface="Calibri"/>
              </a:defRPr>
            </a:lvl4pPr>
            <a:lvl5pPr indent="0" lvl="4" marL="0" marR="0" algn="r">
              <a:lnSpc>
                <a:spcPct val="100000"/>
              </a:lnSpc>
              <a:spcBef>
                <a:spcPts val="0"/>
              </a:spcBef>
              <a:spcAft>
                <a:spcPts val="0"/>
              </a:spcAft>
              <a:buClr>
                <a:srgbClr val="374856"/>
              </a:buClr>
              <a:buSzPts val="1200"/>
              <a:buFont typeface="Calibri"/>
              <a:buNone/>
              <a:defRPr b="0" i="0" sz="1200" u="none" cap="none" strike="noStrike">
                <a:solidFill>
                  <a:srgbClr val="374856"/>
                </a:solidFill>
                <a:latin typeface="Calibri"/>
                <a:ea typeface="Calibri"/>
                <a:cs typeface="Calibri"/>
                <a:sym typeface="Calibri"/>
              </a:defRPr>
            </a:lvl5pPr>
            <a:lvl6pPr indent="0" lvl="5" marL="0" marR="0" algn="r">
              <a:lnSpc>
                <a:spcPct val="100000"/>
              </a:lnSpc>
              <a:spcBef>
                <a:spcPts val="0"/>
              </a:spcBef>
              <a:spcAft>
                <a:spcPts val="0"/>
              </a:spcAft>
              <a:buClr>
                <a:srgbClr val="374856"/>
              </a:buClr>
              <a:buSzPts val="1200"/>
              <a:buFont typeface="Calibri"/>
              <a:buNone/>
              <a:defRPr b="0" i="0" sz="1200" u="none" cap="none" strike="noStrike">
                <a:solidFill>
                  <a:srgbClr val="374856"/>
                </a:solidFill>
                <a:latin typeface="Calibri"/>
                <a:ea typeface="Calibri"/>
                <a:cs typeface="Calibri"/>
                <a:sym typeface="Calibri"/>
              </a:defRPr>
            </a:lvl6pPr>
            <a:lvl7pPr indent="0" lvl="6" marL="0" marR="0" algn="r">
              <a:lnSpc>
                <a:spcPct val="100000"/>
              </a:lnSpc>
              <a:spcBef>
                <a:spcPts val="0"/>
              </a:spcBef>
              <a:spcAft>
                <a:spcPts val="0"/>
              </a:spcAft>
              <a:buClr>
                <a:srgbClr val="374856"/>
              </a:buClr>
              <a:buSzPts val="1200"/>
              <a:buFont typeface="Calibri"/>
              <a:buNone/>
              <a:defRPr b="0" i="0" sz="1200" u="none" cap="none" strike="noStrike">
                <a:solidFill>
                  <a:srgbClr val="374856"/>
                </a:solidFill>
                <a:latin typeface="Calibri"/>
                <a:ea typeface="Calibri"/>
                <a:cs typeface="Calibri"/>
                <a:sym typeface="Calibri"/>
              </a:defRPr>
            </a:lvl7pPr>
            <a:lvl8pPr indent="0" lvl="7" marL="0" marR="0" algn="r">
              <a:lnSpc>
                <a:spcPct val="100000"/>
              </a:lnSpc>
              <a:spcBef>
                <a:spcPts val="0"/>
              </a:spcBef>
              <a:spcAft>
                <a:spcPts val="0"/>
              </a:spcAft>
              <a:buClr>
                <a:srgbClr val="374856"/>
              </a:buClr>
              <a:buSzPts val="1200"/>
              <a:buFont typeface="Calibri"/>
              <a:buNone/>
              <a:defRPr b="0" i="0" sz="1200" u="none" cap="none" strike="noStrike">
                <a:solidFill>
                  <a:srgbClr val="374856"/>
                </a:solidFill>
                <a:latin typeface="Calibri"/>
                <a:ea typeface="Calibri"/>
                <a:cs typeface="Calibri"/>
                <a:sym typeface="Calibri"/>
              </a:defRPr>
            </a:lvl8pPr>
            <a:lvl9pPr indent="0" lvl="8" marL="0" marR="0" algn="r">
              <a:lnSpc>
                <a:spcPct val="100000"/>
              </a:lnSpc>
              <a:spcBef>
                <a:spcPts val="0"/>
              </a:spcBef>
              <a:spcAft>
                <a:spcPts val="0"/>
              </a:spcAft>
              <a:buClr>
                <a:srgbClr val="374856"/>
              </a:buClr>
              <a:buSzPts val="1200"/>
              <a:buFont typeface="Calibri"/>
              <a:buNone/>
              <a:defRPr b="0" i="0" sz="1200" u="none" cap="none" strike="noStrike">
                <a:solidFill>
                  <a:srgbClr val="37485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ubtitle Text - 1col">
  <p:cSld name="Title Subtitle Text - 1col">
    <p:spTree>
      <p:nvGrpSpPr>
        <p:cNvPr id="47" name="Shape 47"/>
        <p:cNvGrpSpPr/>
        <p:nvPr/>
      </p:nvGrpSpPr>
      <p:grpSpPr>
        <a:xfrm>
          <a:off x="0" y="0"/>
          <a:ext cx="0" cy="0"/>
          <a:chOff x="0" y="0"/>
          <a:chExt cx="0" cy="0"/>
        </a:xfrm>
      </p:grpSpPr>
      <p:sp>
        <p:nvSpPr>
          <p:cNvPr id="48" name="Google Shape;48;p43"/>
          <p:cNvSpPr txBox="1"/>
          <p:nvPr>
            <p:ph idx="1" type="body"/>
          </p:nvPr>
        </p:nvSpPr>
        <p:spPr>
          <a:xfrm>
            <a:off x="500064" y="1981200"/>
            <a:ext cx="6042422" cy="5121419"/>
          </a:xfrm>
          <a:prstGeom prst="rect">
            <a:avLst/>
          </a:prstGeom>
          <a:noFill/>
          <a:ln>
            <a:noFill/>
          </a:ln>
        </p:spPr>
        <p:txBody>
          <a:bodyPr anchorCtr="0" anchor="t" bIns="45700" lIns="45700" spcFirstLastPara="1" rIns="45700" wrap="square" tIns="45700">
            <a:normAutofit/>
          </a:bodyPr>
          <a:lstStyle>
            <a:lvl1pPr indent="-228600" lvl="0" marL="457200" algn="just">
              <a:lnSpc>
                <a:spcPct val="100000"/>
              </a:lnSpc>
              <a:spcBef>
                <a:spcPts val="600"/>
              </a:spcBef>
              <a:spcAft>
                <a:spcPts val="0"/>
              </a:spcAft>
              <a:buClr>
                <a:srgbClr val="44546A"/>
              </a:buClr>
              <a:buSzPts val="1800"/>
              <a:buNone/>
              <a:defRPr/>
            </a:lvl1pPr>
            <a:lvl2pPr indent="-342900" lvl="1" marL="914400" algn="just">
              <a:lnSpc>
                <a:spcPct val="100000"/>
              </a:lnSpc>
              <a:spcBef>
                <a:spcPts val="600"/>
              </a:spcBef>
              <a:spcAft>
                <a:spcPts val="0"/>
              </a:spcAft>
              <a:buClr>
                <a:srgbClr val="44546A"/>
              </a:buClr>
              <a:buSzPts val="1800"/>
              <a:buChar char="•"/>
              <a:defRPr/>
            </a:lvl2pPr>
            <a:lvl3pPr indent="-342900" lvl="2" marL="1371600" algn="just">
              <a:lnSpc>
                <a:spcPct val="100000"/>
              </a:lnSpc>
              <a:spcBef>
                <a:spcPts val="600"/>
              </a:spcBef>
              <a:spcAft>
                <a:spcPts val="0"/>
              </a:spcAft>
              <a:buClr>
                <a:srgbClr val="44546A"/>
              </a:buClr>
              <a:buSzPts val="1800"/>
              <a:buChar char="•"/>
              <a:defRPr/>
            </a:lvl3pPr>
            <a:lvl4pPr indent="-342900" lvl="3" marL="1828800" algn="just">
              <a:lnSpc>
                <a:spcPct val="100000"/>
              </a:lnSpc>
              <a:spcBef>
                <a:spcPts val="600"/>
              </a:spcBef>
              <a:spcAft>
                <a:spcPts val="0"/>
              </a:spcAft>
              <a:buClr>
                <a:srgbClr val="44546A"/>
              </a:buClr>
              <a:buSzPts val="1800"/>
              <a:buChar char="•"/>
              <a:defRPr/>
            </a:lvl4pPr>
            <a:lvl5pPr indent="-342900" lvl="4" marL="2286000" algn="just">
              <a:lnSpc>
                <a:spcPct val="100000"/>
              </a:lnSpc>
              <a:spcBef>
                <a:spcPts val="600"/>
              </a:spcBef>
              <a:spcAft>
                <a:spcPts val="0"/>
              </a:spcAft>
              <a:buClr>
                <a:srgbClr val="44546A"/>
              </a:buClr>
              <a:buSzPts val="1800"/>
              <a:buChar char="•"/>
              <a:defRPr/>
            </a:lvl5pPr>
            <a:lvl6pPr indent="-342900" lvl="5" marL="2743200" algn="just">
              <a:lnSpc>
                <a:spcPct val="166666"/>
              </a:lnSpc>
              <a:spcBef>
                <a:spcPts val="600"/>
              </a:spcBef>
              <a:spcAft>
                <a:spcPts val="0"/>
              </a:spcAft>
              <a:buClr>
                <a:srgbClr val="44546A"/>
              </a:buClr>
              <a:buSzPts val="1800"/>
              <a:buChar char="•"/>
              <a:defRPr/>
            </a:lvl6pPr>
            <a:lvl7pPr indent="-342900" lvl="6" marL="3200400" algn="just">
              <a:lnSpc>
                <a:spcPct val="166666"/>
              </a:lnSpc>
              <a:spcBef>
                <a:spcPts val="600"/>
              </a:spcBef>
              <a:spcAft>
                <a:spcPts val="0"/>
              </a:spcAft>
              <a:buClr>
                <a:srgbClr val="44546A"/>
              </a:buClr>
              <a:buSzPts val="1800"/>
              <a:buChar char="•"/>
              <a:defRPr/>
            </a:lvl7pPr>
            <a:lvl8pPr indent="-342900" lvl="7" marL="3657600" algn="just">
              <a:lnSpc>
                <a:spcPct val="166666"/>
              </a:lnSpc>
              <a:spcBef>
                <a:spcPts val="600"/>
              </a:spcBef>
              <a:spcAft>
                <a:spcPts val="0"/>
              </a:spcAft>
              <a:buClr>
                <a:srgbClr val="44546A"/>
              </a:buClr>
              <a:buSzPts val="1800"/>
              <a:buChar char="•"/>
              <a:defRPr/>
            </a:lvl8pPr>
            <a:lvl9pPr indent="-342900" lvl="8" marL="4114800" algn="just">
              <a:lnSpc>
                <a:spcPct val="166666"/>
              </a:lnSpc>
              <a:spcBef>
                <a:spcPts val="600"/>
              </a:spcBef>
              <a:spcAft>
                <a:spcPts val="0"/>
              </a:spcAft>
              <a:buClr>
                <a:srgbClr val="44546A"/>
              </a:buClr>
              <a:buSzPts val="1800"/>
              <a:buChar char="•"/>
              <a:defRPr/>
            </a:lvl9pPr>
          </a:lstStyle>
          <a:p/>
        </p:txBody>
      </p:sp>
      <p:sp>
        <p:nvSpPr>
          <p:cNvPr id="49" name="Google Shape;49;p43"/>
          <p:cNvSpPr txBox="1"/>
          <p:nvPr>
            <p:ph idx="2" type="body"/>
          </p:nvPr>
        </p:nvSpPr>
        <p:spPr>
          <a:xfrm>
            <a:off x="500063" y="1260553"/>
            <a:ext cx="12331542" cy="602890"/>
          </a:xfrm>
          <a:prstGeom prst="rect">
            <a:avLst/>
          </a:prstGeom>
          <a:solidFill>
            <a:srgbClr val="374856"/>
          </a:solidFill>
          <a:ln>
            <a:noFill/>
          </a:ln>
        </p:spPr>
        <p:txBody>
          <a:bodyPr anchorCtr="0" anchor="ctr" bIns="45700" lIns="45700" spcFirstLastPara="1" rIns="45700" wrap="square" tIns="45700">
            <a:normAutofit/>
          </a:bodyPr>
          <a:lstStyle>
            <a:lvl1pPr indent="-228600" lvl="0" marL="457200" algn="just">
              <a:lnSpc>
                <a:spcPct val="90000"/>
              </a:lnSpc>
              <a:spcBef>
                <a:spcPts val="1000"/>
              </a:spcBef>
              <a:spcAft>
                <a:spcPts val="0"/>
              </a:spcAft>
              <a:buClr>
                <a:srgbClr val="FFFFFF"/>
              </a:buClr>
              <a:buSzPts val="2400"/>
              <a:buFont typeface="Calibri"/>
              <a:buNone/>
              <a:defRPr b="1" i="1" sz="2400">
                <a:solidFill>
                  <a:srgbClr val="FFFFFF"/>
                </a:solidFill>
              </a:defRPr>
            </a:lvl1pPr>
            <a:lvl2pPr indent="-342900" lvl="1" marL="914400" algn="just">
              <a:lnSpc>
                <a:spcPct val="166666"/>
              </a:lnSpc>
              <a:spcBef>
                <a:spcPts val="600"/>
              </a:spcBef>
              <a:spcAft>
                <a:spcPts val="0"/>
              </a:spcAft>
              <a:buClr>
                <a:srgbClr val="44546A"/>
              </a:buClr>
              <a:buSzPts val="1800"/>
              <a:buChar char="•"/>
              <a:defRPr/>
            </a:lvl2pPr>
            <a:lvl3pPr indent="-342900" lvl="2" marL="1371600" algn="just">
              <a:lnSpc>
                <a:spcPct val="166666"/>
              </a:lnSpc>
              <a:spcBef>
                <a:spcPts val="600"/>
              </a:spcBef>
              <a:spcAft>
                <a:spcPts val="0"/>
              </a:spcAft>
              <a:buClr>
                <a:srgbClr val="44546A"/>
              </a:buClr>
              <a:buSzPts val="1800"/>
              <a:buChar char="•"/>
              <a:defRPr/>
            </a:lvl3pPr>
            <a:lvl4pPr indent="-342900" lvl="3" marL="1828800" algn="just">
              <a:lnSpc>
                <a:spcPct val="166666"/>
              </a:lnSpc>
              <a:spcBef>
                <a:spcPts val="600"/>
              </a:spcBef>
              <a:spcAft>
                <a:spcPts val="0"/>
              </a:spcAft>
              <a:buClr>
                <a:srgbClr val="44546A"/>
              </a:buClr>
              <a:buSzPts val="1800"/>
              <a:buChar char="•"/>
              <a:defRPr/>
            </a:lvl4pPr>
            <a:lvl5pPr indent="-342900" lvl="4" marL="2286000" algn="just">
              <a:lnSpc>
                <a:spcPct val="166666"/>
              </a:lnSpc>
              <a:spcBef>
                <a:spcPts val="600"/>
              </a:spcBef>
              <a:spcAft>
                <a:spcPts val="0"/>
              </a:spcAft>
              <a:buClr>
                <a:srgbClr val="44546A"/>
              </a:buClr>
              <a:buSzPts val="1800"/>
              <a:buChar char="•"/>
              <a:defRPr/>
            </a:lvl5pPr>
            <a:lvl6pPr indent="-342900" lvl="5" marL="2743200" algn="just">
              <a:lnSpc>
                <a:spcPct val="166666"/>
              </a:lnSpc>
              <a:spcBef>
                <a:spcPts val="600"/>
              </a:spcBef>
              <a:spcAft>
                <a:spcPts val="0"/>
              </a:spcAft>
              <a:buClr>
                <a:srgbClr val="44546A"/>
              </a:buClr>
              <a:buSzPts val="1800"/>
              <a:buChar char="•"/>
              <a:defRPr/>
            </a:lvl6pPr>
            <a:lvl7pPr indent="-342900" lvl="6" marL="3200400" algn="just">
              <a:lnSpc>
                <a:spcPct val="166666"/>
              </a:lnSpc>
              <a:spcBef>
                <a:spcPts val="600"/>
              </a:spcBef>
              <a:spcAft>
                <a:spcPts val="0"/>
              </a:spcAft>
              <a:buClr>
                <a:srgbClr val="44546A"/>
              </a:buClr>
              <a:buSzPts val="1800"/>
              <a:buChar char="•"/>
              <a:defRPr/>
            </a:lvl7pPr>
            <a:lvl8pPr indent="-342900" lvl="7" marL="3657600" algn="just">
              <a:lnSpc>
                <a:spcPct val="166666"/>
              </a:lnSpc>
              <a:spcBef>
                <a:spcPts val="600"/>
              </a:spcBef>
              <a:spcAft>
                <a:spcPts val="0"/>
              </a:spcAft>
              <a:buClr>
                <a:srgbClr val="44546A"/>
              </a:buClr>
              <a:buSzPts val="1800"/>
              <a:buChar char="•"/>
              <a:defRPr/>
            </a:lvl8pPr>
            <a:lvl9pPr indent="-342900" lvl="8" marL="4114800" algn="just">
              <a:lnSpc>
                <a:spcPct val="166666"/>
              </a:lnSpc>
              <a:spcBef>
                <a:spcPts val="600"/>
              </a:spcBef>
              <a:spcAft>
                <a:spcPts val="0"/>
              </a:spcAft>
              <a:buClr>
                <a:srgbClr val="44546A"/>
              </a:buClr>
              <a:buSzPts val="1800"/>
              <a:buChar char="•"/>
              <a:defRPr/>
            </a:lvl9pPr>
          </a:lstStyle>
          <a:p/>
        </p:txBody>
      </p:sp>
      <p:sp>
        <p:nvSpPr>
          <p:cNvPr id="50" name="Google Shape;50;p43"/>
          <p:cNvSpPr txBox="1"/>
          <p:nvPr>
            <p:ph type="title"/>
          </p:nvPr>
        </p:nvSpPr>
        <p:spPr>
          <a:xfrm>
            <a:off x="502499" y="432158"/>
            <a:ext cx="12330002" cy="720001"/>
          </a:xfrm>
          <a:prstGeom prst="rect">
            <a:avLst/>
          </a:prstGeom>
          <a:noFill/>
          <a:ln>
            <a:noFill/>
          </a:ln>
        </p:spPr>
        <p:txBody>
          <a:bodyPr anchorCtr="0" anchor="ctr" bIns="45700" lIns="45700" spcFirstLastPara="1" rIns="45700" wrap="square" tIns="45700">
            <a:normAutofit/>
          </a:bodyPr>
          <a:lstStyle>
            <a:lvl1pPr lvl="0" algn="l">
              <a:lnSpc>
                <a:spcPct val="90000"/>
              </a:lnSpc>
              <a:spcBef>
                <a:spcPts val="0"/>
              </a:spcBef>
              <a:spcAft>
                <a:spcPts val="0"/>
              </a:spcAft>
              <a:buClr>
                <a:schemeClr val="accent2"/>
              </a:buClr>
              <a:buSzPts val="1800"/>
              <a:buNone/>
              <a:defRPr/>
            </a:lvl1pPr>
            <a:lvl2pPr lvl="1" algn="l">
              <a:lnSpc>
                <a:spcPct val="90000"/>
              </a:lnSpc>
              <a:spcBef>
                <a:spcPts val="0"/>
              </a:spcBef>
              <a:spcAft>
                <a:spcPts val="0"/>
              </a:spcAft>
              <a:buClr>
                <a:schemeClr val="accent2"/>
              </a:buClr>
              <a:buSzPts val="1800"/>
              <a:buNone/>
              <a:defRPr/>
            </a:lvl2pPr>
            <a:lvl3pPr lvl="2" algn="l">
              <a:lnSpc>
                <a:spcPct val="90000"/>
              </a:lnSpc>
              <a:spcBef>
                <a:spcPts val="0"/>
              </a:spcBef>
              <a:spcAft>
                <a:spcPts val="0"/>
              </a:spcAft>
              <a:buClr>
                <a:schemeClr val="accent2"/>
              </a:buClr>
              <a:buSzPts val="1800"/>
              <a:buNone/>
              <a:defRPr/>
            </a:lvl3pPr>
            <a:lvl4pPr lvl="3" algn="l">
              <a:lnSpc>
                <a:spcPct val="90000"/>
              </a:lnSpc>
              <a:spcBef>
                <a:spcPts val="0"/>
              </a:spcBef>
              <a:spcAft>
                <a:spcPts val="0"/>
              </a:spcAft>
              <a:buClr>
                <a:schemeClr val="accent2"/>
              </a:buClr>
              <a:buSzPts val="1800"/>
              <a:buNone/>
              <a:defRPr/>
            </a:lvl4pPr>
            <a:lvl5pPr lvl="4" algn="l">
              <a:lnSpc>
                <a:spcPct val="90000"/>
              </a:lnSpc>
              <a:spcBef>
                <a:spcPts val="0"/>
              </a:spcBef>
              <a:spcAft>
                <a:spcPts val="0"/>
              </a:spcAft>
              <a:buClr>
                <a:schemeClr val="accent2"/>
              </a:buClr>
              <a:buSzPts val="1800"/>
              <a:buNone/>
              <a:defRPr/>
            </a:lvl5pPr>
            <a:lvl6pPr lvl="5" algn="l">
              <a:lnSpc>
                <a:spcPct val="90000"/>
              </a:lnSpc>
              <a:spcBef>
                <a:spcPts val="0"/>
              </a:spcBef>
              <a:spcAft>
                <a:spcPts val="0"/>
              </a:spcAft>
              <a:buClr>
                <a:schemeClr val="accent2"/>
              </a:buClr>
              <a:buSzPts val="1800"/>
              <a:buNone/>
              <a:defRPr/>
            </a:lvl6pPr>
            <a:lvl7pPr lvl="6" algn="l">
              <a:lnSpc>
                <a:spcPct val="90000"/>
              </a:lnSpc>
              <a:spcBef>
                <a:spcPts val="0"/>
              </a:spcBef>
              <a:spcAft>
                <a:spcPts val="0"/>
              </a:spcAft>
              <a:buClr>
                <a:schemeClr val="accent2"/>
              </a:buClr>
              <a:buSzPts val="1800"/>
              <a:buNone/>
              <a:defRPr/>
            </a:lvl7pPr>
            <a:lvl8pPr lvl="7" algn="l">
              <a:lnSpc>
                <a:spcPct val="90000"/>
              </a:lnSpc>
              <a:spcBef>
                <a:spcPts val="0"/>
              </a:spcBef>
              <a:spcAft>
                <a:spcPts val="0"/>
              </a:spcAft>
              <a:buClr>
                <a:schemeClr val="accent2"/>
              </a:buClr>
              <a:buSzPts val="1800"/>
              <a:buNone/>
              <a:defRPr/>
            </a:lvl8pPr>
            <a:lvl9pPr lvl="8" algn="l">
              <a:lnSpc>
                <a:spcPct val="90000"/>
              </a:lnSpc>
              <a:spcBef>
                <a:spcPts val="0"/>
              </a:spcBef>
              <a:spcAft>
                <a:spcPts val="0"/>
              </a:spcAft>
              <a:buClr>
                <a:schemeClr val="accent2"/>
              </a:buClr>
              <a:buSzPts val="1800"/>
              <a:buNone/>
              <a:defRPr/>
            </a:lvl9pPr>
          </a:lstStyle>
          <a:p/>
        </p:txBody>
      </p:sp>
      <p:sp>
        <p:nvSpPr>
          <p:cNvPr id="51" name="Google Shape;51;p43"/>
          <p:cNvSpPr txBox="1"/>
          <p:nvPr>
            <p:ph idx="12" type="sldNum"/>
          </p:nvPr>
        </p:nvSpPr>
        <p:spPr>
          <a:xfrm>
            <a:off x="6445250" y="6756867"/>
            <a:ext cx="3111500" cy="399610"/>
          </a:xfrm>
          <a:prstGeom prst="rect">
            <a:avLst/>
          </a:prstGeom>
          <a:noFill/>
          <a:ln>
            <a:noFill/>
          </a:ln>
        </p:spPr>
        <p:txBody>
          <a:bodyPr anchorCtr="0" anchor="ctr" bIns="45700" lIns="45700" spcFirstLastPara="1" rIns="45700" wrap="square" tIns="45700">
            <a:spAutoFit/>
          </a:bodyPr>
          <a:lstStyle>
            <a:lvl1pPr indent="0" lvl="0" marL="0" marR="0" algn="r">
              <a:lnSpc>
                <a:spcPct val="100000"/>
              </a:lnSpc>
              <a:spcBef>
                <a:spcPts val="0"/>
              </a:spcBef>
              <a:spcAft>
                <a:spcPts val="0"/>
              </a:spcAft>
              <a:buClr>
                <a:srgbClr val="374856"/>
              </a:buClr>
              <a:buSzPts val="1200"/>
              <a:buFont typeface="Calibri"/>
              <a:buNone/>
              <a:defRPr b="0" i="0" sz="1200" u="none" cap="none" strike="noStrike">
                <a:solidFill>
                  <a:srgbClr val="374856"/>
                </a:solidFill>
                <a:latin typeface="Calibri"/>
                <a:ea typeface="Calibri"/>
                <a:cs typeface="Calibri"/>
                <a:sym typeface="Calibri"/>
              </a:defRPr>
            </a:lvl1pPr>
            <a:lvl2pPr indent="0" lvl="1" marL="0" marR="0" algn="r">
              <a:lnSpc>
                <a:spcPct val="100000"/>
              </a:lnSpc>
              <a:spcBef>
                <a:spcPts val="0"/>
              </a:spcBef>
              <a:spcAft>
                <a:spcPts val="0"/>
              </a:spcAft>
              <a:buClr>
                <a:srgbClr val="374856"/>
              </a:buClr>
              <a:buSzPts val="1200"/>
              <a:buFont typeface="Calibri"/>
              <a:buNone/>
              <a:defRPr b="0" i="0" sz="1200" u="none" cap="none" strike="noStrike">
                <a:solidFill>
                  <a:srgbClr val="374856"/>
                </a:solidFill>
                <a:latin typeface="Calibri"/>
                <a:ea typeface="Calibri"/>
                <a:cs typeface="Calibri"/>
                <a:sym typeface="Calibri"/>
              </a:defRPr>
            </a:lvl2pPr>
            <a:lvl3pPr indent="0" lvl="2" marL="0" marR="0" algn="r">
              <a:lnSpc>
                <a:spcPct val="100000"/>
              </a:lnSpc>
              <a:spcBef>
                <a:spcPts val="0"/>
              </a:spcBef>
              <a:spcAft>
                <a:spcPts val="0"/>
              </a:spcAft>
              <a:buClr>
                <a:srgbClr val="374856"/>
              </a:buClr>
              <a:buSzPts val="1200"/>
              <a:buFont typeface="Calibri"/>
              <a:buNone/>
              <a:defRPr b="0" i="0" sz="1200" u="none" cap="none" strike="noStrike">
                <a:solidFill>
                  <a:srgbClr val="374856"/>
                </a:solidFill>
                <a:latin typeface="Calibri"/>
                <a:ea typeface="Calibri"/>
                <a:cs typeface="Calibri"/>
                <a:sym typeface="Calibri"/>
              </a:defRPr>
            </a:lvl3pPr>
            <a:lvl4pPr indent="0" lvl="3" marL="0" marR="0" algn="r">
              <a:lnSpc>
                <a:spcPct val="100000"/>
              </a:lnSpc>
              <a:spcBef>
                <a:spcPts val="0"/>
              </a:spcBef>
              <a:spcAft>
                <a:spcPts val="0"/>
              </a:spcAft>
              <a:buClr>
                <a:srgbClr val="374856"/>
              </a:buClr>
              <a:buSzPts val="1200"/>
              <a:buFont typeface="Calibri"/>
              <a:buNone/>
              <a:defRPr b="0" i="0" sz="1200" u="none" cap="none" strike="noStrike">
                <a:solidFill>
                  <a:srgbClr val="374856"/>
                </a:solidFill>
                <a:latin typeface="Calibri"/>
                <a:ea typeface="Calibri"/>
                <a:cs typeface="Calibri"/>
                <a:sym typeface="Calibri"/>
              </a:defRPr>
            </a:lvl4pPr>
            <a:lvl5pPr indent="0" lvl="4" marL="0" marR="0" algn="r">
              <a:lnSpc>
                <a:spcPct val="100000"/>
              </a:lnSpc>
              <a:spcBef>
                <a:spcPts val="0"/>
              </a:spcBef>
              <a:spcAft>
                <a:spcPts val="0"/>
              </a:spcAft>
              <a:buClr>
                <a:srgbClr val="374856"/>
              </a:buClr>
              <a:buSzPts val="1200"/>
              <a:buFont typeface="Calibri"/>
              <a:buNone/>
              <a:defRPr b="0" i="0" sz="1200" u="none" cap="none" strike="noStrike">
                <a:solidFill>
                  <a:srgbClr val="374856"/>
                </a:solidFill>
                <a:latin typeface="Calibri"/>
                <a:ea typeface="Calibri"/>
                <a:cs typeface="Calibri"/>
                <a:sym typeface="Calibri"/>
              </a:defRPr>
            </a:lvl5pPr>
            <a:lvl6pPr indent="0" lvl="5" marL="0" marR="0" algn="r">
              <a:lnSpc>
                <a:spcPct val="100000"/>
              </a:lnSpc>
              <a:spcBef>
                <a:spcPts val="0"/>
              </a:spcBef>
              <a:spcAft>
                <a:spcPts val="0"/>
              </a:spcAft>
              <a:buClr>
                <a:srgbClr val="374856"/>
              </a:buClr>
              <a:buSzPts val="1200"/>
              <a:buFont typeface="Calibri"/>
              <a:buNone/>
              <a:defRPr b="0" i="0" sz="1200" u="none" cap="none" strike="noStrike">
                <a:solidFill>
                  <a:srgbClr val="374856"/>
                </a:solidFill>
                <a:latin typeface="Calibri"/>
                <a:ea typeface="Calibri"/>
                <a:cs typeface="Calibri"/>
                <a:sym typeface="Calibri"/>
              </a:defRPr>
            </a:lvl6pPr>
            <a:lvl7pPr indent="0" lvl="6" marL="0" marR="0" algn="r">
              <a:lnSpc>
                <a:spcPct val="100000"/>
              </a:lnSpc>
              <a:spcBef>
                <a:spcPts val="0"/>
              </a:spcBef>
              <a:spcAft>
                <a:spcPts val="0"/>
              </a:spcAft>
              <a:buClr>
                <a:srgbClr val="374856"/>
              </a:buClr>
              <a:buSzPts val="1200"/>
              <a:buFont typeface="Calibri"/>
              <a:buNone/>
              <a:defRPr b="0" i="0" sz="1200" u="none" cap="none" strike="noStrike">
                <a:solidFill>
                  <a:srgbClr val="374856"/>
                </a:solidFill>
                <a:latin typeface="Calibri"/>
                <a:ea typeface="Calibri"/>
                <a:cs typeface="Calibri"/>
                <a:sym typeface="Calibri"/>
              </a:defRPr>
            </a:lvl7pPr>
            <a:lvl8pPr indent="0" lvl="7" marL="0" marR="0" algn="r">
              <a:lnSpc>
                <a:spcPct val="100000"/>
              </a:lnSpc>
              <a:spcBef>
                <a:spcPts val="0"/>
              </a:spcBef>
              <a:spcAft>
                <a:spcPts val="0"/>
              </a:spcAft>
              <a:buClr>
                <a:srgbClr val="374856"/>
              </a:buClr>
              <a:buSzPts val="1200"/>
              <a:buFont typeface="Calibri"/>
              <a:buNone/>
              <a:defRPr b="0" i="0" sz="1200" u="none" cap="none" strike="noStrike">
                <a:solidFill>
                  <a:srgbClr val="374856"/>
                </a:solidFill>
                <a:latin typeface="Calibri"/>
                <a:ea typeface="Calibri"/>
                <a:cs typeface="Calibri"/>
                <a:sym typeface="Calibri"/>
              </a:defRPr>
            </a:lvl8pPr>
            <a:lvl9pPr indent="0" lvl="8" marL="0" marR="0" algn="r">
              <a:lnSpc>
                <a:spcPct val="100000"/>
              </a:lnSpc>
              <a:spcBef>
                <a:spcPts val="0"/>
              </a:spcBef>
              <a:spcAft>
                <a:spcPts val="0"/>
              </a:spcAft>
              <a:buClr>
                <a:srgbClr val="374856"/>
              </a:buClr>
              <a:buSzPts val="1200"/>
              <a:buFont typeface="Calibri"/>
              <a:buNone/>
              <a:defRPr b="0" i="0" sz="1200" u="none" cap="none" strike="noStrike">
                <a:solidFill>
                  <a:srgbClr val="37485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cover">
  <p:cSld name="End cover">
    <p:spTree>
      <p:nvGrpSpPr>
        <p:cNvPr id="54" name="Shape 54"/>
        <p:cNvGrpSpPr/>
        <p:nvPr/>
      </p:nvGrpSpPr>
      <p:grpSpPr>
        <a:xfrm>
          <a:off x="0" y="0"/>
          <a:ext cx="0" cy="0"/>
          <a:chOff x="0" y="0"/>
          <a:chExt cx="0" cy="0"/>
        </a:xfrm>
      </p:grpSpPr>
      <p:sp>
        <p:nvSpPr>
          <p:cNvPr id="55" name="Google Shape;55;gf8f86123c2_0_280"/>
          <p:cNvSpPr/>
          <p:nvPr/>
        </p:nvSpPr>
        <p:spPr>
          <a:xfrm>
            <a:off x="-67969" y="-254000"/>
            <a:ext cx="13691100" cy="7759800"/>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50000" lIns="100000" spcFirstLastPara="1" rIns="100000" wrap="square" tIns="50000">
            <a:noAutofit/>
          </a:bodyPr>
          <a:lstStyle/>
          <a:p>
            <a:pPr indent="0" lvl="0" marL="0" marR="0" rtl="0" algn="ctr">
              <a:lnSpc>
                <a:spcPct val="100000"/>
              </a:lnSpc>
              <a:spcBef>
                <a:spcPts val="0"/>
              </a:spcBef>
              <a:spcAft>
                <a:spcPts val="0"/>
              </a:spcAft>
              <a:buClr>
                <a:srgbClr val="000000"/>
              </a:buClr>
              <a:buSzPts val="1478"/>
              <a:buFont typeface="Arial"/>
              <a:buNone/>
            </a:pPr>
            <a:r>
              <a:t/>
            </a:r>
            <a:endParaRPr b="0" i="0" sz="1478" u="none" cap="none" strike="noStrike">
              <a:solidFill>
                <a:schemeClr val="lt1"/>
              </a:solidFill>
              <a:latin typeface="Calibri"/>
              <a:ea typeface="Calibri"/>
              <a:cs typeface="Calibri"/>
              <a:sym typeface="Calibri"/>
            </a:endParaRPr>
          </a:p>
        </p:txBody>
      </p:sp>
      <p:sp>
        <p:nvSpPr>
          <p:cNvPr id="56" name="Google Shape;56;gf8f86123c2_0_280"/>
          <p:cNvSpPr txBox="1"/>
          <p:nvPr>
            <p:ph type="ctrTitle"/>
          </p:nvPr>
        </p:nvSpPr>
        <p:spPr>
          <a:xfrm>
            <a:off x="310399" y="2955190"/>
            <a:ext cx="6107100" cy="1060800"/>
          </a:xfrm>
          <a:prstGeom prst="rect">
            <a:avLst/>
          </a:prstGeom>
          <a:noFill/>
          <a:ln>
            <a:noFill/>
          </a:ln>
        </p:spPr>
        <p:txBody>
          <a:bodyPr anchorCtr="0" anchor="t" bIns="45700" lIns="72000" spcFirstLastPara="1" rIns="72000" wrap="square" tIns="45700">
            <a:noAutofit/>
          </a:bodyPr>
          <a:lstStyle>
            <a:lvl1pPr lvl="0" algn="l">
              <a:lnSpc>
                <a:spcPct val="90000"/>
              </a:lnSpc>
              <a:spcBef>
                <a:spcPts val="0"/>
              </a:spcBef>
              <a:spcAft>
                <a:spcPts val="0"/>
              </a:spcAft>
              <a:buClr>
                <a:schemeClr val="dk2"/>
              </a:buClr>
              <a:buSzPts val="2800"/>
              <a:buFont typeface="Open Sans"/>
              <a:buNone/>
              <a:defRPr b="1" sz="2800">
                <a:solidFill>
                  <a:schemeClr val="dk2"/>
                </a:solidFill>
                <a:latin typeface="Open Sans"/>
                <a:ea typeface="Open Sans"/>
                <a:cs typeface="Open Sans"/>
                <a:sym typeface="Open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grpSp>
        <p:nvGrpSpPr>
          <p:cNvPr id="57" name="Google Shape;57;gf8f86123c2_0_280"/>
          <p:cNvGrpSpPr/>
          <p:nvPr/>
        </p:nvGrpSpPr>
        <p:grpSpPr>
          <a:xfrm>
            <a:off x="309367" y="6586268"/>
            <a:ext cx="6399333" cy="738900"/>
            <a:chOff x="309367" y="6586268"/>
            <a:chExt cx="6399333" cy="738900"/>
          </a:xfrm>
        </p:grpSpPr>
        <p:sp>
          <p:nvSpPr>
            <p:cNvPr id="58" name="Google Shape;58;gf8f86123c2_0_280"/>
            <p:cNvSpPr txBox="1"/>
            <p:nvPr/>
          </p:nvSpPr>
          <p:spPr>
            <a:xfrm>
              <a:off x="2070100" y="6586268"/>
              <a:ext cx="4638600" cy="7389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chemeClr val="dk1"/>
                </a:buClr>
                <a:buSzPts val="1200"/>
                <a:buFont typeface="Calibri"/>
                <a:buNone/>
              </a:pPr>
              <a:r>
                <a:rPr b="0" i="0" lang="en-US" sz="1200" u="none" cap="none" strike="noStrike">
                  <a:solidFill>
                    <a:schemeClr val="dk1"/>
                  </a:solidFill>
                  <a:latin typeface="Calibri"/>
                  <a:ea typeface="Calibri"/>
                  <a:cs typeface="Calibri"/>
                  <a:sym typeface="Calibri"/>
                </a:rPr>
                <a:t>The European Commission's support for the production of this publication does not constitute an endorsement of the contents, which reflect the views only of the authors, and the Commission cannot be held responsible for any use which may be made of the information contained therein.</a:t>
              </a:r>
              <a:endParaRPr b="0" i="0" sz="1200" u="none" cap="none" strike="noStrike">
                <a:solidFill>
                  <a:schemeClr val="dk1"/>
                </a:solidFill>
                <a:latin typeface="Calibri"/>
                <a:ea typeface="Calibri"/>
                <a:cs typeface="Calibri"/>
                <a:sym typeface="Calibri"/>
              </a:endParaRPr>
            </a:p>
          </p:txBody>
        </p:sp>
        <p:pic>
          <p:nvPicPr>
            <p:cNvPr id="59" name="Google Shape;59;gf8f86123c2_0_280"/>
            <p:cNvPicPr preferRelativeResize="0"/>
            <p:nvPr/>
          </p:nvPicPr>
          <p:blipFill rotWithShape="1">
            <a:blip r:embed="rId2">
              <a:alphaModFix/>
            </a:blip>
            <a:srcRect b="0" l="0" r="0" t="0"/>
            <a:stretch/>
          </p:blipFill>
          <p:spPr>
            <a:xfrm>
              <a:off x="309367" y="6778845"/>
              <a:ext cx="1471307" cy="304544"/>
            </a:xfrm>
            <a:prstGeom prst="rect">
              <a:avLst/>
            </a:prstGeom>
            <a:noFill/>
            <a:ln>
              <a:noFill/>
            </a:ln>
          </p:spPr>
        </p:pic>
      </p:grpSp>
      <p:pic>
        <p:nvPicPr>
          <p:cNvPr id="60" name="Google Shape;60;gf8f86123c2_0_280"/>
          <p:cNvPicPr preferRelativeResize="0"/>
          <p:nvPr/>
        </p:nvPicPr>
        <p:blipFill rotWithShape="1">
          <a:blip r:embed="rId3">
            <a:alphaModFix/>
          </a:blip>
          <a:srcRect b="0" l="0" r="0" t="0"/>
          <a:stretch/>
        </p:blipFill>
        <p:spPr>
          <a:xfrm>
            <a:off x="465786" y="637418"/>
            <a:ext cx="2782951" cy="1259537"/>
          </a:xfrm>
          <a:prstGeom prst="rect">
            <a:avLst/>
          </a:prstGeom>
          <a:noFill/>
          <a:ln>
            <a:noFill/>
          </a:ln>
        </p:spPr>
      </p:pic>
      <p:pic>
        <p:nvPicPr>
          <p:cNvPr id="61" name="Google Shape;61;gf8f86123c2_0_280"/>
          <p:cNvPicPr preferRelativeResize="0"/>
          <p:nvPr/>
        </p:nvPicPr>
        <p:blipFill rotWithShape="1">
          <a:blip r:embed="rId4">
            <a:alphaModFix/>
          </a:blip>
          <a:srcRect b="0" l="0" r="0" t="0"/>
          <a:stretch/>
        </p:blipFill>
        <p:spPr>
          <a:xfrm>
            <a:off x="6998234" y="2675313"/>
            <a:ext cx="6624830" cy="4830386"/>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3.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 name="Shape 5"/>
        <p:cNvGrpSpPr/>
        <p:nvPr/>
      </p:nvGrpSpPr>
      <p:grpSpPr>
        <a:xfrm>
          <a:off x="0" y="0"/>
          <a:ext cx="0" cy="0"/>
          <a:chOff x="0" y="0"/>
          <a:chExt cx="0" cy="0"/>
        </a:xfrm>
      </p:grpSpPr>
      <p:sp>
        <p:nvSpPr>
          <p:cNvPr id="6" name="Google Shape;6;p37"/>
          <p:cNvSpPr txBox="1"/>
          <p:nvPr>
            <p:ph idx="1" type="body"/>
          </p:nvPr>
        </p:nvSpPr>
        <p:spPr>
          <a:xfrm>
            <a:off x="500062" y="1466850"/>
            <a:ext cx="12331542" cy="5538476"/>
          </a:xfrm>
          <a:prstGeom prst="rect">
            <a:avLst/>
          </a:prstGeom>
          <a:noFill/>
          <a:ln>
            <a:noFill/>
          </a:ln>
        </p:spPr>
        <p:txBody>
          <a:bodyPr anchorCtr="0" anchor="t" bIns="45700" lIns="45700" spcFirstLastPara="1" rIns="45700" wrap="square" tIns="45700">
            <a:normAutofit/>
          </a:bodyPr>
          <a:lstStyle>
            <a:lvl1pPr indent="-228600" lvl="0" marL="457200" marR="0" rtl="0" algn="just">
              <a:lnSpc>
                <a:spcPct val="142857"/>
              </a:lnSpc>
              <a:spcBef>
                <a:spcPts val="600"/>
              </a:spcBef>
              <a:spcAft>
                <a:spcPts val="0"/>
              </a:spcAft>
              <a:buClr>
                <a:srgbClr val="44546A"/>
              </a:buClr>
              <a:buSzPts val="2100"/>
              <a:buFont typeface="Calibri"/>
              <a:buNone/>
              <a:defRPr b="0" i="0" sz="2100" u="none" cap="none" strike="noStrike">
                <a:solidFill>
                  <a:srgbClr val="44546A"/>
                </a:solidFill>
                <a:latin typeface="Calibri"/>
                <a:ea typeface="Calibri"/>
                <a:cs typeface="Calibri"/>
                <a:sym typeface="Calibri"/>
              </a:defRPr>
            </a:lvl1pPr>
            <a:lvl2pPr indent="-361950" lvl="1" marL="914400" marR="0" rtl="0" algn="just">
              <a:lnSpc>
                <a:spcPct val="142857"/>
              </a:lnSpc>
              <a:spcBef>
                <a:spcPts val="600"/>
              </a:spcBef>
              <a:spcAft>
                <a:spcPts val="0"/>
              </a:spcAft>
              <a:buClr>
                <a:srgbClr val="44546A"/>
              </a:buClr>
              <a:buSzPts val="2100"/>
              <a:buFont typeface="Calibri"/>
              <a:buChar char="•"/>
              <a:defRPr b="0" i="0" sz="2100" u="none" cap="none" strike="noStrike">
                <a:solidFill>
                  <a:srgbClr val="44546A"/>
                </a:solidFill>
                <a:latin typeface="Calibri"/>
                <a:ea typeface="Calibri"/>
                <a:cs typeface="Calibri"/>
                <a:sym typeface="Calibri"/>
              </a:defRPr>
            </a:lvl2pPr>
            <a:lvl3pPr indent="-361950" lvl="2" marL="1371600" marR="0" rtl="0" algn="just">
              <a:lnSpc>
                <a:spcPct val="142857"/>
              </a:lnSpc>
              <a:spcBef>
                <a:spcPts val="600"/>
              </a:spcBef>
              <a:spcAft>
                <a:spcPts val="0"/>
              </a:spcAft>
              <a:buClr>
                <a:srgbClr val="44546A"/>
              </a:buClr>
              <a:buSzPts val="2100"/>
              <a:buFont typeface="Calibri"/>
              <a:buChar char="•"/>
              <a:defRPr b="0" i="0" sz="2100" u="none" cap="none" strike="noStrike">
                <a:solidFill>
                  <a:srgbClr val="44546A"/>
                </a:solidFill>
                <a:latin typeface="Calibri"/>
                <a:ea typeface="Calibri"/>
                <a:cs typeface="Calibri"/>
                <a:sym typeface="Calibri"/>
              </a:defRPr>
            </a:lvl3pPr>
            <a:lvl4pPr indent="-361950" lvl="3" marL="1828800" marR="0" rtl="0" algn="just">
              <a:lnSpc>
                <a:spcPct val="142857"/>
              </a:lnSpc>
              <a:spcBef>
                <a:spcPts val="600"/>
              </a:spcBef>
              <a:spcAft>
                <a:spcPts val="0"/>
              </a:spcAft>
              <a:buClr>
                <a:srgbClr val="44546A"/>
              </a:buClr>
              <a:buSzPts val="2100"/>
              <a:buFont typeface="Calibri"/>
              <a:buChar char="•"/>
              <a:defRPr b="0" i="0" sz="2100" u="none" cap="none" strike="noStrike">
                <a:solidFill>
                  <a:srgbClr val="44546A"/>
                </a:solidFill>
                <a:latin typeface="Calibri"/>
                <a:ea typeface="Calibri"/>
                <a:cs typeface="Calibri"/>
                <a:sym typeface="Calibri"/>
              </a:defRPr>
            </a:lvl4pPr>
            <a:lvl5pPr indent="-361950" lvl="4" marL="2286000" marR="0" rtl="0" algn="just">
              <a:lnSpc>
                <a:spcPct val="142857"/>
              </a:lnSpc>
              <a:spcBef>
                <a:spcPts val="600"/>
              </a:spcBef>
              <a:spcAft>
                <a:spcPts val="0"/>
              </a:spcAft>
              <a:buClr>
                <a:srgbClr val="44546A"/>
              </a:buClr>
              <a:buSzPts val="2100"/>
              <a:buFont typeface="Calibri"/>
              <a:buChar char="•"/>
              <a:defRPr b="0" i="0" sz="2100" u="none" cap="none" strike="noStrike">
                <a:solidFill>
                  <a:srgbClr val="44546A"/>
                </a:solidFill>
                <a:latin typeface="Calibri"/>
                <a:ea typeface="Calibri"/>
                <a:cs typeface="Calibri"/>
                <a:sym typeface="Calibri"/>
              </a:defRPr>
            </a:lvl5pPr>
            <a:lvl6pPr indent="-361950" lvl="5" marL="2743200" marR="0" rtl="0" algn="just">
              <a:lnSpc>
                <a:spcPct val="142857"/>
              </a:lnSpc>
              <a:spcBef>
                <a:spcPts val="600"/>
              </a:spcBef>
              <a:spcAft>
                <a:spcPts val="0"/>
              </a:spcAft>
              <a:buClr>
                <a:srgbClr val="44546A"/>
              </a:buClr>
              <a:buSzPts val="2100"/>
              <a:buFont typeface="Calibri"/>
              <a:buChar char="•"/>
              <a:defRPr b="0" i="0" sz="2100" u="none" cap="none" strike="noStrike">
                <a:solidFill>
                  <a:srgbClr val="44546A"/>
                </a:solidFill>
                <a:latin typeface="Calibri"/>
                <a:ea typeface="Calibri"/>
                <a:cs typeface="Calibri"/>
                <a:sym typeface="Calibri"/>
              </a:defRPr>
            </a:lvl6pPr>
            <a:lvl7pPr indent="-361950" lvl="6" marL="3200400" marR="0" rtl="0" algn="just">
              <a:lnSpc>
                <a:spcPct val="142857"/>
              </a:lnSpc>
              <a:spcBef>
                <a:spcPts val="600"/>
              </a:spcBef>
              <a:spcAft>
                <a:spcPts val="0"/>
              </a:spcAft>
              <a:buClr>
                <a:srgbClr val="44546A"/>
              </a:buClr>
              <a:buSzPts val="2100"/>
              <a:buFont typeface="Calibri"/>
              <a:buChar char="•"/>
              <a:defRPr b="0" i="0" sz="2100" u="none" cap="none" strike="noStrike">
                <a:solidFill>
                  <a:srgbClr val="44546A"/>
                </a:solidFill>
                <a:latin typeface="Calibri"/>
                <a:ea typeface="Calibri"/>
                <a:cs typeface="Calibri"/>
                <a:sym typeface="Calibri"/>
              </a:defRPr>
            </a:lvl7pPr>
            <a:lvl8pPr indent="-361950" lvl="7" marL="3657600" marR="0" rtl="0" algn="just">
              <a:lnSpc>
                <a:spcPct val="142857"/>
              </a:lnSpc>
              <a:spcBef>
                <a:spcPts val="600"/>
              </a:spcBef>
              <a:spcAft>
                <a:spcPts val="0"/>
              </a:spcAft>
              <a:buClr>
                <a:srgbClr val="44546A"/>
              </a:buClr>
              <a:buSzPts val="2100"/>
              <a:buFont typeface="Calibri"/>
              <a:buChar char="•"/>
              <a:defRPr b="0" i="0" sz="2100" u="none" cap="none" strike="noStrike">
                <a:solidFill>
                  <a:srgbClr val="44546A"/>
                </a:solidFill>
                <a:latin typeface="Calibri"/>
                <a:ea typeface="Calibri"/>
                <a:cs typeface="Calibri"/>
                <a:sym typeface="Calibri"/>
              </a:defRPr>
            </a:lvl8pPr>
            <a:lvl9pPr indent="-361950" lvl="8" marL="4114800" marR="0" rtl="0" algn="just">
              <a:lnSpc>
                <a:spcPct val="142857"/>
              </a:lnSpc>
              <a:spcBef>
                <a:spcPts val="600"/>
              </a:spcBef>
              <a:spcAft>
                <a:spcPts val="0"/>
              </a:spcAft>
              <a:buClr>
                <a:srgbClr val="44546A"/>
              </a:buClr>
              <a:buSzPts val="2100"/>
              <a:buFont typeface="Calibri"/>
              <a:buChar char="•"/>
              <a:defRPr b="0" i="0" sz="2100" u="none" cap="none" strike="noStrike">
                <a:solidFill>
                  <a:srgbClr val="44546A"/>
                </a:solidFill>
                <a:latin typeface="Calibri"/>
                <a:ea typeface="Calibri"/>
                <a:cs typeface="Calibri"/>
                <a:sym typeface="Calibri"/>
              </a:defRPr>
            </a:lvl9pPr>
          </a:lstStyle>
          <a:p/>
        </p:txBody>
      </p:sp>
      <p:sp>
        <p:nvSpPr>
          <p:cNvPr id="7" name="Google Shape;7;p37"/>
          <p:cNvSpPr txBox="1"/>
          <p:nvPr>
            <p:ph type="title"/>
          </p:nvPr>
        </p:nvSpPr>
        <p:spPr>
          <a:xfrm>
            <a:off x="502499" y="432158"/>
            <a:ext cx="12330002" cy="720001"/>
          </a:xfrm>
          <a:prstGeom prst="rect">
            <a:avLst/>
          </a:prstGeom>
          <a:noFill/>
          <a:ln>
            <a:noFill/>
          </a:ln>
        </p:spPr>
        <p:txBody>
          <a:bodyPr anchorCtr="0" anchor="ctr" bIns="45700" lIns="45700" spcFirstLastPara="1" rIns="45700" wrap="square" tIns="45700">
            <a:normAutofit/>
          </a:bodyPr>
          <a:lstStyle>
            <a:lvl1pPr lvl="0" marR="0" rtl="0" algn="l">
              <a:lnSpc>
                <a:spcPct val="90000"/>
              </a:lnSpc>
              <a:spcBef>
                <a:spcPts val="0"/>
              </a:spcBef>
              <a:spcAft>
                <a:spcPts val="0"/>
              </a:spcAft>
              <a:buClr>
                <a:schemeClr val="accent2"/>
              </a:buClr>
              <a:buSzPts val="2800"/>
              <a:buFont typeface="Calibri"/>
              <a:buNone/>
              <a:defRPr b="1" i="0" sz="2800" u="none" cap="none" strike="noStrike">
                <a:solidFill>
                  <a:schemeClr val="accent2"/>
                </a:solidFill>
                <a:latin typeface="Calibri"/>
                <a:ea typeface="Calibri"/>
                <a:cs typeface="Calibri"/>
                <a:sym typeface="Calibri"/>
              </a:defRPr>
            </a:lvl1pPr>
            <a:lvl2pPr lvl="1" marR="0" rtl="0" algn="l">
              <a:lnSpc>
                <a:spcPct val="90000"/>
              </a:lnSpc>
              <a:spcBef>
                <a:spcPts val="0"/>
              </a:spcBef>
              <a:spcAft>
                <a:spcPts val="0"/>
              </a:spcAft>
              <a:buClr>
                <a:schemeClr val="accent2"/>
              </a:buClr>
              <a:buSzPts val="2800"/>
              <a:buFont typeface="Calibri"/>
              <a:buNone/>
              <a:defRPr b="1" i="0" sz="2800" u="none" cap="none" strike="noStrike">
                <a:solidFill>
                  <a:schemeClr val="accent2"/>
                </a:solidFill>
                <a:latin typeface="Calibri"/>
                <a:ea typeface="Calibri"/>
                <a:cs typeface="Calibri"/>
                <a:sym typeface="Calibri"/>
              </a:defRPr>
            </a:lvl2pPr>
            <a:lvl3pPr lvl="2" marR="0" rtl="0" algn="l">
              <a:lnSpc>
                <a:spcPct val="90000"/>
              </a:lnSpc>
              <a:spcBef>
                <a:spcPts val="0"/>
              </a:spcBef>
              <a:spcAft>
                <a:spcPts val="0"/>
              </a:spcAft>
              <a:buClr>
                <a:schemeClr val="accent2"/>
              </a:buClr>
              <a:buSzPts val="2800"/>
              <a:buFont typeface="Calibri"/>
              <a:buNone/>
              <a:defRPr b="1" i="0" sz="2800" u="none" cap="none" strike="noStrike">
                <a:solidFill>
                  <a:schemeClr val="accent2"/>
                </a:solidFill>
                <a:latin typeface="Calibri"/>
                <a:ea typeface="Calibri"/>
                <a:cs typeface="Calibri"/>
                <a:sym typeface="Calibri"/>
              </a:defRPr>
            </a:lvl3pPr>
            <a:lvl4pPr lvl="3" marR="0" rtl="0" algn="l">
              <a:lnSpc>
                <a:spcPct val="90000"/>
              </a:lnSpc>
              <a:spcBef>
                <a:spcPts val="0"/>
              </a:spcBef>
              <a:spcAft>
                <a:spcPts val="0"/>
              </a:spcAft>
              <a:buClr>
                <a:schemeClr val="accent2"/>
              </a:buClr>
              <a:buSzPts val="2800"/>
              <a:buFont typeface="Calibri"/>
              <a:buNone/>
              <a:defRPr b="1" i="0" sz="2800" u="none" cap="none" strike="noStrike">
                <a:solidFill>
                  <a:schemeClr val="accent2"/>
                </a:solidFill>
                <a:latin typeface="Calibri"/>
                <a:ea typeface="Calibri"/>
                <a:cs typeface="Calibri"/>
                <a:sym typeface="Calibri"/>
              </a:defRPr>
            </a:lvl4pPr>
            <a:lvl5pPr lvl="4" marR="0" rtl="0" algn="l">
              <a:lnSpc>
                <a:spcPct val="90000"/>
              </a:lnSpc>
              <a:spcBef>
                <a:spcPts val="0"/>
              </a:spcBef>
              <a:spcAft>
                <a:spcPts val="0"/>
              </a:spcAft>
              <a:buClr>
                <a:schemeClr val="accent2"/>
              </a:buClr>
              <a:buSzPts val="2800"/>
              <a:buFont typeface="Calibri"/>
              <a:buNone/>
              <a:defRPr b="1" i="0" sz="2800" u="none" cap="none" strike="noStrike">
                <a:solidFill>
                  <a:schemeClr val="accent2"/>
                </a:solidFill>
                <a:latin typeface="Calibri"/>
                <a:ea typeface="Calibri"/>
                <a:cs typeface="Calibri"/>
                <a:sym typeface="Calibri"/>
              </a:defRPr>
            </a:lvl5pPr>
            <a:lvl6pPr lvl="5" marR="0" rtl="0" algn="l">
              <a:lnSpc>
                <a:spcPct val="90000"/>
              </a:lnSpc>
              <a:spcBef>
                <a:spcPts val="0"/>
              </a:spcBef>
              <a:spcAft>
                <a:spcPts val="0"/>
              </a:spcAft>
              <a:buClr>
                <a:schemeClr val="accent2"/>
              </a:buClr>
              <a:buSzPts val="2800"/>
              <a:buFont typeface="Calibri"/>
              <a:buNone/>
              <a:defRPr b="1" i="0" sz="2800" u="none" cap="none" strike="noStrike">
                <a:solidFill>
                  <a:schemeClr val="accent2"/>
                </a:solidFill>
                <a:latin typeface="Calibri"/>
                <a:ea typeface="Calibri"/>
                <a:cs typeface="Calibri"/>
                <a:sym typeface="Calibri"/>
              </a:defRPr>
            </a:lvl6pPr>
            <a:lvl7pPr lvl="6" marR="0" rtl="0" algn="l">
              <a:lnSpc>
                <a:spcPct val="90000"/>
              </a:lnSpc>
              <a:spcBef>
                <a:spcPts val="0"/>
              </a:spcBef>
              <a:spcAft>
                <a:spcPts val="0"/>
              </a:spcAft>
              <a:buClr>
                <a:schemeClr val="accent2"/>
              </a:buClr>
              <a:buSzPts val="2800"/>
              <a:buFont typeface="Calibri"/>
              <a:buNone/>
              <a:defRPr b="1" i="0" sz="2800" u="none" cap="none" strike="noStrike">
                <a:solidFill>
                  <a:schemeClr val="accent2"/>
                </a:solidFill>
                <a:latin typeface="Calibri"/>
                <a:ea typeface="Calibri"/>
                <a:cs typeface="Calibri"/>
                <a:sym typeface="Calibri"/>
              </a:defRPr>
            </a:lvl7pPr>
            <a:lvl8pPr lvl="7" marR="0" rtl="0" algn="l">
              <a:lnSpc>
                <a:spcPct val="90000"/>
              </a:lnSpc>
              <a:spcBef>
                <a:spcPts val="0"/>
              </a:spcBef>
              <a:spcAft>
                <a:spcPts val="0"/>
              </a:spcAft>
              <a:buClr>
                <a:schemeClr val="accent2"/>
              </a:buClr>
              <a:buSzPts val="2800"/>
              <a:buFont typeface="Calibri"/>
              <a:buNone/>
              <a:defRPr b="1" i="0" sz="2800" u="none" cap="none" strike="noStrike">
                <a:solidFill>
                  <a:schemeClr val="accent2"/>
                </a:solidFill>
                <a:latin typeface="Calibri"/>
                <a:ea typeface="Calibri"/>
                <a:cs typeface="Calibri"/>
                <a:sym typeface="Calibri"/>
              </a:defRPr>
            </a:lvl8pPr>
            <a:lvl9pPr lvl="8" marR="0" rtl="0" algn="l">
              <a:lnSpc>
                <a:spcPct val="90000"/>
              </a:lnSpc>
              <a:spcBef>
                <a:spcPts val="0"/>
              </a:spcBef>
              <a:spcAft>
                <a:spcPts val="0"/>
              </a:spcAft>
              <a:buClr>
                <a:schemeClr val="accent2"/>
              </a:buClr>
              <a:buSzPts val="2800"/>
              <a:buFont typeface="Calibri"/>
              <a:buNone/>
              <a:defRPr b="1" i="0" sz="2800" u="none" cap="none" strike="noStrike">
                <a:solidFill>
                  <a:schemeClr val="accent2"/>
                </a:solidFill>
                <a:latin typeface="Calibri"/>
                <a:ea typeface="Calibri"/>
                <a:cs typeface="Calibri"/>
                <a:sym typeface="Calibri"/>
              </a:defRPr>
            </a:lvl9pPr>
          </a:lstStyle>
          <a:p/>
        </p:txBody>
      </p:sp>
      <p:sp>
        <p:nvSpPr>
          <p:cNvPr id="8" name="Google Shape;8;p37"/>
          <p:cNvSpPr txBox="1"/>
          <p:nvPr>
            <p:ph idx="12" type="sldNum"/>
          </p:nvPr>
        </p:nvSpPr>
        <p:spPr>
          <a:xfrm>
            <a:off x="6445250" y="6756867"/>
            <a:ext cx="3111500" cy="399610"/>
          </a:xfrm>
          <a:prstGeom prst="rect">
            <a:avLst/>
          </a:prstGeom>
          <a:noFill/>
          <a:ln>
            <a:noFill/>
          </a:ln>
        </p:spPr>
        <p:txBody>
          <a:bodyPr anchorCtr="0" anchor="ctr" bIns="45700" lIns="45700" spcFirstLastPara="1" rIns="45700" wrap="square" tIns="45700">
            <a:spAutoFit/>
          </a:bodyPr>
          <a:lstStyle>
            <a:lvl1pPr indent="0" lvl="0" marL="0" marR="0" rtl="0" algn="r">
              <a:lnSpc>
                <a:spcPct val="100000"/>
              </a:lnSpc>
              <a:spcBef>
                <a:spcPts val="0"/>
              </a:spcBef>
              <a:spcAft>
                <a:spcPts val="0"/>
              </a:spcAft>
              <a:buClr>
                <a:srgbClr val="374856"/>
              </a:buClr>
              <a:buSzPts val="1200"/>
              <a:buFont typeface="Calibri"/>
              <a:buNone/>
              <a:defRPr b="0" i="0" sz="1200" u="none" cap="none" strike="noStrike">
                <a:solidFill>
                  <a:srgbClr val="374856"/>
                </a:solidFill>
                <a:latin typeface="Calibri"/>
                <a:ea typeface="Calibri"/>
                <a:cs typeface="Calibri"/>
                <a:sym typeface="Calibri"/>
              </a:defRPr>
            </a:lvl1pPr>
            <a:lvl2pPr indent="0" lvl="1" marL="0" marR="0" rtl="0" algn="r">
              <a:lnSpc>
                <a:spcPct val="100000"/>
              </a:lnSpc>
              <a:spcBef>
                <a:spcPts val="0"/>
              </a:spcBef>
              <a:spcAft>
                <a:spcPts val="0"/>
              </a:spcAft>
              <a:buClr>
                <a:srgbClr val="374856"/>
              </a:buClr>
              <a:buSzPts val="1200"/>
              <a:buFont typeface="Calibri"/>
              <a:buNone/>
              <a:defRPr b="0" i="0" sz="1200" u="none" cap="none" strike="noStrike">
                <a:solidFill>
                  <a:srgbClr val="374856"/>
                </a:solidFill>
                <a:latin typeface="Calibri"/>
                <a:ea typeface="Calibri"/>
                <a:cs typeface="Calibri"/>
                <a:sym typeface="Calibri"/>
              </a:defRPr>
            </a:lvl2pPr>
            <a:lvl3pPr indent="0" lvl="2" marL="0" marR="0" rtl="0" algn="r">
              <a:lnSpc>
                <a:spcPct val="100000"/>
              </a:lnSpc>
              <a:spcBef>
                <a:spcPts val="0"/>
              </a:spcBef>
              <a:spcAft>
                <a:spcPts val="0"/>
              </a:spcAft>
              <a:buClr>
                <a:srgbClr val="374856"/>
              </a:buClr>
              <a:buSzPts val="1200"/>
              <a:buFont typeface="Calibri"/>
              <a:buNone/>
              <a:defRPr b="0" i="0" sz="1200" u="none" cap="none" strike="noStrike">
                <a:solidFill>
                  <a:srgbClr val="374856"/>
                </a:solidFill>
                <a:latin typeface="Calibri"/>
                <a:ea typeface="Calibri"/>
                <a:cs typeface="Calibri"/>
                <a:sym typeface="Calibri"/>
              </a:defRPr>
            </a:lvl3pPr>
            <a:lvl4pPr indent="0" lvl="3" marL="0" marR="0" rtl="0" algn="r">
              <a:lnSpc>
                <a:spcPct val="100000"/>
              </a:lnSpc>
              <a:spcBef>
                <a:spcPts val="0"/>
              </a:spcBef>
              <a:spcAft>
                <a:spcPts val="0"/>
              </a:spcAft>
              <a:buClr>
                <a:srgbClr val="374856"/>
              </a:buClr>
              <a:buSzPts val="1200"/>
              <a:buFont typeface="Calibri"/>
              <a:buNone/>
              <a:defRPr b="0" i="0" sz="1200" u="none" cap="none" strike="noStrike">
                <a:solidFill>
                  <a:srgbClr val="374856"/>
                </a:solidFill>
                <a:latin typeface="Calibri"/>
                <a:ea typeface="Calibri"/>
                <a:cs typeface="Calibri"/>
                <a:sym typeface="Calibri"/>
              </a:defRPr>
            </a:lvl4pPr>
            <a:lvl5pPr indent="0" lvl="4" marL="0" marR="0" rtl="0" algn="r">
              <a:lnSpc>
                <a:spcPct val="100000"/>
              </a:lnSpc>
              <a:spcBef>
                <a:spcPts val="0"/>
              </a:spcBef>
              <a:spcAft>
                <a:spcPts val="0"/>
              </a:spcAft>
              <a:buClr>
                <a:srgbClr val="374856"/>
              </a:buClr>
              <a:buSzPts val="1200"/>
              <a:buFont typeface="Calibri"/>
              <a:buNone/>
              <a:defRPr b="0" i="0" sz="1200" u="none" cap="none" strike="noStrike">
                <a:solidFill>
                  <a:srgbClr val="374856"/>
                </a:solidFill>
                <a:latin typeface="Calibri"/>
                <a:ea typeface="Calibri"/>
                <a:cs typeface="Calibri"/>
                <a:sym typeface="Calibri"/>
              </a:defRPr>
            </a:lvl5pPr>
            <a:lvl6pPr indent="0" lvl="5" marL="0" marR="0" rtl="0" algn="r">
              <a:lnSpc>
                <a:spcPct val="100000"/>
              </a:lnSpc>
              <a:spcBef>
                <a:spcPts val="0"/>
              </a:spcBef>
              <a:spcAft>
                <a:spcPts val="0"/>
              </a:spcAft>
              <a:buClr>
                <a:srgbClr val="374856"/>
              </a:buClr>
              <a:buSzPts val="1200"/>
              <a:buFont typeface="Calibri"/>
              <a:buNone/>
              <a:defRPr b="0" i="0" sz="1200" u="none" cap="none" strike="noStrike">
                <a:solidFill>
                  <a:srgbClr val="374856"/>
                </a:solidFill>
                <a:latin typeface="Calibri"/>
                <a:ea typeface="Calibri"/>
                <a:cs typeface="Calibri"/>
                <a:sym typeface="Calibri"/>
              </a:defRPr>
            </a:lvl6pPr>
            <a:lvl7pPr indent="0" lvl="6" marL="0" marR="0" rtl="0" algn="r">
              <a:lnSpc>
                <a:spcPct val="100000"/>
              </a:lnSpc>
              <a:spcBef>
                <a:spcPts val="0"/>
              </a:spcBef>
              <a:spcAft>
                <a:spcPts val="0"/>
              </a:spcAft>
              <a:buClr>
                <a:srgbClr val="374856"/>
              </a:buClr>
              <a:buSzPts val="1200"/>
              <a:buFont typeface="Calibri"/>
              <a:buNone/>
              <a:defRPr b="0" i="0" sz="1200" u="none" cap="none" strike="noStrike">
                <a:solidFill>
                  <a:srgbClr val="374856"/>
                </a:solidFill>
                <a:latin typeface="Calibri"/>
                <a:ea typeface="Calibri"/>
                <a:cs typeface="Calibri"/>
                <a:sym typeface="Calibri"/>
              </a:defRPr>
            </a:lvl7pPr>
            <a:lvl8pPr indent="0" lvl="7" marL="0" marR="0" rtl="0" algn="r">
              <a:lnSpc>
                <a:spcPct val="100000"/>
              </a:lnSpc>
              <a:spcBef>
                <a:spcPts val="0"/>
              </a:spcBef>
              <a:spcAft>
                <a:spcPts val="0"/>
              </a:spcAft>
              <a:buClr>
                <a:srgbClr val="374856"/>
              </a:buClr>
              <a:buSzPts val="1200"/>
              <a:buFont typeface="Calibri"/>
              <a:buNone/>
              <a:defRPr b="0" i="0" sz="1200" u="none" cap="none" strike="noStrike">
                <a:solidFill>
                  <a:srgbClr val="374856"/>
                </a:solidFill>
                <a:latin typeface="Calibri"/>
                <a:ea typeface="Calibri"/>
                <a:cs typeface="Calibri"/>
                <a:sym typeface="Calibri"/>
              </a:defRPr>
            </a:lvl8pPr>
            <a:lvl9pPr indent="0" lvl="8" marL="0" marR="0" rtl="0" algn="r">
              <a:lnSpc>
                <a:spcPct val="100000"/>
              </a:lnSpc>
              <a:spcBef>
                <a:spcPts val="0"/>
              </a:spcBef>
              <a:spcAft>
                <a:spcPts val="0"/>
              </a:spcAft>
              <a:buClr>
                <a:srgbClr val="374856"/>
              </a:buClr>
              <a:buSzPts val="1200"/>
              <a:buFont typeface="Calibri"/>
              <a:buNone/>
              <a:defRPr b="0" i="0" sz="1200" u="none" cap="none" strike="noStrike">
                <a:solidFill>
                  <a:srgbClr val="374856"/>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2" name="Shape 52"/>
        <p:cNvGrpSpPr/>
        <p:nvPr/>
      </p:nvGrpSpPr>
      <p:grpSpPr>
        <a:xfrm>
          <a:off x="0" y="0"/>
          <a:ext cx="0" cy="0"/>
          <a:chOff x="0" y="0"/>
          <a:chExt cx="0" cy="0"/>
        </a:xfrm>
      </p:grpSpPr>
      <p:sp>
        <p:nvSpPr>
          <p:cNvPr id="53" name="Google Shape;53;gf8f86123c2_0_269"/>
          <p:cNvSpPr txBox="1"/>
          <p:nvPr>
            <p:ph type="title"/>
          </p:nvPr>
        </p:nvSpPr>
        <p:spPr>
          <a:xfrm>
            <a:off x="502500" y="432159"/>
            <a:ext cx="12330000" cy="720000"/>
          </a:xfrm>
          <a:prstGeom prst="rect">
            <a:avLst/>
          </a:prstGeom>
          <a:noFill/>
          <a:ln>
            <a:noFill/>
          </a:ln>
        </p:spPr>
        <p:txBody>
          <a:bodyPr anchorCtr="0" anchor="ctr" bIns="45700" lIns="72000" spcFirstLastPara="1" rIns="72000" wrap="square" tIns="45700">
            <a:normAutofit/>
          </a:bodyPr>
          <a:lstStyle>
            <a:lvl1pPr lvl="0" marR="0" rtl="0" algn="l">
              <a:lnSpc>
                <a:spcPct val="90000"/>
              </a:lnSpc>
              <a:spcBef>
                <a:spcPts val="0"/>
              </a:spcBef>
              <a:spcAft>
                <a:spcPts val="0"/>
              </a:spcAft>
              <a:buClr>
                <a:schemeClr val="accent2"/>
              </a:buClr>
              <a:buSzPts val="2800"/>
              <a:buFont typeface="Calibri"/>
              <a:buNone/>
              <a:defRPr b="1" i="0" sz="2800" u="none" cap="none" strike="noStrike">
                <a:solidFill>
                  <a:schemeClr val="accent2"/>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57"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2.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16.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1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0.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1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hyperlink" Target="https://moneymattersproject.eu" TargetMode="Externa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sp>
        <p:nvSpPr>
          <p:cNvPr id="66" name="Google Shape;66;p1"/>
          <p:cNvSpPr txBox="1"/>
          <p:nvPr>
            <p:ph type="title"/>
          </p:nvPr>
        </p:nvSpPr>
        <p:spPr>
          <a:xfrm>
            <a:off x="310398" y="2286973"/>
            <a:ext cx="7022388" cy="978636"/>
          </a:xfrm>
          <a:prstGeom prst="rect">
            <a:avLst/>
          </a:prstGeom>
          <a:noFill/>
          <a:ln>
            <a:noFill/>
          </a:ln>
        </p:spPr>
        <p:txBody>
          <a:bodyPr anchorCtr="0" anchor="t" bIns="45700" lIns="45700" spcFirstLastPara="1" rIns="45700" wrap="square" tIns="45700">
            <a:normAutofit fontScale="90000"/>
          </a:bodyPr>
          <a:lstStyle/>
          <a:p>
            <a:pPr indent="0" lvl="0" marL="0" rtl="0" algn="l">
              <a:lnSpc>
                <a:spcPct val="90000"/>
              </a:lnSpc>
              <a:spcBef>
                <a:spcPts val="0"/>
              </a:spcBef>
              <a:spcAft>
                <a:spcPts val="0"/>
              </a:spcAft>
              <a:buSzPct val="111111"/>
              <a:buNone/>
            </a:pPr>
            <a:br>
              <a:rPr lang="en-US" sz="3080"/>
            </a:br>
            <a:r>
              <a:rPr lang="en-US" sz="3080"/>
              <a:t>Literacia Financeira para Famílias</a:t>
            </a:r>
            <a:br>
              <a:rPr lang="en-US" sz="3080"/>
            </a:br>
            <a:endParaRPr sz="3200"/>
          </a:p>
        </p:txBody>
      </p:sp>
      <p:sp>
        <p:nvSpPr>
          <p:cNvPr id="67" name="Google Shape;67;p1"/>
          <p:cNvSpPr txBox="1"/>
          <p:nvPr>
            <p:ph idx="1" type="body"/>
          </p:nvPr>
        </p:nvSpPr>
        <p:spPr>
          <a:xfrm>
            <a:off x="310398" y="3648199"/>
            <a:ext cx="7022388" cy="2391093"/>
          </a:xfrm>
          <a:prstGeom prst="rect">
            <a:avLst/>
          </a:prstGeom>
          <a:noFill/>
          <a:ln>
            <a:noFill/>
          </a:ln>
        </p:spPr>
        <p:txBody>
          <a:bodyPr anchorCtr="0" anchor="t" bIns="45700" lIns="45700" spcFirstLastPara="1" rIns="45700" wrap="square" tIns="45700">
            <a:noAutofit/>
          </a:bodyPr>
          <a:lstStyle/>
          <a:p>
            <a:pPr indent="0" lvl="0" marL="0" rtl="0" algn="l">
              <a:lnSpc>
                <a:spcPct val="90000"/>
              </a:lnSpc>
              <a:spcBef>
                <a:spcPts val="0"/>
              </a:spcBef>
              <a:spcAft>
                <a:spcPts val="0"/>
              </a:spcAft>
              <a:buClr>
                <a:schemeClr val="accent2"/>
              </a:buClr>
              <a:buSzPts val="3027"/>
              <a:buFont typeface="Calibri"/>
              <a:buNone/>
            </a:pPr>
            <a:r>
              <a:rPr lang="en-US" sz="2800">
                <a:solidFill>
                  <a:srgbClr val="087C73"/>
                </a:solidFill>
                <a:latin typeface="Calibri"/>
                <a:ea typeface="Calibri"/>
                <a:cs typeface="Calibri"/>
                <a:sym typeface="Calibri"/>
              </a:rPr>
              <a:t>Formação de Formadores Módulo 2 </a:t>
            </a:r>
            <a:endParaRPr/>
          </a:p>
          <a:p>
            <a:pPr indent="0" lvl="0" marL="0" rtl="0" algn="l">
              <a:lnSpc>
                <a:spcPct val="90000"/>
              </a:lnSpc>
              <a:spcBef>
                <a:spcPts val="0"/>
              </a:spcBef>
              <a:spcAft>
                <a:spcPts val="0"/>
              </a:spcAft>
              <a:buClr>
                <a:schemeClr val="accent2"/>
              </a:buClr>
              <a:buSzPts val="3027"/>
              <a:buFont typeface="Calibri"/>
              <a:buNone/>
            </a:pPr>
            <a:r>
              <a:t/>
            </a:r>
            <a:endParaRPr sz="2800">
              <a:solidFill>
                <a:srgbClr val="087C73"/>
              </a:solidFill>
              <a:latin typeface="Calibri"/>
              <a:ea typeface="Calibri"/>
              <a:cs typeface="Calibri"/>
              <a:sym typeface="Calibri"/>
            </a:endParaRPr>
          </a:p>
          <a:p>
            <a:pPr indent="0" lvl="0" marL="0" rtl="0" algn="l">
              <a:lnSpc>
                <a:spcPct val="90000"/>
              </a:lnSpc>
              <a:spcBef>
                <a:spcPts val="900"/>
              </a:spcBef>
              <a:spcAft>
                <a:spcPts val="0"/>
              </a:spcAft>
              <a:buSzPts val="3027"/>
              <a:buNone/>
            </a:pPr>
            <a:r>
              <a:rPr b="0" lang="en-US" sz="2800">
                <a:solidFill>
                  <a:srgbClr val="087C73"/>
                </a:solidFill>
                <a:latin typeface="Calibri"/>
                <a:ea typeface="Calibri"/>
                <a:cs typeface="Calibri"/>
                <a:sym typeface="Calibri"/>
              </a:rPr>
              <a:t>Identificar vocabulário e conceitos financeiros fundamentais e considerar relações financeiras em diferentes comunidades</a:t>
            </a:r>
            <a:br>
              <a:rPr b="0" lang="en-US" sz="2800">
                <a:solidFill>
                  <a:srgbClr val="087C73"/>
                </a:solidFill>
                <a:latin typeface="Calibri"/>
                <a:ea typeface="Calibri"/>
                <a:cs typeface="Calibri"/>
                <a:sym typeface="Calibri"/>
              </a:rPr>
            </a:br>
            <a:endParaRPr b="0" sz="2800">
              <a:solidFill>
                <a:srgbClr val="087C73"/>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32"/>
          <p:cNvSpPr txBox="1"/>
          <p:nvPr/>
        </p:nvSpPr>
        <p:spPr>
          <a:xfrm>
            <a:off x="502918" y="2168435"/>
            <a:ext cx="3608039" cy="3613913"/>
          </a:xfrm>
          <a:prstGeom prst="rect">
            <a:avLst/>
          </a:prstGeom>
          <a:no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None/>
            </a:pPr>
            <a:r>
              <a:rPr b="0" i="0" lang="en-US" sz="3200" u="none" cap="none" strike="noStrike">
                <a:solidFill>
                  <a:schemeClr val="accent2"/>
                </a:solidFill>
                <a:latin typeface="Calibri"/>
                <a:ea typeface="Calibri"/>
                <a:cs typeface="Calibri"/>
                <a:sym typeface="Calibri"/>
              </a:rPr>
              <a:t>     Pausa para chá e café</a:t>
            </a:r>
            <a:br>
              <a:rPr b="0" i="0" lang="en-US" sz="3200" u="none" cap="none" strike="noStrike">
                <a:solidFill>
                  <a:schemeClr val="accent2"/>
                </a:solidFill>
                <a:latin typeface="Calibri"/>
                <a:ea typeface="Calibri"/>
                <a:cs typeface="Calibri"/>
                <a:sym typeface="Calibri"/>
              </a:rPr>
            </a:br>
            <a:r>
              <a:rPr b="0" i="0" lang="en-US" sz="3200" u="none" cap="none" strike="noStrike">
                <a:solidFill>
                  <a:schemeClr val="accent2"/>
                </a:solidFill>
                <a:latin typeface="Calibri"/>
                <a:ea typeface="Calibri"/>
                <a:cs typeface="Calibri"/>
                <a:sym typeface="Calibri"/>
              </a:rPr>
              <a:t>   enquanto descarrega e explora a App do Money Matters</a:t>
            </a:r>
            <a:br>
              <a:rPr b="0" i="0" lang="en-US" sz="3200" u="none" cap="none" strike="noStrike">
                <a:solidFill>
                  <a:schemeClr val="accent2"/>
                </a:solidFill>
                <a:latin typeface="Calibri"/>
                <a:ea typeface="Calibri"/>
                <a:cs typeface="Calibri"/>
                <a:sym typeface="Calibri"/>
              </a:rPr>
            </a:br>
            <a:endParaRPr b="0" i="0" sz="3200" u="none" cap="none" strike="noStrike">
              <a:solidFill>
                <a:srgbClr val="000000"/>
              </a:solidFill>
              <a:latin typeface="Arial"/>
              <a:ea typeface="Arial"/>
              <a:cs typeface="Arial"/>
              <a:sym typeface="Arial"/>
            </a:endParaRPr>
          </a:p>
        </p:txBody>
      </p:sp>
      <p:pic>
        <p:nvPicPr>
          <p:cNvPr id="173" name="Google Shape;173;p32"/>
          <p:cNvPicPr preferRelativeResize="0"/>
          <p:nvPr/>
        </p:nvPicPr>
        <p:blipFill rotWithShape="1">
          <a:blip r:embed="rId3">
            <a:alphaModFix/>
          </a:blip>
          <a:srcRect b="21744" l="0" r="0" t="30529"/>
          <a:stretch/>
        </p:blipFill>
        <p:spPr>
          <a:xfrm>
            <a:off x="4851700" y="1412854"/>
            <a:ext cx="6932567" cy="467999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33"/>
          <p:cNvSpPr txBox="1"/>
          <p:nvPr>
            <p:ph type="title"/>
          </p:nvPr>
        </p:nvSpPr>
        <p:spPr>
          <a:xfrm>
            <a:off x="406400" y="3037077"/>
            <a:ext cx="9450308" cy="1060950"/>
          </a:xfrm>
          <a:prstGeom prst="rect">
            <a:avLst/>
          </a:prstGeom>
          <a:noFill/>
          <a:ln>
            <a:noFill/>
          </a:ln>
        </p:spPr>
        <p:txBody>
          <a:bodyPr anchorCtr="0" anchor="t" bIns="45700" lIns="45700" spcFirstLastPara="1" rIns="45700" wrap="square" tIns="45700">
            <a:normAutofit/>
          </a:bodyPr>
          <a:lstStyle/>
          <a:p>
            <a:pPr indent="0" lvl="0" marL="0" rtl="0" algn="l">
              <a:lnSpc>
                <a:spcPct val="90000"/>
              </a:lnSpc>
              <a:spcBef>
                <a:spcPts val="0"/>
              </a:spcBef>
              <a:spcAft>
                <a:spcPts val="0"/>
              </a:spcAft>
              <a:buSzPts val="4000"/>
              <a:buNone/>
            </a:pPr>
            <a:r>
              <a:rPr lang="en-US" sz="4000">
                <a:latin typeface="Calibri"/>
                <a:ea typeface="Calibri"/>
                <a:cs typeface="Calibri"/>
                <a:sym typeface="Calibri"/>
              </a:rPr>
              <a:t>Dinheiro e Cultura</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47"/>
          <p:cNvSpPr txBox="1"/>
          <p:nvPr>
            <p:ph type="title"/>
          </p:nvPr>
        </p:nvSpPr>
        <p:spPr>
          <a:xfrm>
            <a:off x="202695" y="794765"/>
            <a:ext cx="6165001" cy="720001"/>
          </a:xfrm>
          <a:prstGeom prst="rect">
            <a:avLst/>
          </a:prstGeom>
          <a:noFill/>
          <a:ln>
            <a:noFill/>
          </a:ln>
        </p:spPr>
        <p:txBody>
          <a:bodyPr anchorCtr="0" anchor="ctr" bIns="45700" lIns="45700" spcFirstLastPara="1" rIns="45700" wrap="square" tIns="45700">
            <a:normAutofit/>
          </a:bodyPr>
          <a:lstStyle/>
          <a:p>
            <a:pPr indent="0" lvl="0" marL="0" rtl="0" algn="l">
              <a:lnSpc>
                <a:spcPct val="90000"/>
              </a:lnSpc>
              <a:spcBef>
                <a:spcPts val="0"/>
              </a:spcBef>
              <a:spcAft>
                <a:spcPts val="0"/>
              </a:spcAft>
              <a:buSzPts val="3556"/>
              <a:buNone/>
            </a:pPr>
            <a:r>
              <a:rPr lang="en-US" sz="3200"/>
              <a:t>Dinheiro e Cultura </a:t>
            </a:r>
            <a:endParaRPr sz="3200"/>
          </a:p>
        </p:txBody>
      </p:sp>
      <p:sp>
        <p:nvSpPr>
          <p:cNvPr id="184" name="Google Shape;184;p47"/>
          <p:cNvSpPr txBox="1"/>
          <p:nvPr/>
        </p:nvSpPr>
        <p:spPr>
          <a:xfrm>
            <a:off x="0" y="1480450"/>
            <a:ext cx="12778787" cy="15696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1" lang="en-US" sz="3200" u="none" cap="none" strike="noStrike">
                <a:solidFill>
                  <a:srgbClr val="C00000"/>
                </a:solidFill>
                <a:latin typeface="Calibri"/>
                <a:ea typeface="Calibri"/>
                <a:cs typeface="Calibri"/>
                <a:sym typeface="Calibri"/>
              </a:rPr>
              <a:t>"A verdade é que todos os aspetos das vossas finanças são diretamente impactados pela vossa identidade e cultura"*</a:t>
            </a:r>
            <a:br>
              <a:rPr b="1" i="1" lang="en-US" sz="3200" u="none" cap="none" strike="noStrike">
                <a:solidFill>
                  <a:srgbClr val="C00000"/>
                </a:solidFill>
                <a:latin typeface="Calibri"/>
                <a:ea typeface="Calibri"/>
                <a:cs typeface="Calibri"/>
                <a:sym typeface="Calibri"/>
              </a:rPr>
            </a:br>
            <a:endParaRPr b="0" i="1" sz="3200" u="none" cap="none" strike="noStrike">
              <a:solidFill>
                <a:srgbClr val="000000"/>
              </a:solidFill>
              <a:latin typeface="Arial"/>
              <a:ea typeface="Arial"/>
              <a:cs typeface="Arial"/>
              <a:sym typeface="Arial"/>
            </a:endParaRPr>
          </a:p>
        </p:txBody>
      </p:sp>
      <p:sp>
        <p:nvSpPr>
          <p:cNvPr id="185" name="Google Shape;185;p47"/>
          <p:cNvSpPr txBox="1"/>
          <p:nvPr/>
        </p:nvSpPr>
        <p:spPr>
          <a:xfrm>
            <a:off x="202695" y="404413"/>
            <a:ext cx="2588305" cy="720001"/>
          </a:xfrm>
          <a:prstGeom prst="rect">
            <a:avLst/>
          </a:prstGeom>
          <a:noFill/>
          <a:ln>
            <a:noFill/>
          </a:ln>
        </p:spPr>
        <p:txBody>
          <a:bodyPr anchorCtr="0" anchor="ctr" bIns="45700" lIns="45700" spcFirstLastPara="1" rIns="45700" wrap="square" tIns="45700">
            <a:normAutofit fontScale="85000" lnSpcReduction="10000"/>
          </a:bodyPr>
          <a:lstStyle/>
          <a:p>
            <a:pPr indent="0" lvl="0" marL="0" marR="0" rtl="0" algn="l">
              <a:lnSpc>
                <a:spcPct val="90000"/>
              </a:lnSpc>
              <a:spcBef>
                <a:spcPts val="0"/>
              </a:spcBef>
              <a:spcAft>
                <a:spcPts val="0"/>
              </a:spcAft>
              <a:buNone/>
            </a:pPr>
            <a:r>
              <a:rPr b="1" i="0" lang="en-US" sz="3200" u="none" cap="none" strike="noStrike">
                <a:solidFill>
                  <a:schemeClr val="accent2"/>
                </a:solidFill>
                <a:latin typeface="Calibri"/>
                <a:ea typeface="Calibri"/>
                <a:cs typeface="Calibri"/>
                <a:sym typeface="Calibri"/>
              </a:rPr>
              <a:t>Atividade M2.4a</a:t>
            </a:r>
            <a:endParaRPr b="1" i="0" sz="3200" u="none" cap="none" strike="noStrike">
              <a:solidFill>
                <a:schemeClr val="accent2"/>
              </a:solidFill>
              <a:latin typeface="Calibri"/>
              <a:ea typeface="Calibri"/>
              <a:cs typeface="Calibri"/>
              <a:sym typeface="Calibri"/>
            </a:endParaRPr>
          </a:p>
        </p:txBody>
      </p:sp>
      <p:sp>
        <p:nvSpPr>
          <p:cNvPr id="186" name="Google Shape;186;p47"/>
          <p:cNvSpPr txBox="1"/>
          <p:nvPr/>
        </p:nvSpPr>
        <p:spPr>
          <a:xfrm>
            <a:off x="8094689" y="4886517"/>
            <a:ext cx="4886793" cy="113873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chemeClr val="dk1"/>
                </a:solidFill>
                <a:latin typeface="Arial"/>
                <a:ea typeface="Arial"/>
                <a:cs typeface="Arial"/>
                <a:sym typeface="Arial"/>
              </a:rPr>
              <a:t>*Source: Dorsainvil, R. (n.d.). Why We Can’t Talk About Money Without Talking About Culture. Forbes. Retrieved March 8, 2022, from https://www.forbes.com/sites/riankadorsainvil/2019/06/28/why-we-cant-talk-about-money-without-talking-about-culture/?sh=13ba4b185e8d</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a:t>
            </a:r>
            <a:endParaRPr b="0" i="0" sz="1600" u="none" cap="none" strike="noStrike">
              <a:solidFill>
                <a:srgbClr val="000000"/>
              </a:solidFill>
              <a:latin typeface="Arial"/>
              <a:ea typeface="Arial"/>
              <a:cs typeface="Arial"/>
              <a:sym typeface="Arial"/>
            </a:endParaRPr>
          </a:p>
        </p:txBody>
      </p:sp>
      <p:sp>
        <p:nvSpPr>
          <p:cNvPr id="187" name="Google Shape;187;p47"/>
          <p:cNvSpPr txBox="1"/>
          <p:nvPr/>
        </p:nvSpPr>
        <p:spPr>
          <a:xfrm>
            <a:off x="353518" y="2565751"/>
            <a:ext cx="7422677" cy="557071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800" u="none" cap="none" strike="noStrike">
                <a:solidFill>
                  <a:schemeClr val="dk1"/>
                </a:solidFill>
                <a:latin typeface="Calibri"/>
                <a:ea typeface="Calibri"/>
                <a:cs typeface="Calibri"/>
                <a:sym typeface="Calibri"/>
              </a:rPr>
              <a:t>Faça uma abordagem pessoal a esta frase: "Pense na sua </a:t>
            </a:r>
            <a:r>
              <a:rPr b="1" i="1" lang="en-US" sz="2800" u="none" cap="none" strike="noStrike">
                <a:solidFill>
                  <a:schemeClr val="dk1"/>
                </a:solidFill>
                <a:latin typeface="Calibri"/>
                <a:ea typeface="Calibri"/>
                <a:cs typeface="Calibri"/>
                <a:sym typeface="Calibri"/>
              </a:rPr>
              <a:t>história</a:t>
            </a:r>
            <a:r>
              <a:rPr b="0" i="1" lang="en-US" sz="2800" u="none" cap="none" strike="noStrike">
                <a:solidFill>
                  <a:schemeClr val="dk1"/>
                </a:solidFill>
                <a:latin typeface="Calibri"/>
                <a:ea typeface="Calibri"/>
                <a:cs typeface="Calibri"/>
                <a:sym typeface="Calibri"/>
              </a:rPr>
              <a:t>, na sua </a:t>
            </a:r>
            <a:r>
              <a:rPr b="1" i="1" lang="en-US" sz="2800" u="none" cap="none" strike="noStrike">
                <a:solidFill>
                  <a:schemeClr val="dk1"/>
                </a:solidFill>
                <a:latin typeface="Calibri"/>
                <a:ea typeface="Calibri"/>
                <a:cs typeface="Calibri"/>
                <a:sym typeface="Calibri"/>
              </a:rPr>
              <a:t>comunidade</a:t>
            </a:r>
            <a:r>
              <a:rPr b="0" i="1" lang="en-US" sz="2800" u="none" cap="none" strike="noStrike">
                <a:solidFill>
                  <a:schemeClr val="dk1"/>
                </a:solidFill>
                <a:latin typeface="Calibri"/>
                <a:ea typeface="Calibri"/>
                <a:cs typeface="Calibri"/>
                <a:sym typeface="Calibri"/>
              </a:rPr>
              <a:t>, quais são as suas </a:t>
            </a:r>
            <a:r>
              <a:rPr b="1" i="1" lang="en-US" sz="2800" u="none" cap="none" strike="noStrike">
                <a:solidFill>
                  <a:schemeClr val="dk1"/>
                </a:solidFill>
                <a:latin typeface="Calibri"/>
                <a:ea typeface="Calibri"/>
                <a:cs typeface="Calibri"/>
                <a:sym typeface="Calibri"/>
              </a:rPr>
              <a:t>atividades financeiras do dia-a-dia</a:t>
            </a:r>
            <a:r>
              <a:rPr b="0" i="1" lang="en-US" sz="2800" u="none" cap="none" strike="noStrike">
                <a:solidFill>
                  <a:schemeClr val="dk1"/>
                </a:solidFill>
                <a:latin typeface="Calibri"/>
                <a:ea typeface="Calibri"/>
                <a:cs typeface="Calibri"/>
                <a:sym typeface="Calibri"/>
              </a:rPr>
              <a:t>.”</a:t>
            </a:r>
            <a:endParaRPr/>
          </a:p>
          <a:p>
            <a:pPr indent="0" lvl="0" marL="0" marR="0" rtl="0" algn="l">
              <a:lnSpc>
                <a:spcPct val="100000"/>
              </a:lnSpc>
              <a:spcBef>
                <a:spcPts val="0"/>
              </a:spcBef>
              <a:spcAft>
                <a:spcPts val="0"/>
              </a:spcAft>
              <a:buClr>
                <a:srgbClr val="000000"/>
              </a:buClr>
              <a:buSzPts val="2400"/>
              <a:buFont typeface="Arial"/>
              <a:buNone/>
            </a:pPr>
            <a:r>
              <a:t/>
            </a:r>
            <a:endParaRPr b="0" i="1" sz="2800" u="none" cap="none" strike="noStrike">
              <a:solidFill>
                <a:schemeClr val="dk1"/>
              </a:solidFill>
              <a:latin typeface="Calibri"/>
              <a:ea typeface="Calibri"/>
              <a:cs typeface="Calibri"/>
              <a:sym typeface="Calibri"/>
            </a:endParaRPr>
          </a:p>
          <a:p>
            <a:pPr indent="-342900" lvl="0" marL="342900" marR="0" rtl="0" algn="l">
              <a:lnSpc>
                <a:spcPct val="100000"/>
              </a:lnSpc>
              <a:spcBef>
                <a:spcPts val="0"/>
              </a:spcBef>
              <a:spcAft>
                <a:spcPts val="0"/>
              </a:spcAft>
              <a:buClr>
                <a:srgbClr val="000000"/>
              </a:buClr>
              <a:buSzPts val="2400"/>
              <a:buFont typeface="Arial"/>
              <a:buChar char="•"/>
            </a:pPr>
            <a:r>
              <a:rPr b="0" i="0" lang="en-US" sz="2800" u="none" cap="none" strike="noStrike">
                <a:solidFill>
                  <a:schemeClr val="dk1"/>
                </a:solidFill>
                <a:latin typeface="Calibri"/>
                <a:ea typeface="Calibri"/>
                <a:cs typeface="Calibri"/>
                <a:sym typeface="Calibri"/>
              </a:rPr>
              <a:t>Consegues destacar a lei da e </a:t>
            </a:r>
            <a:r>
              <a:rPr b="1" i="0" lang="en-US" sz="2800" u="none" cap="none" strike="noStrike">
                <a:solidFill>
                  <a:schemeClr val="dk1"/>
                </a:solidFill>
                <a:latin typeface="Calibri"/>
                <a:ea typeface="Calibri"/>
                <a:cs typeface="Calibri"/>
                <a:sym typeface="Calibri"/>
              </a:rPr>
              <a:t>Sharia </a:t>
            </a:r>
            <a:r>
              <a:rPr b="0" i="0" lang="en-US" sz="2800" u="none" cap="none" strike="noStrike">
                <a:solidFill>
                  <a:schemeClr val="dk1"/>
                </a:solidFill>
                <a:latin typeface="Calibri"/>
                <a:ea typeface="Calibri"/>
                <a:cs typeface="Calibri"/>
                <a:sym typeface="Calibri"/>
              </a:rPr>
              <a:t>do</a:t>
            </a:r>
            <a:r>
              <a:rPr b="1" i="0" lang="en-US" sz="2800" u="none" cap="none" strike="noStrike">
                <a:solidFill>
                  <a:schemeClr val="dk1"/>
                </a:solidFill>
                <a:latin typeface="Calibri"/>
                <a:ea typeface="Calibri"/>
                <a:cs typeface="Calibri"/>
                <a:sym typeface="Calibri"/>
              </a:rPr>
              <a:t> </a:t>
            </a:r>
            <a:r>
              <a:rPr b="0" i="0" lang="en-US" sz="2800" u="none" cap="none" strike="noStrike">
                <a:solidFill>
                  <a:schemeClr val="dk1"/>
                </a:solidFill>
                <a:latin typeface="Calibri"/>
                <a:ea typeface="Calibri"/>
                <a:cs typeface="Calibri"/>
                <a:sym typeface="Calibri"/>
              </a:rPr>
              <a:t>empréstimo?</a:t>
            </a:r>
            <a:endParaRPr/>
          </a:p>
          <a:p>
            <a:pPr indent="-342900" lvl="0" marL="342900" marR="0" rtl="0" algn="l">
              <a:lnSpc>
                <a:spcPct val="100000"/>
              </a:lnSpc>
              <a:spcBef>
                <a:spcPts val="0"/>
              </a:spcBef>
              <a:spcAft>
                <a:spcPts val="0"/>
              </a:spcAft>
              <a:buClr>
                <a:srgbClr val="000000"/>
              </a:buClr>
              <a:buSzPts val="2400"/>
              <a:buFont typeface="Arial"/>
              <a:buChar char="•"/>
            </a:pPr>
            <a:r>
              <a:rPr b="0" i="0" lang="en-US" sz="2800" u="none" cap="none" strike="noStrike">
                <a:solidFill>
                  <a:schemeClr val="dk1"/>
                </a:solidFill>
                <a:latin typeface="Calibri"/>
                <a:ea typeface="Calibri"/>
                <a:cs typeface="Calibri"/>
                <a:sym typeface="Calibri"/>
              </a:rPr>
              <a:t>Conhece famílias onde só os homens ou só as mulheres controlam as finanças da família?</a:t>
            </a:r>
            <a:br>
              <a:rPr b="0" i="0" lang="en-US" sz="2800" u="none" cap="none" strike="noStrike">
                <a:solidFill>
                  <a:schemeClr val="dk1"/>
                </a:solidFill>
                <a:latin typeface="Calibri"/>
                <a:ea typeface="Calibri"/>
                <a:cs typeface="Calibri"/>
                <a:sym typeface="Calibri"/>
              </a:rPr>
            </a:br>
            <a:r>
              <a:rPr b="0" i="0" lang="en-US" sz="2800" u="none" cap="none" strike="noStrike">
                <a:solidFill>
                  <a:schemeClr val="dk1"/>
                </a:solidFill>
                <a:latin typeface="Calibri"/>
                <a:ea typeface="Calibri"/>
                <a:cs typeface="Calibri"/>
                <a:sym typeface="Calibri"/>
              </a:rPr>
              <a:t>Que grupos têm atitudes comunitárias para apoiar o financiamento familiar, por exemplo. </a:t>
            </a:r>
            <a:r>
              <a:rPr b="1" i="0" lang="en-US" sz="2800" u="none" cap="none" strike="noStrike">
                <a:solidFill>
                  <a:schemeClr val="dk1"/>
                </a:solidFill>
                <a:latin typeface="Calibri"/>
                <a:ea typeface="Calibri"/>
                <a:cs typeface="Calibri"/>
                <a:sym typeface="Calibri"/>
              </a:rPr>
              <a:t>‘Susu’, ‘Pardnas’, ‘Roscas’ ‘Tandas’</a:t>
            </a:r>
            <a:endParaRPr/>
          </a:p>
          <a:p>
            <a:pPr indent="-190500" lvl="0" marL="342900" marR="0" rtl="0" algn="l">
              <a:lnSpc>
                <a:spcPct val="100000"/>
              </a:lnSpc>
              <a:spcBef>
                <a:spcPts val="0"/>
              </a:spcBef>
              <a:spcAft>
                <a:spcPts val="0"/>
              </a:spcAft>
              <a:buClr>
                <a:srgbClr val="000000"/>
              </a:buClr>
              <a:buSzPts val="2400"/>
              <a:buFont typeface="Arial"/>
              <a:buNone/>
            </a:pPr>
            <a:r>
              <a:t/>
            </a:r>
            <a:endParaRPr b="0" i="1" sz="2400" u="none" cap="none" strike="noStrike">
              <a:solidFill>
                <a:srgbClr val="44546A"/>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44546A"/>
              </a:solidFill>
              <a:latin typeface="Calibri"/>
              <a:ea typeface="Calibri"/>
              <a:cs typeface="Calibri"/>
              <a:sym typeface="Calibri"/>
            </a:endParaRPr>
          </a:p>
        </p:txBody>
      </p:sp>
      <p:pic>
        <p:nvPicPr>
          <p:cNvPr descr="Text&#10;&#10;Description automatically generated" id="188" name="Google Shape;188;p47"/>
          <p:cNvPicPr preferRelativeResize="0"/>
          <p:nvPr/>
        </p:nvPicPr>
        <p:blipFill rotWithShape="1">
          <a:blip r:embed="rId3">
            <a:alphaModFix/>
          </a:blip>
          <a:srcRect b="0" l="0" r="0" t="19582"/>
          <a:stretch/>
        </p:blipFill>
        <p:spPr>
          <a:xfrm>
            <a:off x="7794887" y="2913665"/>
            <a:ext cx="4886792" cy="415116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48"/>
          <p:cNvSpPr txBox="1"/>
          <p:nvPr>
            <p:ph type="title"/>
          </p:nvPr>
        </p:nvSpPr>
        <p:spPr>
          <a:xfrm>
            <a:off x="502496" y="849934"/>
            <a:ext cx="5016174" cy="720001"/>
          </a:xfrm>
          <a:prstGeom prst="rect">
            <a:avLst/>
          </a:prstGeom>
          <a:noFill/>
          <a:ln>
            <a:noFill/>
          </a:ln>
        </p:spPr>
        <p:txBody>
          <a:bodyPr anchorCtr="0" anchor="ctr" bIns="45700" lIns="45700" spcFirstLastPara="1" rIns="45700" wrap="square" tIns="45700">
            <a:normAutofit fontScale="90000"/>
          </a:bodyPr>
          <a:lstStyle/>
          <a:p>
            <a:pPr indent="0" lvl="0" marL="0" rtl="0" algn="l">
              <a:lnSpc>
                <a:spcPct val="90000"/>
              </a:lnSpc>
              <a:spcBef>
                <a:spcPts val="0"/>
              </a:spcBef>
              <a:spcAft>
                <a:spcPts val="0"/>
              </a:spcAft>
              <a:buSzPct val="86419"/>
              <a:buNone/>
            </a:pPr>
            <a:br>
              <a:rPr lang="en-US"/>
            </a:br>
            <a:r>
              <a:rPr lang="en-US"/>
              <a:t>Dinheiro e Cultura </a:t>
            </a:r>
            <a:endParaRPr sz="3600"/>
          </a:p>
        </p:txBody>
      </p:sp>
      <p:sp>
        <p:nvSpPr>
          <p:cNvPr id="194" name="Google Shape;194;p48"/>
          <p:cNvSpPr txBox="1"/>
          <p:nvPr/>
        </p:nvSpPr>
        <p:spPr>
          <a:xfrm>
            <a:off x="191246" y="1490085"/>
            <a:ext cx="12952507" cy="107717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1" lang="en-US" sz="3200" u="none" cap="none" strike="noStrike">
                <a:solidFill>
                  <a:srgbClr val="C00000"/>
                </a:solidFill>
                <a:latin typeface="Calibri"/>
                <a:ea typeface="Calibri"/>
                <a:cs typeface="Calibri"/>
                <a:sym typeface="Calibri"/>
              </a:rPr>
              <a:t>“A verdade é que todos os aspetos das suas finanças são diretamente impactados pela sua identidade e cultura.</a:t>
            </a:r>
            <a:r>
              <a:rPr b="1" i="0" lang="en-US" sz="2400" u="none" cap="none" strike="noStrike">
                <a:solidFill>
                  <a:srgbClr val="C00000"/>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sp>
        <p:nvSpPr>
          <p:cNvPr id="195" name="Google Shape;195;p48"/>
          <p:cNvSpPr txBox="1"/>
          <p:nvPr/>
        </p:nvSpPr>
        <p:spPr>
          <a:xfrm>
            <a:off x="502498" y="391917"/>
            <a:ext cx="3200071" cy="720001"/>
          </a:xfrm>
          <a:prstGeom prst="rect">
            <a:avLst/>
          </a:prstGeom>
          <a:noFill/>
          <a:ln>
            <a:noFill/>
          </a:ln>
        </p:spPr>
        <p:txBody>
          <a:bodyPr anchorCtr="0" anchor="ctr" bIns="45700" lIns="45700" spcFirstLastPara="1" rIns="45700" wrap="square" tIns="45700">
            <a:noAutofit/>
          </a:bodyPr>
          <a:lstStyle/>
          <a:p>
            <a:pPr indent="0" lvl="0" marL="0" marR="0" rtl="0" algn="l">
              <a:lnSpc>
                <a:spcPct val="90000"/>
              </a:lnSpc>
              <a:spcBef>
                <a:spcPts val="0"/>
              </a:spcBef>
              <a:spcAft>
                <a:spcPts val="0"/>
              </a:spcAft>
              <a:buNone/>
            </a:pPr>
            <a:r>
              <a:rPr b="1" i="0" lang="en-US" sz="3200" u="none" cap="none" strike="noStrike">
                <a:solidFill>
                  <a:schemeClr val="accent2"/>
                </a:solidFill>
                <a:latin typeface="Calibri"/>
                <a:ea typeface="Calibri"/>
                <a:cs typeface="Calibri"/>
                <a:sym typeface="Calibri"/>
              </a:rPr>
              <a:t>Atividade M2.4b</a:t>
            </a:r>
            <a:endParaRPr b="1" i="0" sz="3200" u="none" cap="none" strike="noStrike">
              <a:solidFill>
                <a:schemeClr val="accent2"/>
              </a:solidFill>
              <a:latin typeface="Calibri"/>
              <a:ea typeface="Calibri"/>
              <a:cs typeface="Calibri"/>
              <a:sym typeface="Calibri"/>
            </a:endParaRPr>
          </a:p>
        </p:txBody>
      </p:sp>
      <p:sp>
        <p:nvSpPr>
          <p:cNvPr id="196" name="Google Shape;196;p48"/>
          <p:cNvSpPr txBox="1"/>
          <p:nvPr/>
        </p:nvSpPr>
        <p:spPr>
          <a:xfrm>
            <a:off x="6664960" y="7046551"/>
            <a:ext cx="6670040" cy="769441"/>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800"/>
              <a:buFont typeface="Arial"/>
              <a:buNone/>
            </a:pPr>
            <a:r>
              <a:rPr b="0" i="0" lang="en-US" sz="800" u="none" cap="none" strike="noStrike">
                <a:solidFill>
                  <a:srgbClr val="979797"/>
                </a:solidFill>
                <a:latin typeface="Arial"/>
                <a:ea typeface="Arial"/>
                <a:cs typeface="Arial"/>
                <a:sym typeface="Arial"/>
              </a:rPr>
              <a:t>Source: Dorsainvil, R. (n.d.). Why We Can’t Talk About Money Without Talking About Culture. Forbes. Retrieved March 8, 2022, from https://www.forbes.com/sites/riankadorsainvil/2019/06/28/why-we-cant-talk-about-money-without-talking-about-culture/?sh=13ba4b185e8d</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197" name="Google Shape;197;p48"/>
          <p:cNvSpPr txBox="1"/>
          <p:nvPr/>
        </p:nvSpPr>
        <p:spPr>
          <a:xfrm>
            <a:off x="397565" y="2435516"/>
            <a:ext cx="12746187" cy="4832052"/>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44546A"/>
              </a:buClr>
              <a:buSzPts val="2400"/>
              <a:buFont typeface="Arial"/>
              <a:buChar char="•"/>
            </a:pPr>
            <a:r>
              <a:rPr b="0" i="0" lang="en-US" sz="2800" u="none" cap="none" strike="noStrike">
                <a:solidFill>
                  <a:srgbClr val="44546A"/>
                </a:solidFill>
                <a:latin typeface="Calibri"/>
                <a:ea typeface="Calibri"/>
                <a:cs typeface="Calibri"/>
                <a:sym typeface="Calibri"/>
              </a:rPr>
              <a:t>Identifique os </a:t>
            </a:r>
            <a:r>
              <a:rPr b="1" i="0" lang="en-US" sz="2800" u="none" cap="none" strike="noStrike">
                <a:solidFill>
                  <a:srgbClr val="44546A"/>
                </a:solidFill>
                <a:latin typeface="Calibri"/>
                <a:ea typeface="Calibri"/>
                <a:cs typeface="Calibri"/>
                <a:sym typeface="Calibri"/>
              </a:rPr>
              <a:t>elementos históricos e comunitários </a:t>
            </a:r>
            <a:r>
              <a:rPr b="0" i="0" lang="en-US" sz="2800" u="none" cap="none" strike="noStrike">
                <a:solidFill>
                  <a:srgbClr val="44546A"/>
                </a:solidFill>
                <a:latin typeface="Calibri"/>
                <a:ea typeface="Calibri"/>
                <a:cs typeface="Calibri"/>
                <a:sym typeface="Calibri"/>
              </a:rPr>
              <a:t>da sua identidade para entender a "bagagem de dinheiro que tens em cima da mesa".“</a:t>
            </a:r>
            <a:endParaRPr/>
          </a:p>
          <a:p>
            <a:pPr indent="-190500" lvl="0" marL="342900" marR="0" rtl="0" algn="l">
              <a:lnSpc>
                <a:spcPct val="100000"/>
              </a:lnSpc>
              <a:spcBef>
                <a:spcPts val="0"/>
              </a:spcBef>
              <a:spcAft>
                <a:spcPts val="0"/>
              </a:spcAft>
              <a:buClr>
                <a:srgbClr val="44546A"/>
              </a:buClr>
              <a:buSzPts val="2400"/>
              <a:buFont typeface="Arial"/>
              <a:buNone/>
            </a:pPr>
            <a:r>
              <a:t/>
            </a:r>
            <a:endParaRPr b="0" i="0" sz="28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44546A"/>
              </a:buClr>
              <a:buSzPts val="2400"/>
              <a:buFont typeface="Arial"/>
              <a:buChar char="•"/>
            </a:pPr>
            <a:r>
              <a:rPr b="0" i="0" lang="en-US" sz="2800" u="none" cap="none" strike="noStrike">
                <a:solidFill>
                  <a:srgbClr val="44546A"/>
                </a:solidFill>
                <a:latin typeface="Calibri"/>
                <a:ea typeface="Calibri"/>
                <a:cs typeface="Calibri"/>
                <a:sym typeface="Calibri"/>
              </a:rPr>
              <a:t>A tua </a:t>
            </a:r>
            <a:r>
              <a:rPr b="1" i="0" lang="en-US" sz="2800" u="none" cap="none" strike="noStrike">
                <a:solidFill>
                  <a:srgbClr val="44546A"/>
                </a:solidFill>
                <a:latin typeface="Calibri"/>
                <a:ea typeface="Calibri"/>
                <a:cs typeface="Calibri"/>
                <a:sym typeface="Calibri"/>
              </a:rPr>
              <a:t>comunidade</a:t>
            </a:r>
            <a:r>
              <a:rPr b="0" i="0" lang="en-US" sz="2800" u="none" cap="none" strike="noStrike">
                <a:solidFill>
                  <a:srgbClr val="44546A"/>
                </a:solidFill>
                <a:latin typeface="Calibri"/>
                <a:ea typeface="Calibri"/>
                <a:cs typeface="Calibri"/>
                <a:sym typeface="Calibri"/>
              </a:rPr>
              <a:t> influencia as tuas escolhas financeiras?</a:t>
            </a:r>
            <a:endParaRPr/>
          </a:p>
          <a:p>
            <a:pPr indent="-190500" lvl="0" marL="342900" marR="0" rtl="0" algn="l">
              <a:lnSpc>
                <a:spcPct val="100000"/>
              </a:lnSpc>
              <a:spcBef>
                <a:spcPts val="0"/>
              </a:spcBef>
              <a:spcAft>
                <a:spcPts val="0"/>
              </a:spcAft>
              <a:buClr>
                <a:srgbClr val="44546A"/>
              </a:buClr>
              <a:buSzPts val="2400"/>
              <a:buFont typeface="Arial"/>
              <a:buNone/>
            </a:pPr>
            <a:r>
              <a:t/>
            </a:r>
            <a:endParaRPr b="0" i="0" sz="2800" u="none" cap="none" strike="noStrike">
              <a:solidFill>
                <a:srgbClr val="44546A"/>
              </a:solidFill>
              <a:latin typeface="Calibri"/>
              <a:ea typeface="Calibri"/>
              <a:cs typeface="Calibri"/>
              <a:sym typeface="Calibri"/>
            </a:endParaRPr>
          </a:p>
          <a:p>
            <a:pPr indent="-342900" lvl="0" marL="342900" marR="0" rtl="0" algn="l">
              <a:lnSpc>
                <a:spcPct val="100000"/>
              </a:lnSpc>
              <a:spcBef>
                <a:spcPts val="0"/>
              </a:spcBef>
              <a:spcAft>
                <a:spcPts val="0"/>
              </a:spcAft>
              <a:buClr>
                <a:srgbClr val="44546A"/>
              </a:buClr>
              <a:buSzPts val="2400"/>
              <a:buFont typeface="Arial"/>
              <a:buChar char="•"/>
            </a:pPr>
            <a:r>
              <a:rPr b="0" i="0" lang="en-US" sz="2800" u="none" cap="none" strike="noStrike">
                <a:solidFill>
                  <a:srgbClr val="44546A"/>
                </a:solidFill>
                <a:latin typeface="Calibri"/>
                <a:ea typeface="Calibri"/>
                <a:cs typeface="Calibri"/>
                <a:sym typeface="Calibri"/>
              </a:rPr>
              <a:t>Tem uma história financeira familiar?? </a:t>
            </a:r>
            <a:endParaRPr b="0" i="0" sz="2800" u="none" cap="none" strike="noStrike">
              <a:solidFill>
                <a:srgbClr val="44546A"/>
              </a:solidFill>
              <a:latin typeface="Calibri"/>
              <a:ea typeface="Calibri"/>
              <a:cs typeface="Calibri"/>
              <a:sym typeface="Calibri"/>
            </a:endParaRPr>
          </a:p>
          <a:p>
            <a:pPr indent="0" lvl="0" marL="0" marR="0" rtl="0" algn="l">
              <a:lnSpc>
                <a:spcPct val="100000"/>
              </a:lnSpc>
              <a:spcBef>
                <a:spcPts val="0"/>
              </a:spcBef>
              <a:spcAft>
                <a:spcPts val="0"/>
              </a:spcAft>
              <a:buNone/>
            </a:pPr>
            <a:r>
              <a:t/>
            </a:r>
            <a:endParaRPr b="0" i="0" sz="2800" u="none" cap="none" strike="noStrike">
              <a:solidFill>
                <a:srgbClr val="44546A"/>
              </a:solidFill>
              <a:latin typeface="Calibri"/>
              <a:ea typeface="Calibri"/>
              <a:cs typeface="Calibri"/>
              <a:sym typeface="Calibri"/>
            </a:endParaRPr>
          </a:p>
          <a:p>
            <a:pPr indent="-342900" lvl="0" marL="342900" marR="0" rtl="0" algn="l">
              <a:lnSpc>
                <a:spcPct val="100000"/>
              </a:lnSpc>
              <a:spcBef>
                <a:spcPts val="0"/>
              </a:spcBef>
              <a:spcAft>
                <a:spcPts val="0"/>
              </a:spcAft>
              <a:buClr>
                <a:srgbClr val="44546A"/>
              </a:buClr>
              <a:buSzPts val="2400"/>
              <a:buFont typeface="Arial"/>
              <a:buChar char="•"/>
            </a:pPr>
            <a:r>
              <a:rPr b="0" i="0" lang="en-US" sz="2800" u="none" cap="none" strike="noStrike">
                <a:solidFill>
                  <a:srgbClr val="44546A"/>
                </a:solidFill>
                <a:latin typeface="Calibri"/>
                <a:ea typeface="Calibri"/>
                <a:cs typeface="Calibri"/>
                <a:sym typeface="Calibri"/>
              </a:rPr>
              <a:t>Clarificar </a:t>
            </a:r>
            <a:r>
              <a:rPr b="1" i="0" lang="en-US" sz="2800" u="none" cap="none" strike="noStrike">
                <a:solidFill>
                  <a:srgbClr val="44546A"/>
                </a:solidFill>
                <a:latin typeface="Calibri"/>
                <a:ea typeface="Calibri"/>
                <a:cs typeface="Calibri"/>
                <a:sym typeface="Calibri"/>
              </a:rPr>
              <a:t>histórias inúteis ou negativas </a:t>
            </a:r>
            <a:r>
              <a:rPr b="0" i="0" lang="en-US" sz="2800" u="none" cap="none" strike="noStrike">
                <a:solidFill>
                  <a:srgbClr val="44546A"/>
                </a:solidFill>
                <a:latin typeface="Calibri"/>
                <a:ea typeface="Calibri"/>
                <a:cs typeface="Calibri"/>
                <a:sym typeface="Calibri"/>
              </a:rPr>
              <a:t>sobre o dinheiro que aprendeu no passado.</a:t>
            </a:r>
            <a:endParaRPr b="0" i="0" sz="2800" u="none" cap="none" strike="noStrike">
              <a:solidFill>
                <a:srgbClr val="44546A"/>
              </a:solidFill>
              <a:latin typeface="Calibri"/>
              <a:ea typeface="Calibri"/>
              <a:cs typeface="Calibri"/>
              <a:sym typeface="Calibri"/>
            </a:endParaRPr>
          </a:p>
          <a:p>
            <a:pPr indent="-190500" lvl="0" marL="342900" marR="0" rtl="0" algn="l">
              <a:lnSpc>
                <a:spcPct val="100000"/>
              </a:lnSpc>
              <a:spcBef>
                <a:spcPts val="0"/>
              </a:spcBef>
              <a:spcAft>
                <a:spcPts val="0"/>
              </a:spcAft>
              <a:buClr>
                <a:srgbClr val="44546A"/>
              </a:buClr>
              <a:buSzPts val="2400"/>
              <a:buFont typeface="Arial"/>
              <a:buNone/>
            </a:pPr>
            <a:r>
              <a:t/>
            </a:r>
            <a:endParaRPr b="0" i="0" sz="28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44546A"/>
              </a:buClr>
              <a:buSzPts val="2400"/>
              <a:buFont typeface="Arial"/>
              <a:buChar char="•"/>
            </a:pPr>
            <a:r>
              <a:rPr b="0" i="0" lang="en-US" sz="2800" u="none" cap="none" strike="noStrike">
                <a:solidFill>
                  <a:srgbClr val="44546A"/>
                </a:solidFill>
                <a:latin typeface="Calibri"/>
                <a:ea typeface="Calibri"/>
                <a:cs typeface="Calibri"/>
                <a:sym typeface="Calibri"/>
              </a:rPr>
              <a:t>Antes de tomar qualquer decisão financeira, lembre-se da história que quer contar a si mesmo.</a:t>
            </a:r>
            <a:endParaRPr b="0" i="0" sz="2800" u="none" cap="none" strike="noStrik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grpSp>
        <p:nvGrpSpPr>
          <p:cNvPr id="202" name="Google Shape;202;p11"/>
          <p:cNvGrpSpPr/>
          <p:nvPr/>
        </p:nvGrpSpPr>
        <p:grpSpPr>
          <a:xfrm>
            <a:off x="383358" y="603062"/>
            <a:ext cx="12331544" cy="602892"/>
            <a:chOff x="-1" y="-1"/>
            <a:chExt cx="12331542" cy="602891"/>
          </a:xfrm>
        </p:grpSpPr>
        <p:sp>
          <p:nvSpPr>
            <p:cNvPr id="203" name="Google Shape;203;p11"/>
            <p:cNvSpPr/>
            <p:nvPr/>
          </p:nvSpPr>
          <p:spPr>
            <a:xfrm>
              <a:off x="-1" y="-1"/>
              <a:ext cx="12331542" cy="602891"/>
            </a:xfrm>
            <a:prstGeom prst="rect">
              <a:avLst/>
            </a:prstGeom>
            <a:solidFill>
              <a:srgbClr val="374856"/>
            </a:solidFill>
            <a:ln>
              <a:noFill/>
            </a:ln>
          </p:spPr>
          <p:txBody>
            <a:bodyPr anchorCtr="0" anchor="ctr" bIns="45700" lIns="45700" spcFirstLastPara="1" rIns="45700" wrap="square" tIns="45700">
              <a:noAutofit/>
            </a:bodyPr>
            <a:lstStyle/>
            <a:p>
              <a:pPr indent="0" lvl="0" marL="0" marR="0" rtl="0" algn="just">
                <a:lnSpc>
                  <a:spcPct val="90000"/>
                </a:lnSpc>
                <a:spcBef>
                  <a:spcPts val="0"/>
                </a:spcBef>
                <a:spcAft>
                  <a:spcPts val="0"/>
                </a:spcAft>
                <a:buClr>
                  <a:srgbClr val="FFFFFF"/>
                </a:buClr>
                <a:buSzPts val="2400"/>
                <a:buFont typeface="Calibri"/>
                <a:buNone/>
              </a:pPr>
              <a:r>
                <a:t/>
              </a:r>
              <a:endParaRPr b="1" i="1" sz="2400" u="none" cap="none" strike="noStrike">
                <a:solidFill>
                  <a:srgbClr val="FFFFFF"/>
                </a:solidFill>
                <a:latin typeface="Calibri"/>
                <a:ea typeface="Calibri"/>
                <a:cs typeface="Calibri"/>
                <a:sym typeface="Calibri"/>
              </a:endParaRPr>
            </a:p>
          </p:txBody>
        </p:sp>
        <p:sp>
          <p:nvSpPr>
            <p:cNvPr id="204" name="Google Shape;204;p11"/>
            <p:cNvSpPr txBox="1"/>
            <p:nvPr/>
          </p:nvSpPr>
          <p:spPr>
            <a:xfrm>
              <a:off x="26279" y="89099"/>
              <a:ext cx="12278983" cy="424690"/>
            </a:xfrm>
            <a:prstGeom prst="rect">
              <a:avLst/>
            </a:prstGeom>
            <a:noFill/>
            <a:ln>
              <a:noFill/>
            </a:ln>
          </p:spPr>
          <p:txBody>
            <a:bodyPr anchorCtr="0" anchor="ctr" bIns="45700" lIns="45700" spcFirstLastPara="1" rIns="45700" wrap="square" tIns="45700">
              <a:spAutoFit/>
            </a:bodyPr>
            <a:lstStyle/>
            <a:p>
              <a:pPr indent="0" lvl="0" marL="0" marR="0" rtl="0" algn="just">
                <a:lnSpc>
                  <a:spcPct val="90000"/>
                </a:lnSpc>
                <a:spcBef>
                  <a:spcPts val="0"/>
                </a:spcBef>
                <a:spcAft>
                  <a:spcPts val="0"/>
                </a:spcAft>
                <a:buNone/>
              </a:pPr>
              <a:r>
                <a:rPr b="1" i="1" lang="en-US" sz="2400" u="none" cap="none" strike="noStrike">
                  <a:solidFill>
                    <a:srgbClr val="FFFFFF"/>
                  </a:solidFill>
                  <a:latin typeface="Calibri"/>
                  <a:ea typeface="Calibri"/>
                  <a:cs typeface="Calibri"/>
                  <a:sym typeface="Calibri"/>
                </a:rPr>
                <a:t>Orçamento e a App Money Matters</a:t>
              </a:r>
              <a:endParaRPr b="0" i="1" sz="1400" u="none" cap="none" strike="noStrike">
                <a:solidFill>
                  <a:srgbClr val="000000"/>
                </a:solidFill>
                <a:latin typeface="Arial"/>
                <a:ea typeface="Arial"/>
                <a:cs typeface="Arial"/>
                <a:sym typeface="Arial"/>
              </a:endParaRPr>
            </a:p>
          </p:txBody>
        </p:sp>
      </p:grpSp>
      <p:sp>
        <p:nvSpPr>
          <p:cNvPr id="205" name="Google Shape;205;p11"/>
          <p:cNvSpPr txBox="1"/>
          <p:nvPr/>
        </p:nvSpPr>
        <p:spPr>
          <a:xfrm>
            <a:off x="733864" y="1676302"/>
            <a:ext cx="5815266" cy="1276763"/>
          </a:xfrm>
          <a:prstGeom prst="rect">
            <a:avLst/>
          </a:prstGeom>
          <a:no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None/>
            </a:pPr>
            <a:r>
              <a:rPr b="0" i="0" lang="en-US" sz="2700" u="none" cap="none" strike="noStrike">
                <a:solidFill>
                  <a:srgbClr val="44546A"/>
                </a:solidFill>
                <a:latin typeface="Calibri"/>
                <a:ea typeface="Calibri"/>
                <a:cs typeface="Calibri"/>
                <a:sym typeface="Calibri"/>
              </a:rPr>
              <a:t>Orçamentação é o processo de planeamento de como vai gastar o seu dinheiro. </a:t>
            </a:r>
            <a:endParaRPr b="0" i="0" sz="1400" u="none" cap="none" strike="noStrike">
              <a:solidFill>
                <a:srgbClr val="000000"/>
              </a:solidFill>
              <a:latin typeface="Arial"/>
              <a:ea typeface="Arial"/>
              <a:cs typeface="Arial"/>
              <a:sym typeface="Arial"/>
            </a:endParaRPr>
          </a:p>
        </p:txBody>
      </p:sp>
      <p:pic>
        <p:nvPicPr>
          <p:cNvPr id="206" name="Google Shape;206;p11"/>
          <p:cNvPicPr preferRelativeResize="0"/>
          <p:nvPr/>
        </p:nvPicPr>
        <p:blipFill rotWithShape="1">
          <a:blip r:embed="rId3">
            <a:alphaModFix/>
          </a:blip>
          <a:srcRect b="0" l="0" r="0" t="0"/>
          <a:stretch/>
        </p:blipFill>
        <p:spPr>
          <a:xfrm>
            <a:off x="6792303" y="1977933"/>
            <a:ext cx="2431970" cy="5301997"/>
          </a:xfrm>
          <a:prstGeom prst="rect">
            <a:avLst/>
          </a:prstGeom>
          <a:noFill/>
          <a:ln>
            <a:noFill/>
          </a:ln>
        </p:spPr>
      </p:pic>
      <p:pic>
        <p:nvPicPr>
          <p:cNvPr id="207" name="Google Shape;207;p11"/>
          <p:cNvPicPr preferRelativeResize="0"/>
          <p:nvPr/>
        </p:nvPicPr>
        <p:blipFill rotWithShape="1">
          <a:blip r:embed="rId4">
            <a:alphaModFix/>
          </a:blip>
          <a:srcRect b="0" l="0" r="0" t="0"/>
          <a:stretch/>
        </p:blipFill>
        <p:spPr>
          <a:xfrm>
            <a:off x="9517350" y="1952544"/>
            <a:ext cx="2341306" cy="5176306"/>
          </a:xfrm>
          <a:prstGeom prst="rect">
            <a:avLst/>
          </a:prstGeom>
          <a:noFill/>
          <a:ln>
            <a:noFill/>
          </a:ln>
        </p:spPr>
      </p:pic>
      <p:sp>
        <p:nvSpPr>
          <p:cNvPr id="208" name="Google Shape;208;p11"/>
          <p:cNvSpPr/>
          <p:nvPr/>
        </p:nvSpPr>
        <p:spPr>
          <a:xfrm>
            <a:off x="732420" y="3158307"/>
            <a:ext cx="578211" cy="230332"/>
          </a:xfrm>
          <a:prstGeom prst="rightArrow">
            <a:avLst>
              <a:gd fmla="val 50000" name="adj1"/>
              <a:gd fmla="val 50000" name="adj2"/>
            </a:avLst>
          </a:prstGeom>
          <a:solidFill>
            <a:schemeClr val="accent1"/>
          </a:solidFill>
          <a:ln cap="flat" cmpd="sng" w="25400">
            <a:solidFill>
              <a:srgbClr val="B6762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09" name="Google Shape;209;p11"/>
          <p:cNvSpPr/>
          <p:nvPr/>
        </p:nvSpPr>
        <p:spPr>
          <a:xfrm>
            <a:off x="94253" y="2157844"/>
            <a:ext cx="578211" cy="230332"/>
          </a:xfrm>
          <a:prstGeom prst="rightArrow">
            <a:avLst>
              <a:gd fmla="val 50000" name="adj1"/>
              <a:gd fmla="val 50000" name="adj2"/>
            </a:avLst>
          </a:prstGeom>
          <a:solidFill>
            <a:schemeClr val="accent1"/>
          </a:solidFill>
          <a:ln cap="flat" cmpd="sng" w="25400">
            <a:solidFill>
              <a:srgbClr val="B6762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10" name="Google Shape;210;p11"/>
          <p:cNvSpPr/>
          <p:nvPr/>
        </p:nvSpPr>
        <p:spPr>
          <a:xfrm>
            <a:off x="1394625" y="4061215"/>
            <a:ext cx="578211" cy="230332"/>
          </a:xfrm>
          <a:prstGeom prst="rightArrow">
            <a:avLst>
              <a:gd fmla="val 50000" name="adj1"/>
              <a:gd fmla="val 50000" name="adj2"/>
            </a:avLst>
          </a:prstGeom>
          <a:solidFill>
            <a:schemeClr val="accent1"/>
          </a:solidFill>
          <a:ln cap="flat" cmpd="sng" w="25400">
            <a:solidFill>
              <a:srgbClr val="B6762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11" name="Google Shape;211;p11"/>
          <p:cNvSpPr txBox="1"/>
          <p:nvPr/>
        </p:nvSpPr>
        <p:spPr>
          <a:xfrm>
            <a:off x="10757647" y="6966761"/>
            <a:ext cx="2519510"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000" u="none" cap="none" strike="noStrike">
                <a:solidFill>
                  <a:srgbClr val="000000"/>
                </a:solidFill>
                <a:latin typeface="Calibri"/>
                <a:ea typeface="Calibri"/>
                <a:cs typeface="Calibri"/>
                <a:sym typeface="Calibri"/>
              </a:rPr>
              <a:t>App Money Matters</a:t>
            </a:r>
            <a:endParaRPr b="0" i="0" sz="1400" u="none" cap="none" strike="noStrike">
              <a:solidFill>
                <a:srgbClr val="000000"/>
              </a:solidFill>
              <a:latin typeface="Arial"/>
              <a:ea typeface="Arial"/>
              <a:cs typeface="Arial"/>
              <a:sym typeface="Arial"/>
            </a:endParaRPr>
          </a:p>
        </p:txBody>
      </p:sp>
      <p:sp>
        <p:nvSpPr>
          <p:cNvPr id="212" name="Google Shape;212;p11"/>
          <p:cNvSpPr txBox="1"/>
          <p:nvPr/>
        </p:nvSpPr>
        <p:spPr>
          <a:xfrm>
            <a:off x="1378128" y="2992291"/>
            <a:ext cx="4815782" cy="923289"/>
          </a:xfrm>
          <a:prstGeom prst="rect">
            <a:avLst/>
          </a:prstGeom>
          <a:noFill/>
          <a:ln>
            <a:noFill/>
          </a:ln>
        </p:spPr>
        <p:txBody>
          <a:bodyPr anchorCtr="0" anchor="t" bIns="45700" lIns="91425" spcFirstLastPara="1" rIns="91425" wrap="square" tIns="45700">
            <a:spAutoFit/>
          </a:bodyPr>
          <a:lstStyle/>
          <a:p>
            <a:pPr indent="-85725" lvl="0" marL="85725" marR="0" rtl="0" algn="l">
              <a:lnSpc>
                <a:spcPct val="100000"/>
              </a:lnSpc>
              <a:spcBef>
                <a:spcPts val="0"/>
              </a:spcBef>
              <a:spcAft>
                <a:spcPts val="0"/>
              </a:spcAft>
              <a:buNone/>
            </a:pPr>
            <a:r>
              <a:rPr b="0" i="0" lang="en-US" sz="2700" u="none" cap="none" strike="noStrike">
                <a:solidFill>
                  <a:srgbClr val="44546A"/>
                </a:solidFill>
                <a:latin typeface="Calibri"/>
                <a:ea typeface="Calibri"/>
                <a:cs typeface="Calibri"/>
                <a:sym typeface="Calibri"/>
              </a:rPr>
              <a:t>Um orçamento é o nome dado a este plano de despesas. </a:t>
            </a:r>
            <a:endParaRPr b="0" i="0" sz="1400" u="none" cap="none" strike="noStrike">
              <a:solidFill>
                <a:srgbClr val="000000"/>
              </a:solidFill>
              <a:latin typeface="Arial"/>
              <a:ea typeface="Arial"/>
              <a:cs typeface="Arial"/>
              <a:sym typeface="Arial"/>
            </a:endParaRPr>
          </a:p>
        </p:txBody>
      </p:sp>
      <p:sp>
        <p:nvSpPr>
          <p:cNvPr id="213" name="Google Shape;213;p11"/>
          <p:cNvSpPr txBox="1"/>
          <p:nvPr/>
        </p:nvSpPr>
        <p:spPr>
          <a:xfrm>
            <a:off x="2000113" y="3928198"/>
            <a:ext cx="4807130" cy="2585283"/>
          </a:xfrm>
          <a:prstGeom prst="rect">
            <a:avLst/>
          </a:prstGeom>
          <a:noFill/>
          <a:ln>
            <a:noFill/>
          </a:ln>
        </p:spPr>
        <p:txBody>
          <a:bodyPr anchorCtr="0" anchor="t" bIns="45700" lIns="91425" spcFirstLastPara="1" rIns="91425" wrap="square" tIns="45700">
            <a:spAutoFit/>
          </a:bodyPr>
          <a:lstStyle/>
          <a:p>
            <a:pPr indent="-85725" lvl="0" marL="85725" marR="0" rtl="0" algn="l">
              <a:lnSpc>
                <a:spcPct val="100000"/>
              </a:lnSpc>
              <a:spcBef>
                <a:spcPts val="0"/>
              </a:spcBef>
              <a:spcAft>
                <a:spcPts val="0"/>
              </a:spcAft>
              <a:buNone/>
            </a:pPr>
            <a:r>
              <a:rPr b="0" i="0" lang="en-US" sz="2700" u="none" cap="none" strike="noStrike">
                <a:solidFill>
                  <a:srgbClr val="44546A"/>
                </a:solidFill>
                <a:latin typeface="Calibri"/>
                <a:ea typeface="Calibri"/>
                <a:cs typeface="Calibri"/>
                <a:sym typeface="Calibri"/>
              </a:rPr>
              <a:t>Fazer este plano de gastos permite saber com antecedência se terá dinheiro suficiente para fazer as coisas que precisa ou quer fazer. </a:t>
            </a:r>
            <a:br>
              <a:rPr b="0" i="0" lang="en-US" sz="2700" u="none" cap="none" strike="noStrike">
                <a:solidFill>
                  <a:srgbClr val="44546A"/>
                </a:solidFill>
                <a:latin typeface="Calibri"/>
                <a:ea typeface="Calibri"/>
                <a:cs typeface="Calibri"/>
                <a:sym typeface="Calibri"/>
              </a:rPr>
            </a:b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09"/>
                                        </p:tgtEl>
                                        <p:attrNameLst>
                                          <p:attrName>style.visibility</p:attrName>
                                        </p:attrNameLst>
                                      </p:cBhvr>
                                      <p:to>
                                        <p:strVal val="visible"/>
                                      </p:to>
                                    </p:set>
                                    <p:anim calcmode="lin" valueType="num">
                                      <p:cBhvr additive="base">
                                        <p:cTn dur="500"/>
                                        <p:tgtEl>
                                          <p:spTgt spid="20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05"/>
                                        </p:tgtEl>
                                        <p:attrNameLst>
                                          <p:attrName>style.visibility</p:attrName>
                                        </p:attrNameLst>
                                      </p:cBhvr>
                                      <p:to>
                                        <p:strVal val="visible"/>
                                      </p:to>
                                    </p:set>
                                    <p:anim calcmode="lin" valueType="num">
                                      <p:cBhvr additive="base">
                                        <p:cTn dur="500"/>
                                        <p:tgtEl>
                                          <p:spTgt spid="205"/>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08"/>
                                        </p:tgtEl>
                                        <p:attrNameLst>
                                          <p:attrName>style.visibility</p:attrName>
                                        </p:attrNameLst>
                                      </p:cBhvr>
                                      <p:to>
                                        <p:strVal val="visible"/>
                                      </p:to>
                                    </p:set>
                                    <p:anim calcmode="lin" valueType="num">
                                      <p:cBhvr additive="base">
                                        <p:cTn dur="500"/>
                                        <p:tgtEl>
                                          <p:spTgt spid="20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12"/>
                                        </p:tgtEl>
                                        <p:attrNameLst>
                                          <p:attrName>style.visibility</p:attrName>
                                        </p:attrNameLst>
                                      </p:cBhvr>
                                      <p:to>
                                        <p:strVal val="visible"/>
                                      </p:to>
                                    </p:set>
                                    <p:anim calcmode="lin" valueType="num">
                                      <p:cBhvr additive="base">
                                        <p:cTn dur="500"/>
                                        <p:tgtEl>
                                          <p:spTgt spid="212"/>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10"/>
                                        </p:tgtEl>
                                        <p:attrNameLst>
                                          <p:attrName>style.visibility</p:attrName>
                                        </p:attrNameLst>
                                      </p:cBhvr>
                                      <p:to>
                                        <p:strVal val="visible"/>
                                      </p:to>
                                    </p:set>
                                    <p:anim calcmode="lin" valueType="num">
                                      <p:cBhvr additive="base">
                                        <p:cTn dur="500"/>
                                        <p:tgtEl>
                                          <p:spTgt spid="21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13"/>
                                        </p:tgtEl>
                                        <p:attrNameLst>
                                          <p:attrName>style.visibility</p:attrName>
                                        </p:attrNameLst>
                                      </p:cBhvr>
                                      <p:to>
                                        <p:strVal val="visible"/>
                                      </p:to>
                                    </p:set>
                                    <p:anim calcmode="lin" valueType="num">
                                      <p:cBhvr additive="base">
                                        <p:cTn dur="500"/>
                                        <p:tgtEl>
                                          <p:spTgt spid="213"/>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17"/>
          <p:cNvSpPr txBox="1"/>
          <p:nvPr>
            <p:ph idx="1" type="body"/>
          </p:nvPr>
        </p:nvSpPr>
        <p:spPr>
          <a:xfrm>
            <a:off x="500959" y="1967224"/>
            <a:ext cx="12331542" cy="4553892"/>
          </a:xfrm>
          <a:prstGeom prst="rect">
            <a:avLst/>
          </a:prstGeom>
          <a:noFill/>
          <a:ln>
            <a:noFill/>
          </a:ln>
        </p:spPr>
        <p:txBody>
          <a:bodyPr anchorCtr="0" anchor="t" bIns="45700" lIns="45700" spcFirstLastPara="1" rIns="45700" wrap="square" tIns="45700">
            <a:normAutofit/>
          </a:bodyPr>
          <a:lstStyle/>
          <a:p>
            <a:pPr indent="-457200" lvl="0" marL="685800" rtl="0" algn="l">
              <a:lnSpc>
                <a:spcPct val="166666"/>
              </a:lnSpc>
              <a:spcBef>
                <a:spcPts val="600"/>
              </a:spcBef>
              <a:spcAft>
                <a:spcPts val="0"/>
              </a:spcAft>
              <a:buSzPts val="1800"/>
              <a:buFont typeface="Arial"/>
              <a:buAutoNum type="arabicPeriod"/>
            </a:pPr>
            <a:r>
              <a:rPr lang="en-US" sz="3200"/>
              <a:t>Veja estes recursos.</a:t>
            </a:r>
            <a:br>
              <a:rPr lang="en-US" sz="3200"/>
            </a:br>
            <a:r>
              <a:rPr lang="en-US" sz="3200"/>
              <a:t>Pense em formas de usá-los como um recurso de ensino de Aprendizagem Familiar.</a:t>
            </a:r>
            <a:endParaRPr/>
          </a:p>
          <a:p>
            <a:pPr indent="-457200" lvl="0" marL="685800" rtl="0" algn="l">
              <a:lnSpc>
                <a:spcPct val="166666"/>
              </a:lnSpc>
              <a:spcBef>
                <a:spcPts val="600"/>
              </a:spcBef>
              <a:spcAft>
                <a:spcPts val="0"/>
              </a:spcAft>
              <a:buSzPts val="1800"/>
              <a:buFont typeface="Arial"/>
              <a:buAutoNum type="arabicPeriod"/>
            </a:pPr>
            <a:r>
              <a:rPr lang="en-US" sz="3200"/>
              <a:t>Dê feedback sobre 3 ideias para o grupo. </a:t>
            </a:r>
            <a:endParaRPr sz="3200">
              <a:highlight>
                <a:srgbClr val="FFFF00"/>
              </a:highlight>
            </a:endParaRPr>
          </a:p>
          <a:p>
            <a:pPr indent="-228600" lvl="0" marL="457200" rtl="0" algn="just">
              <a:lnSpc>
                <a:spcPct val="166666"/>
              </a:lnSpc>
              <a:spcBef>
                <a:spcPts val="600"/>
              </a:spcBef>
              <a:spcAft>
                <a:spcPts val="0"/>
              </a:spcAft>
              <a:buClr>
                <a:srgbClr val="44546A"/>
              </a:buClr>
              <a:buSzPts val="1800"/>
              <a:buNone/>
            </a:pPr>
            <a:r>
              <a:t/>
            </a:r>
            <a:endParaRPr/>
          </a:p>
        </p:txBody>
      </p:sp>
      <p:sp>
        <p:nvSpPr>
          <p:cNvPr id="219" name="Google Shape;219;p17"/>
          <p:cNvSpPr txBox="1"/>
          <p:nvPr>
            <p:ph type="title"/>
          </p:nvPr>
        </p:nvSpPr>
        <p:spPr>
          <a:xfrm>
            <a:off x="502499" y="432158"/>
            <a:ext cx="12330002" cy="1381652"/>
          </a:xfrm>
          <a:prstGeom prst="rect">
            <a:avLst/>
          </a:prstGeom>
          <a:noFill/>
          <a:ln>
            <a:noFill/>
          </a:ln>
        </p:spPr>
        <p:txBody>
          <a:bodyPr anchorCtr="0" anchor="ctr" bIns="45700" lIns="45700" spcFirstLastPara="1" rIns="45700" wrap="square" tIns="45700">
            <a:normAutofit/>
          </a:bodyPr>
          <a:lstStyle/>
          <a:p>
            <a:pPr indent="0" lvl="0" marL="0" rtl="0" algn="l">
              <a:lnSpc>
                <a:spcPct val="90000"/>
              </a:lnSpc>
              <a:spcBef>
                <a:spcPts val="0"/>
              </a:spcBef>
              <a:spcAft>
                <a:spcPts val="0"/>
              </a:spcAft>
              <a:buClr>
                <a:schemeClr val="accent2"/>
              </a:buClr>
              <a:buSzPts val="1800"/>
              <a:buNone/>
            </a:pPr>
            <a:r>
              <a:rPr lang="en-US" sz="3200"/>
              <a:t>Atividade M2.5 </a:t>
            </a:r>
            <a:br>
              <a:rPr lang="en-US" sz="3200"/>
            </a:br>
            <a:r>
              <a:rPr lang="en-US" sz="3200"/>
              <a:t>Orçamentos utilizando a App Money Matters ou a banda desenhada</a:t>
            </a:r>
            <a:endParaRPr sz="3200"/>
          </a:p>
        </p:txBody>
      </p:sp>
      <p:pic>
        <p:nvPicPr>
          <p:cNvPr id="220" name="Google Shape;220;p17"/>
          <p:cNvPicPr preferRelativeResize="0"/>
          <p:nvPr/>
        </p:nvPicPr>
        <p:blipFill rotWithShape="1">
          <a:blip r:embed="rId3">
            <a:alphaModFix/>
          </a:blip>
          <a:srcRect b="0" l="0" r="0" t="0"/>
          <a:stretch/>
        </p:blipFill>
        <p:spPr>
          <a:xfrm>
            <a:off x="9156032" y="1554431"/>
            <a:ext cx="3198985" cy="1738819"/>
          </a:xfrm>
          <a:prstGeom prst="rect">
            <a:avLst/>
          </a:prstGeom>
          <a:noFill/>
          <a:ln>
            <a:noFill/>
          </a:ln>
        </p:spPr>
      </p:pic>
      <p:pic>
        <p:nvPicPr>
          <p:cNvPr id="221" name="Google Shape;221;p17"/>
          <p:cNvPicPr preferRelativeResize="0"/>
          <p:nvPr/>
        </p:nvPicPr>
        <p:blipFill rotWithShape="1">
          <a:blip r:embed="rId4">
            <a:alphaModFix/>
          </a:blip>
          <a:srcRect b="0" l="0" r="0" t="0"/>
          <a:stretch/>
        </p:blipFill>
        <p:spPr>
          <a:xfrm>
            <a:off x="8025063" y="3897229"/>
            <a:ext cx="2405604" cy="339852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22"/>
          <p:cNvSpPr txBox="1"/>
          <p:nvPr>
            <p:ph type="title"/>
          </p:nvPr>
        </p:nvSpPr>
        <p:spPr>
          <a:xfrm>
            <a:off x="502500" y="432159"/>
            <a:ext cx="12330000" cy="1065337"/>
          </a:xfrm>
          <a:prstGeom prst="rect">
            <a:avLst/>
          </a:prstGeom>
          <a:noFill/>
          <a:ln>
            <a:noFill/>
          </a:ln>
        </p:spPr>
        <p:txBody>
          <a:bodyPr anchorCtr="0" anchor="ctr" bIns="45700" lIns="45700" spcFirstLastPara="1" rIns="45700" wrap="square" tIns="45700">
            <a:normAutofit/>
          </a:bodyPr>
          <a:lstStyle/>
          <a:p>
            <a:pPr indent="0" lvl="0" marL="0" rtl="0" algn="l">
              <a:lnSpc>
                <a:spcPct val="90000"/>
              </a:lnSpc>
              <a:spcBef>
                <a:spcPts val="0"/>
              </a:spcBef>
              <a:spcAft>
                <a:spcPts val="0"/>
              </a:spcAft>
              <a:buClr>
                <a:schemeClr val="accent2"/>
              </a:buClr>
              <a:buSzPts val="1800"/>
              <a:buNone/>
            </a:pPr>
            <a:r>
              <a:rPr lang="en-US" sz="3600"/>
              <a:t>Tarefas de autoestudo:</a:t>
            </a:r>
            <a:endParaRPr/>
          </a:p>
        </p:txBody>
      </p:sp>
      <p:sp>
        <p:nvSpPr>
          <p:cNvPr id="227" name="Google Shape;227;p22"/>
          <p:cNvSpPr txBox="1"/>
          <p:nvPr/>
        </p:nvSpPr>
        <p:spPr>
          <a:xfrm>
            <a:off x="1411566" y="1900743"/>
            <a:ext cx="9964645" cy="3046988"/>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097D74"/>
              </a:buClr>
              <a:buSzPts val="3200"/>
              <a:buFont typeface="Arial"/>
              <a:buChar char="•"/>
            </a:pPr>
            <a:r>
              <a:rPr b="1" i="0" lang="en-US" sz="3200" u="none" cap="none" strike="noStrike">
                <a:solidFill>
                  <a:srgbClr val="097D74"/>
                </a:solidFill>
                <a:latin typeface="Calibri"/>
                <a:ea typeface="Calibri"/>
                <a:cs typeface="Calibri"/>
                <a:sym typeface="Calibri"/>
              </a:rPr>
              <a:t>Complete o seu próprio plano orçamental e considere como apoiaria os pais a fazer isso.</a:t>
            </a:r>
            <a:br>
              <a:rPr b="1" i="0" lang="en-US" sz="3200" u="none" cap="none" strike="noStrike">
                <a:solidFill>
                  <a:srgbClr val="097D74"/>
                </a:solidFill>
                <a:latin typeface="Calibri"/>
                <a:ea typeface="Calibri"/>
                <a:cs typeface="Calibri"/>
                <a:sym typeface="Calibri"/>
              </a:rPr>
            </a:br>
            <a:r>
              <a:rPr b="1" i="0" lang="en-US" sz="3200" u="none" cap="none" strike="noStrike">
                <a:solidFill>
                  <a:srgbClr val="097D74"/>
                </a:solidFill>
                <a:latin typeface="Calibri"/>
                <a:ea typeface="Calibri"/>
                <a:cs typeface="Calibri"/>
                <a:sym typeface="Calibri"/>
              </a:rPr>
              <a:t>Explore os materiais de formação de indução dos pais para as sessões 1 e 2</a:t>
            </a:r>
            <a:br>
              <a:rPr b="1" i="0" lang="en-US" sz="3200" u="none" cap="none" strike="noStrike">
                <a:solidFill>
                  <a:srgbClr val="097D74"/>
                </a:solidFill>
                <a:latin typeface="Calibri"/>
                <a:ea typeface="Calibri"/>
                <a:cs typeface="Calibri"/>
                <a:sym typeface="Calibri"/>
              </a:rPr>
            </a:br>
            <a:r>
              <a:rPr b="1" i="0" lang="en-US" sz="3200" u="none" cap="none" strike="noStrike">
                <a:solidFill>
                  <a:srgbClr val="097D74"/>
                </a:solidFill>
                <a:latin typeface="Calibri"/>
                <a:ea typeface="Calibri"/>
                <a:cs typeface="Calibri"/>
                <a:sym typeface="Calibri"/>
              </a:rPr>
              <a:t>Vá à Biblioteca de Literacia Financeira online para completar os distintivos Digitais para o Módulo 2.</a:t>
            </a:r>
            <a:endParaRPr b="1" i="0" sz="3200" u="none" cap="none" strike="noStrike">
              <a:solidFill>
                <a:srgbClr val="097D74"/>
              </a:solidFill>
              <a:latin typeface="Calibri"/>
              <a:ea typeface="Calibri"/>
              <a:cs typeface="Calibri"/>
              <a:sym typeface="Calibri"/>
            </a:endParaRPr>
          </a:p>
        </p:txBody>
      </p:sp>
      <p:pic>
        <p:nvPicPr>
          <p:cNvPr id="228" name="Google Shape;228;p22"/>
          <p:cNvPicPr preferRelativeResize="0"/>
          <p:nvPr/>
        </p:nvPicPr>
        <p:blipFill rotWithShape="1">
          <a:blip r:embed="rId3">
            <a:alphaModFix/>
          </a:blip>
          <a:srcRect b="0" l="0" r="0" t="0"/>
          <a:stretch/>
        </p:blipFill>
        <p:spPr>
          <a:xfrm>
            <a:off x="6193754" y="5043134"/>
            <a:ext cx="2462566" cy="2462566"/>
          </a:xfrm>
          <a:prstGeom prst="rect">
            <a:avLst/>
          </a:prstGeom>
          <a:noFill/>
          <a:ln>
            <a:noFill/>
          </a:ln>
        </p:spPr>
      </p:pic>
      <p:pic>
        <p:nvPicPr>
          <p:cNvPr id="229" name="Google Shape;229;p22"/>
          <p:cNvPicPr preferRelativeResize="0"/>
          <p:nvPr/>
        </p:nvPicPr>
        <p:blipFill rotWithShape="1">
          <a:blip r:embed="rId4">
            <a:alphaModFix/>
          </a:blip>
          <a:srcRect b="0" l="0" r="0" t="0"/>
          <a:stretch/>
        </p:blipFill>
        <p:spPr>
          <a:xfrm>
            <a:off x="3096986" y="5045059"/>
            <a:ext cx="2462566" cy="246064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gf8f86123c2_0_229"/>
          <p:cNvSpPr txBox="1"/>
          <p:nvPr>
            <p:ph type="ctrTitle"/>
          </p:nvPr>
        </p:nvSpPr>
        <p:spPr>
          <a:xfrm>
            <a:off x="310399" y="2955190"/>
            <a:ext cx="6260100" cy="1698090"/>
          </a:xfrm>
          <a:prstGeom prst="rect">
            <a:avLst/>
          </a:prstGeom>
          <a:noFill/>
          <a:ln>
            <a:noFill/>
          </a:ln>
        </p:spPr>
        <p:txBody>
          <a:bodyPr anchorCtr="0" anchor="t" bIns="45700" lIns="72000" spcFirstLastPara="1" rIns="72000" wrap="square" tIns="45700">
            <a:noAutofit/>
          </a:bodyPr>
          <a:lstStyle/>
          <a:p>
            <a:pPr indent="0" lvl="0" marL="0" rtl="0" algn="l">
              <a:lnSpc>
                <a:spcPct val="90000"/>
              </a:lnSpc>
              <a:spcBef>
                <a:spcPts val="0"/>
              </a:spcBef>
              <a:spcAft>
                <a:spcPts val="0"/>
              </a:spcAft>
              <a:buSzPts val="2800"/>
              <a:buNone/>
            </a:pPr>
            <a:r>
              <a:rPr lang="en-US"/>
              <a:t>Obrigado por estar presente, esperamos considere útil. </a:t>
            </a:r>
            <a:br>
              <a:rPr lang="en-US"/>
            </a:br>
            <a:br>
              <a:rPr lang="en-US"/>
            </a:b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pic>
        <p:nvPicPr>
          <p:cNvPr descr="Uma imagem com mesa&#10;&#10;Descrição gerada automaticamente" id="240" name="Google Shape;240;p19"/>
          <p:cNvPicPr preferRelativeResize="0"/>
          <p:nvPr/>
        </p:nvPicPr>
        <p:blipFill rotWithShape="1">
          <a:blip r:embed="rId3">
            <a:alphaModFix/>
          </a:blip>
          <a:srcRect b="0" l="0" r="0" t="0"/>
          <a:stretch/>
        </p:blipFill>
        <p:spPr>
          <a:xfrm>
            <a:off x="8884281" y="2586493"/>
            <a:ext cx="4208739" cy="4801641"/>
          </a:xfrm>
          <a:prstGeom prst="rect">
            <a:avLst/>
          </a:prstGeom>
          <a:noFill/>
          <a:ln>
            <a:noFill/>
          </a:ln>
        </p:spPr>
      </p:pic>
      <p:sp>
        <p:nvSpPr>
          <p:cNvPr id="241" name="Google Shape;241;p19"/>
          <p:cNvSpPr/>
          <p:nvPr/>
        </p:nvSpPr>
        <p:spPr>
          <a:xfrm flipH="1" rot="-5553023">
            <a:off x="5571274" y="4142910"/>
            <a:ext cx="2241682" cy="3776898"/>
          </a:xfrm>
          <a:prstGeom prst="wedgeEllipseCallout">
            <a:avLst>
              <a:gd fmla="val -20833" name="adj1"/>
              <a:gd fmla="val 62500" name="adj2"/>
            </a:avLst>
          </a:prstGeom>
          <a:solidFill>
            <a:schemeClr val="accent1"/>
          </a:solidFill>
          <a:ln cap="flat" cmpd="sng" w="25400">
            <a:solidFill>
              <a:srgbClr val="B6762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42" name="Google Shape;242;p19"/>
          <p:cNvSpPr txBox="1"/>
          <p:nvPr>
            <p:ph type="title"/>
          </p:nvPr>
        </p:nvSpPr>
        <p:spPr>
          <a:xfrm>
            <a:off x="552622" y="451450"/>
            <a:ext cx="4582086" cy="720001"/>
          </a:xfrm>
          <a:prstGeom prst="rect">
            <a:avLst/>
          </a:prstGeom>
          <a:noFill/>
          <a:ln>
            <a:noFill/>
          </a:ln>
        </p:spPr>
        <p:txBody>
          <a:bodyPr anchorCtr="0" anchor="ctr" bIns="45700" lIns="45700" spcFirstLastPara="1" rIns="45700" wrap="square" tIns="45700">
            <a:normAutofit fontScale="90000"/>
          </a:bodyPr>
          <a:lstStyle/>
          <a:p>
            <a:pPr indent="0" lvl="0" marL="0" rtl="0" algn="l">
              <a:lnSpc>
                <a:spcPct val="90000"/>
              </a:lnSpc>
              <a:spcBef>
                <a:spcPts val="0"/>
              </a:spcBef>
              <a:spcAft>
                <a:spcPts val="0"/>
              </a:spcAft>
              <a:buSzPct val="123456"/>
              <a:buNone/>
            </a:pPr>
            <a:r>
              <a:rPr lang="en-US" sz="3600"/>
              <a:t>Atividade adicional M2.6</a:t>
            </a:r>
            <a:endParaRPr/>
          </a:p>
        </p:txBody>
      </p:sp>
      <p:grpSp>
        <p:nvGrpSpPr>
          <p:cNvPr id="243" name="Google Shape;243;p19"/>
          <p:cNvGrpSpPr/>
          <p:nvPr/>
        </p:nvGrpSpPr>
        <p:grpSpPr>
          <a:xfrm>
            <a:off x="526344" y="1260552"/>
            <a:ext cx="12331544" cy="602892"/>
            <a:chOff x="-1" y="-1"/>
            <a:chExt cx="12331542" cy="602891"/>
          </a:xfrm>
        </p:grpSpPr>
        <p:sp>
          <p:nvSpPr>
            <p:cNvPr id="244" name="Google Shape;244;p19"/>
            <p:cNvSpPr/>
            <p:nvPr/>
          </p:nvSpPr>
          <p:spPr>
            <a:xfrm>
              <a:off x="-1" y="-1"/>
              <a:ext cx="12331542" cy="602891"/>
            </a:xfrm>
            <a:prstGeom prst="rect">
              <a:avLst/>
            </a:prstGeom>
            <a:solidFill>
              <a:srgbClr val="374856"/>
            </a:solidFill>
            <a:ln>
              <a:noFill/>
            </a:ln>
          </p:spPr>
          <p:txBody>
            <a:bodyPr anchorCtr="0" anchor="ctr" bIns="45700" lIns="45700" spcFirstLastPara="1" rIns="45700" wrap="square" tIns="45700">
              <a:noAutofit/>
            </a:bodyPr>
            <a:lstStyle/>
            <a:p>
              <a:pPr indent="0" lvl="0" marL="0" marR="0" rtl="0" algn="just">
                <a:lnSpc>
                  <a:spcPct val="90000"/>
                </a:lnSpc>
                <a:spcBef>
                  <a:spcPts val="0"/>
                </a:spcBef>
                <a:spcAft>
                  <a:spcPts val="0"/>
                </a:spcAft>
                <a:buClr>
                  <a:srgbClr val="FFFFFF"/>
                </a:buClr>
                <a:buSzPts val="2400"/>
                <a:buFont typeface="Calibri"/>
                <a:buNone/>
              </a:pPr>
              <a:r>
                <a:t/>
              </a:r>
              <a:endParaRPr b="1" i="1" sz="2400" u="none" cap="none" strike="noStrike">
                <a:solidFill>
                  <a:srgbClr val="FFFFFF"/>
                </a:solidFill>
                <a:latin typeface="Calibri"/>
                <a:ea typeface="Calibri"/>
                <a:cs typeface="Calibri"/>
                <a:sym typeface="Calibri"/>
              </a:endParaRPr>
            </a:p>
          </p:txBody>
        </p:sp>
        <p:sp>
          <p:nvSpPr>
            <p:cNvPr id="245" name="Google Shape;245;p19"/>
            <p:cNvSpPr txBox="1"/>
            <p:nvPr/>
          </p:nvSpPr>
          <p:spPr>
            <a:xfrm>
              <a:off x="26279" y="89099"/>
              <a:ext cx="12278983" cy="424690"/>
            </a:xfrm>
            <a:prstGeom prst="rect">
              <a:avLst/>
            </a:prstGeom>
            <a:noFill/>
            <a:ln>
              <a:noFill/>
            </a:ln>
          </p:spPr>
          <p:txBody>
            <a:bodyPr anchorCtr="0" anchor="ctr" bIns="45700" lIns="45700" spcFirstLastPara="1" rIns="45700" wrap="square" tIns="45700">
              <a:spAutoFit/>
            </a:bodyPr>
            <a:lstStyle/>
            <a:p>
              <a:pPr indent="0" lvl="0" marL="0" marR="0" rtl="0" algn="just">
                <a:lnSpc>
                  <a:spcPct val="90000"/>
                </a:lnSpc>
                <a:spcBef>
                  <a:spcPts val="0"/>
                </a:spcBef>
                <a:spcAft>
                  <a:spcPts val="0"/>
                </a:spcAft>
                <a:buNone/>
              </a:pPr>
              <a:r>
                <a:rPr b="1" i="0" lang="en-US" sz="2400" u="none" cap="none" strike="noStrike">
                  <a:solidFill>
                    <a:srgbClr val="FFFFFF"/>
                  </a:solidFill>
                  <a:latin typeface="Calibri"/>
                  <a:ea typeface="Calibri"/>
                  <a:cs typeface="Calibri"/>
                  <a:sym typeface="Calibri"/>
                </a:rPr>
                <a:t>Planeamento orçamental</a:t>
              </a:r>
              <a:endParaRPr b="0" i="0" sz="1400" u="none" cap="none" strike="noStrike">
                <a:solidFill>
                  <a:srgbClr val="000000"/>
                </a:solidFill>
                <a:latin typeface="Arial"/>
                <a:ea typeface="Arial"/>
                <a:cs typeface="Arial"/>
                <a:sym typeface="Arial"/>
              </a:endParaRPr>
            </a:p>
          </p:txBody>
        </p:sp>
      </p:grpSp>
      <p:sp>
        <p:nvSpPr>
          <p:cNvPr id="246" name="Google Shape;246;p19"/>
          <p:cNvSpPr txBox="1"/>
          <p:nvPr/>
        </p:nvSpPr>
        <p:spPr>
          <a:xfrm>
            <a:off x="554952" y="2094062"/>
            <a:ext cx="12278983" cy="3862537"/>
          </a:xfrm>
          <a:prstGeom prst="rect">
            <a:avLst/>
          </a:prstGeom>
          <a:no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None/>
            </a:pPr>
            <a:r>
              <a:rPr b="0" i="0" lang="en-US" sz="3600" u="none" cap="none" strike="noStrike">
                <a:solidFill>
                  <a:srgbClr val="44546A"/>
                </a:solidFill>
                <a:latin typeface="Calibri"/>
                <a:ea typeface="Calibri"/>
                <a:cs typeface="Calibri"/>
                <a:sym typeface="Calibri"/>
              </a:rPr>
              <a:t>Para fazer o seu próprio plano orçamental, deve incluir: </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rgbClr val="44546A"/>
              </a:buClr>
              <a:buSzPts val="3200"/>
              <a:buFont typeface="Noto Sans Symbols"/>
              <a:buChar char="✔"/>
            </a:pPr>
            <a:r>
              <a:rPr b="0" i="0" lang="en-US" sz="3600" u="none" cap="none" strike="noStrike">
                <a:solidFill>
                  <a:srgbClr val="44546A"/>
                </a:solidFill>
                <a:latin typeface="Calibri"/>
                <a:ea typeface="Calibri"/>
                <a:cs typeface="Calibri"/>
                <a:sym typeface="Calibri"/>
              </a:rPr>
              <a:t>Salário</a:t>
            </a:r>
            <a:br>
              <a:rPr b="0" i="0" lang="en-US" sz="3600" u="none" cap="none" strike="noStrike">
                <a:solidFill>
                  <a:srgbClr val="44546A"/>
                </a:solidFill>
                <a:latin typeface="Calibri"/>
                <a:ea typeface="Calibri"/>
                <a:cs typeface="Calibri"/>
                <a:sym typeface="Calibri"/>
              </a:rPr>
            </a:br>
            <a:r>
              <a:rPr b="0" i="0" lang="en-US" sz="3600" u="none" cap="none" strike="noStrike">
                <a:solidFill>
                  <a:srgbClr val="44546A"/>
                </a:solidFill>
                <a:latin typeface="Calibri"/>
                <a:ea typeface="Calibri"/>
                <a:cs typeface="Calibri"/>
                <a:sym typeface="Calibri"/>
              </a:rPr>
              <a:t>Despesas fixas </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rgbClr val="44546A"/>
              </a:buClr>
              <a:buSzPts val="3200"/>
              <a:buFont typeface="Noto Sans Symbols"/>
              <a:buChar char="✔"/>
            </a:pPr>
            <a:r>
              <a:rPr b="0" i="0" lang="en-US" sz="3600" u="none" cap="none" strike="noStrike">
                <a:solidFill>
                  <a:srgbClr val="44546A"/>
                </a:solidFill>
                <a:latin typeface="Calibri"/>
                <a:ea typeface="Calibri"/>
                <a:cs typeface="Calibri"/>
                <a:sym typeface="Calibri"/>
              </a:rPr>
              <a:t>Despesas variáveis</a:t>
            </a:r>
            <a:br>
              <a:rPr b="0" i="0" lang="en-US" sz="3600" u="none" cap="none" strike="noStrike">
                <a:solidFill>
                  <a:srgbClr val="44546A"/>
                </a:solidFill>
                <a:latin typeface="Calibri"/>
                <a:ea typeface="Calibri"/>
                <a:cs typeface="Calibri"/>
                <a:sym typeface="Calibri"/>
              </a:rPr>
            </a:br>
            <a:r>
              <a:rPr b="0" i="0" lang="en-US" sz="3600" u="none" cap="none" strike="noStrike">
                <a:solidFill>
                  <a:srgbClr val="44546A"/>
                </a:solidFill>
                <a:latin typeface="Calibri"/>
                <a:ea typeface="Calibri"/>
                <a:cs typeface="Calibri"/>
                <a:sym typeface="Calibri"/>
              </a:rPr>
              <a:t>Despesas extras</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rgbClr val="44546A"/>
              </a:buClr>
              <a:buSzPts val="3200"/>
              <a:buFont typeface="Noto Sans Symbols"/>
              <a:buChar char="✔"/>
            </a:pPr>
            <a:r>
              <a:rPr b="0" i="0" lang="en-US" sz="3600" u="none" cap="none" strike="noStrike">
                <a:solidFill>
                  <a:srgbClr val="44546A"/>
                </a:solidFill>
                <a:latin typeface="Calibri"/>
                <a:ea typeface="Calibri"/>
                <a:cs typeface="Calibri"/>
                <a:sym typeface="Calibri"/>
              </a:rPr>
              <a:t>Poupança</a:t>
            </a:r>
            <a:endParaRPr b="0" i="0" sz="1400" u="none" cap="none" strike="noStrike">
              <a:solidFill>
                <a:srgbClr val="000000"/>
              </a:solidFill>
              <a:latin typeface="Arial"/>
              <a:ea typeface="Arial"/>
              <a:cs typeface="Arial"/>
              <a:sym typeface="Arial"/>
            </a:endParaRPr>
          </a:p>
        </p:txBody>
      </p:sp>
      <p:sp>
        <p:nvSpPr>
          <p:cNvPr id="247" name="Google Shape;247;p19"/>
          <p:cNvSpPr txBox="1"/>
          <p:nvPr/>
        </p:nvSpPr>
        <p:spPr>
          <a:xfrm>
            <a:off x="4814780" y="5554170"/>
            <a:ext cx="3705440" cy="551948"/>
          </a:xfrm>
          <a:prstGeom prst="rect">
            <a:avLst/>
          </a:prstGeom>
          <a:noFill/>
          <a:ln>
            <a:noFill/>
          </a:ln>
        </p:spPr>
        <p:txBody>
          <a:bodyPr anchorCtr="0" anchor="t" bIns="45700" lIns="45700" spcFirstLastPara="1" rIns="45700" wrap="square" tIns="45700">
            <a:noAutofit/>
          </a:bodyPr>
          <a:lstStyle/>
          <a:p>
            <a:pPr indent="0" lvl="0" marL="0" marR="0" rtl="0" algn="ctr">
              <a:lnSpc>
                <a:spcPct val="100000"/>
              </a:lnSpc>
              <a:spcBef>
                <a:spcPts val="0"/>
              </a:spcBef>
              <a:spcAft>
                <a:spcPts val="0"/>
              </a:spcAft>
              <a:buNone/>
            </a:pPr>
            <a:r>
              <a:rPr b="0" i="0" lang="en-US" sz="2400" u="none" cap="none" strike="noStrike">
                <a:solidFill>
                  <a:srgbClr val="000000"/>
                </a:solidFill>
                <a:latin typeface="Calibri"/>
                <a:ea typeface="Calibri"/>
                <a:cs typeface="Calibri"/>
                <a:sym typeface="Calibri"/>
              </a:rPr>
              <a:t>Leve esta atividade consigo! Tente fazer o seu próprio plano em casa!</a:t>
            </a:r>
            <a:br>
              <a:rPr b="0" i="0" lang="en-US" sz="2400" u="none" cap="none" strike="noStrike">
                <a:solidFill>
                  <a:srgbClr val="000000"/>
                </a:solidFill>
                <a:latin typeface="Calibri"/>
                <a:ea typeface="Calibri"/>
                <a:cs typeface="Calibri"/>
                <a:sym typeface="Calibri"/>
              </a:rPr>
            </a:br>
            <a:endParaRPr b="0" i="0" sz="2400" u="none" cap="none" strike="noStrike">
              <a:solidFill>
                <a:srgbClr val="000000"/>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sp>
        <p:nvSpPr>
          <p:cNvPr id="72" name="Google Shape;72;p8"/>
          <p:cNvSpPr txBox="1"/>
          <p:nvPr>
            <p:ph idx="1" type="body"/>
          </p:nvPr>
        </p:nvSpPr>
        <p:spPr>
          <a:xfrm>
            <a:off x="500062" y="1466850"/>
            <a:ext cx="12331542" cy="5538476"/>
          </a:xfrm>
          <a:prstGeom prst="rect">
            <a:avLst/>
          </a:prstGeom>
          <a:noFill/>
          <a:ln>
            <a:noFill/>
          </a:ln>
        </p:spPr>
        <p:txBody>
          <a:bodyPr anchorCtr="0" anchor="t" bIns="45700" lIns="45700" spcFirstLastPara="1" rIns="45700" wrap="square" tIns="45700">
            <a:normAutofit/>
          </a:bodyPr>
          <a:lstStyle/>
          <a:p>
            <a:pPr indent="-228600" lvl="0" marL="457200" rtl="0" algn="just">
              <a:lnSpc>
                <a:spcPct val="166666"/>
              </a:lnSpc>
              <a:spcBef>
                <a:spcPts val="600"/>
              </a:spcBef>
              <a:spcAft>
                <a:spcPts val="0"/>
              </a:spcAft>
              <a:buClr>
                <a:srgbClr val="44546A"/>
              </a:buClr>
              <a:buSzPts val="1800"/>
              <a:buNone/>
            </a:pPr>
            <a:r>
              <a:rPr b="1" lang="en-US" sz="3200">
                <a:solidFill>
                  <a:srgbClr val="087C73"/>
                </a:solidFill>
              </a:rPr>
              <a:t>Resultados da Aprendizagem</a:t>
            </a:r>
            <a:br>
              <a:rPr b="1" lang="en-US" sz="3200">
                <a:solidFill>
                  <a:srgbClr val="087C73"/>
                </a:solidFill>
              </a:rPr>
            </a:br>
            <a:r>
              <a:rPr lang="en-US" sz="2800"/>
              <a:t>Os participantes poderão:</a:t>
            </a:r>
            <a:endParaRPr/>
          </a:p>
          <a:p>
            <a:pPr indent="-457200" lvl="0" marL="685800" rtl="0" algn="l">
              <a:lnSpc>
                <a:spcPct val="166666"/>
              </a:lnSpc>
              <a:spcBef>
                <a:spcPts val="600"/>
              </a:spcBef>
              <a:spcAft>
                <a:spcPts val="0"/>
              </a:spcAft>
              <a:buSzPts val="1800"/>
              <a:buFont typeface="Arial"/>
              <a:buChar char="•"/>
            </a:pPr>
            <a:r>
              <a:rPr lang="en-US" sz="2800"/>
              <a:t>Sentir-se confiantes ao usar e explicar a linguagem financeira e o vocabulário.</a:t>
            </a:r>
            <a:endParaRPr/>
          </a:p>
          <a:p>
            <a:pPr indent="-457200" lvl="0" marL="685800" rtl="0" algn="l">
              <a:lnSpc>
                <a:spcPct val="166666"/>
              </a:lnSpc>
              <a:spcBef>
                <a:spcPts val="600"/>
              </a:spcBef>
              <a:spcAft>
                <a:spcPts val="0"/>
              </a:spcAft>
              <a:buSzPts val="1800"/>
              <a:buFont typeface="Arial"/>
              <a:buChar char="•"/>
            </a:pPr>
            <a:r>
              <a:rPr lang="en-US" sz="2800"/>
              <a:t>Considerar as relações financeiras em diferentes comunidades.</a:t>
            </a:r>
            <a:endParaRPr/>
          </a:p>
          <a:p>
            <a:pPr indent="-457200" lvl="0" marL="685800" rtl="0" algn="l">
              <a:lnSpc>
                <a:spcPct val="166666"/>
              </a:lnSpc>
              <a:spcBef>
                <a:spcPts val="600"/>
              </a:spcBef>
              <a:spcAft>
                <a:spcPts val="0"/>
              </a:spcAft>
              <a:buSzPts val="1800"/>
              <a:buFont typeface="Arial"/>
              <a:buChar char="•"/>
            </a:pPr>
            <a:r>
              <a:rPr lang="en-US" sz="2800"/>
              <a:t>Sentir-se capazes de explicar e discutir orçamentos, planeamento, poupança, dívida, empréstimos e gastos.</a:t>
            </a:r>
            <a:endParaRPr/>
          </a:p>
        </p:txBody>
      </p:sp>
      <p:sp>
        <p:nvSpPr>
          <p:cNvPr id="73" name="Google Shape;73;p8"/>
          <p:cNvSpPr txBox="1"/>
          <p:nvPr>
            <p:ph type="title"/>
          </p:nvPr>
        </p:nvSpPr>
        <p:spPr>
          <a:xfrm>
            <a:off x="423636" y="82363"/>
            <a:ext cx="12487727" cy="1801591"/>
          </a:xfrm>
          <a:prstGeom prst="rect">
            <a:avLst/>
          </a:prstGeom>
          <a:noFill/>
          <a:ln>
            <a:noFill/>
          </a:ln>
        </p:spPr>
        <p:txBody>
          <a:bodyPr anchorCtr="0" anchor="ctr" bIns="45700" lIns="45700" spcFirstLastPara="1" rIns="45700" wrap="square" tIns="45700">
            <a:noAutofit/>
          </a:bodyPr>
          <a:lstStyle/>
          <a:p>
            <a:pPr indent="0" lvl="0" marL="0" rtl="0" algn="l">
              <a:lnSpc>
                <a:spcPct val="90000"/>
              </a:lnSpc>
              <a:spcBef>
                <a:spcPts val="0"/>
              </a:spcBef>
              <a:spcAft>
                <a:spcPts val="0"/>
              </a:spcAft>
              <a:buClr>
                <a:schemeClr val="accent2"/>
              </a:buClr>
              <a:buSzPts val="1800"/>
              <a:buNone/>
            </a:pPr>
            <a:r>
              <a:rPr lang="en-US" sz="3200">
                <a:solidFill>
                  <a:srgbClr val="087C73"/>
                </a:solidFill>
              </a:rPr>
              <a:t>O objetivo do Módulo é identificar o vocabulário e conceitos financeiros fundamentais e considerar as relações financeiras em diferentes comunidades</a:t>
            </a:r>
            <a:br>
              <a:rPr lang="en-US" sz="3200">
                <a:solidFill>
                  <a:srgbClr val="087C73"/>
                </a:solidFill>
              </a:rPr>
            </a:br>
            <a:endParaRPr sz="3200">
              <a:solidFill>
                <a:srgbClr val="087C73"/>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sp>
        <p:nvSpPr>
          <p:cNvPr id="78" name="Google Shape;78;p10"/>
          <p:cNvSpPr txBox="1"/>
          <p:nvPr>
            <p:ph type="ctrTitle"/>
          </p:nvPr>
        </p:nvSpPr>
        <p:spPr>
          <a:xfrm>
            <a:off x="265173" y="-258178"/>
            <a:ext cx="12405797" cy="1595945"/>
          </a:xfrm>
          <a:prstGeom prst="rect">
            <a:avLst/>
          </a:prstGeom>
          <a:noFill/>
          <a:ln>
            <a:noFill/>
          </a:ln>
        </p:spPr>
        <p:txBody>
          <a:bodyPr anchorCtr="0" anchor="b" bIns="45700" lIns="72000" spcFirstLastPara="1" rIns="72000" wrap="square" tIns="45700">
            <a:normAutofit fontScale="90000"/>
          </a:bodyPr>
          <a:lstStyle/>
          <a:p>
            <a:pPr indent="0" lvl="0" marL="0" rtl="0" algn="l">
              <a:lnSpc>
                <a:spcPct val="90000"/>
              </a:lnSpc>
              <a:spcBef>
                <a:spcPts val="0"/>
              </a:spcBef>
              <a:spcAft>
                <a:spcPts val="0"/>
              </a:spcAft>
              <a:buSzPct val="178822"/>
              <a:buNone/>
            </a:pPr>
            <a:r>
              <a:rPr lang="en-US"/>
              <a:t> Módulo 2 Plano Visual para a sessão</a:t>
            </a:r>
            <a:endParaRPr sz="3600"/>
          </a:p>
        </p:txBody>
      </p:sp>
      <p:sp>
        <p:nvSpPr>
          <p:cNvPr id="79" name="Google Shape;79;p10"/>
          <p:cNvSpPr txBox="1"/>
          <p:nvPr>
            <p:ph idx="1" type="subTitle"/>
          </p:nvPr>
        </p:nvSpPr>
        <p:spPr>
          <a:xfrm>
            <a:off x="1252988" y="1547139"/>
            <a:ext cx="2404056" cy="1010764"/>
          </a:xfrm>
          <a:prstGeom prst="rect">
            <a:avLst/>
          </a:prstGeom>
          <a:solidFill>
            <a:schemeClr val="accent4"/>
          </a:solidFill>
          <a:ln cap="flat" cmpd="sng" w="12700">
            <a:solidFill>
              <a:srgbClr val="077068"/>
            </a:solidFill>
            <a:prstDash val="solid"/>
            <a:miter lim="800000"/>
            <a:headEnd len="sm" w="sm" type="none"/>
            <a:tailEnd len="sm" w="sm" type="none"/>
          </a:ln>
        </p:spPr>
        <p:txBody>
          <a:bodyPr anchorCtr="0" anchor="ctr" bIns="45700" lIns="91425" spcFirstLastPara="1" rIns="91425" wrap="square" tIns="45700">
            <a:normAutofit/>
          </a:bodyPr>
          <a:lstStyle/>
          <a:p>
            <a:pPr indent="0" lvl="0" marL="0" rtl="0" algn="ctr">
              <a:lnSpc>
                <a:spcPct val="90000"/>
              </a:lnSpc>
              <a:spcBef>
                <a:spcPts val="1094"/>
              </a:spcBef>
              <a:spcAft>
                <a:spcPts val="0"/>
              </a:spcAft>
              <a:buClr>
                <a:schemeClr val="dk1"/>
              </a:buClr>
              <a:buSzPts val="1641"/>
              <a:buNone/>
            </a:pPr>
            <a:r>
              <a:rPr lang="en-US" sz="2000">
                <a:solidFill>
                  <a:schemeClr val="lt1"/>
                </a:solidFill>
                <a:latin typeface="Calibri"/>
                <a:ea typeface="Calibri"/>
                <a:cs typeface="Calibri"/>
                <a:sym typeface="Calibri"/>
              </a:rPr>
              <a:t>Resultados de Aprendizagem </a:t>
            </a:r>
            <a:endParaRPr sz="2000">
              <a:solidFill>
                <a:schemeClr val="lt1"/>
              </a:solidFill>
              <a:latin typeface="Calibri"/>
              <a:ea typeface="Calibri"/>
              <a:cs typeface="Calibri"/>
              <a:sym typeface="Calibri"/>
            </a:endParaRPr>
          </a:p>
        </p:txBody>
      </p:sp>
      <p:sp>
        <p:nvSpPr>
          <p:cNvPr id="80" name="Google Shape;80;p10"/>
          <p:cNvSpPr txBox="1"/>
          <p:nvPr/>
        </p:nvSpPr>
        <p:spPr>
          <a:xfrm>
            <a:off x="5217626" y="1580698"/>
            <a:ext cx="2347811" cy="1010764"/>
          </a:xfrm>
          <a:prstGeom prst="rect">
            <a:avLst/>
          </a:prstGeom>
          <a:solidFill>
            <a:schemeClr val="accent4"/>
          </a:solidFill>
          <a:ln cap="flat" cmpd="sng" w="12700">
            <a:solidFill>
              <a:srgbClr val="077068"/>
            </a:solidFill>
            <a:prstDash val="solid"/>
            <a:miter lim="800000"/>
            <a:headEnd len="sm" w="sm" type="none"/>
            <a:tailEnd len="sm" w="sm" type="none"/>
          </a:ln>
        </p:spPr>
        <p:txBody>
          <a:bodyPr anchorCtr="0" anchor="ctr" bIns="50000" lIns="100000" spcFirstLastPara="1" rIns="100000" wrap="square" tIns="50000">
            <a:normAutofit/>
          </a:bodyPr>
          <a:lstStyle/>
          <a:p>
            <a:pPr indent="0" lvl="0" marL="0" marR="0" rtl="0" algn="ctr">
              <a:lnSpc>
                <a:spcPct val="90000"/>
              </a:lnSpc>
              <a:spcBef>
                <a:spcPts val="0"/>
              </a:spcBef>
              <a:spcAft>
                <a:spcPts val="0"/>
              </a:spcAft>
              <a:buClr>
                <a:schemeClr val="dk1"/>
              </a:buClr>
              <a:buSzPts val="2625"/>
              <a:buFont typeface="Arial"/>
              <a:buNone/>
            </a:pPr>
            <a:r>
              <a:rPr b="0" i="0" lang="en-US" sz="2000" u="none" cap="none" strike="noStrike">
                <a:solidFill>
                  <a:schemeClr val="lt1"/>
                </a:solidFill>
                <a:latin typeface="Calibri"/>
                <a:ea typeface="Calibri"/>
                <a:cs typeface="Calibri"/>
                <a:sym typeface="Calibri"/>
              </a:rPr>
              <a:t>Quebra-gelo</a:t>
            </a:r>
            <a:endParaRPr b="0" i="0" sz="1400" u="none" cap="none" strike="noStrike">
              <a:solidFill>
                <a:srgbClr val="000000"/>
              </a:solidFill>
              <a:latin typeface="Calibri"/>
              <a:ea typeface="Calibri"/>
              <a:cs typeface="Calibri"/>
              <a:sym typeface="Calibri"/>
            </a:endParaRPr>
          </a:p>
        </p:txBody>
      </p:sp>
      <p:sp>
        <p:nvSpPr>
          <p:cNvPr id="81" name="Google Shape;81;p10"/>
          <p:cNvSpPr/>
          <p:nvPr/>
        </p:nvSpPr>
        <p:spPr>
          <a:xfrm>
            <a:off x="3929507" y="1732660"/>
            <a:ext cx="1053323" cy="606459"/>
          </a:xfrm>
          <a:prstGeom prst="rightArrow">
            <a:avLst>
              <a:gd fmla="val 50000" name="adj1"/>
              <a:gd fmla="val 50000" name="adj2"/>
            </a:avLst>
          </a:prstGeom>
          <a:solidFill>
            <a:schemeClr val="accent1"/>
          </a:solidFill>
          <a:ln cap="flat" cmpd="sng" w="12700">
            <a:solidFill>
              <a:srgbClr val="B6762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154"/>
              <a:buFont typeface="Arial"/>
              <a:buNone/>
            </a:pPr>
            <a:r>
              <a:t/>
            </a:r>
            <a:endParaRPr b="0" i="0" sz="2154" u="none" cap="none" strike="noStrike">
              <a:solidFill>
                <a:schemeClr val="lt1"/>
              </a:solidFill>
              <a:latin typeface="Calibri"/>
              <a:ea typeface="Calibri"/>
              <a:cs typeface="Calibri"/>
              <a:sym typeface="Calibri"/>
            </a:endParaRPr>
          </a:p>
        </p:txBody>
      </p:sp>
      <p:sp>
        <p:nvSpPr>
          <p:cNvPr id="82" name="Google Shape;82;p10"/>
          <p:cNvSpPr/>
          <p:nvPr/>
        </p:nvSpPr>
        <p:spPr>
          <a:xfrm rot="-5400000">
            <a:off x="8035028" y="1479515"/>
            <a:ext cx="743540" cy="1213129"/>
          </a:xfrm>
          <a:prstGeom prst="downArrow">
            <a:avLst>
              <a:gd fmla="val 50000" name="adj1"/>
              <a:gd fmla="val 50000" name="adj2"/>
            </a:avLst>
          </a:prstGeom>
          <a:solidFill>
            <a:schemeClr val="accent1"/>
          </a:solidFill>
          <a:ln cap="flat" cmpd="sng" w="12700">
            <a:solidFill>
              <a:srgbClr val="B6762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154"/>
              <a:buFont typeface="Arial"/>
              <a:buNone/>
            </a:pPr>
            <a:r>
              <a:t/>
            </a:r>
            <a:endParaRPr b="0" i="0" sz="2154" u="none" cap="none" strike="noStrike">
              <a:solidFill>
                <a:schemeClr val="lt1"/>
              </a:solidFill>
              <a:latin typeface="Calibri"/>
              <a:ea typeface="Calibri"/>
              <a:cs typeface="Calibri"/>
              <a:sym typeface="Calibri"/>
            </a:endParaRPr>
          </a:p>
        </p:txBody>
      </p:sp>
      <p:sp>
        <p:nvSpPr>
          <p:cNvPr id="83" name="Google Shape;83;p10"/>
          <p:cNvSpPr txBox="1"/>
          <p:nvPr/>
        </p:nvSpPr>
        <p:spPr>
          <a:xfrm>
            <a:off x="9455491" y="1495969"/>
            <a:ext cx="2347811" cy="1095493"/>
          </a:xfrm>
          <a:prstGeom prst="rect">
            <a:avLst/>
          </a:prstGeom>
          <a:solidFill>
            <a:schemeClr val="accent4"/>
          </a:solidFill>
          <a:ln cap="flat" cmpd="sng" w="12700">
            <a:solidFill>
              <a:srgbClr val="077068"/>
            </a:solidFill>
            <a:prstDash val="solid"/>
            <a:miter lim="800000"/>
            <a:headEnd len="sm" w="sm" type="none"/>
            <a:tailEnd len="sm" w="sm" type="none"/>
          </a:ln>
        </p:spPr>
        <p:txBody>
          <a:bodyPr anchorCtr="0" anchor="ctr" bIns="50000" lIns="100000" spcFirstLastPara="1" rIns="100000" wrap="square" tIns="50000">
            <a:noAutofit/>
          </a:bodyPr>
          <a:lstStyle/>
          <a:p>
            <a:pPr indent="0" lvl="0" marL="0" marR="0" rtl="0" algn="ctr">
              <a:lnSpc>
                <a:spcPct val="90000"/>
              </a:lnSpc>
              <a:spcBef>
                <a:spcPts val="0"/>
              </a:spcBef>
              <a:spcAft>
                <a:spcPts val="0"/>
              </a:spcAft>
              <a:buNone/>
            </a:pPr>
            <a:r>
              <a:rPr b="0" i="0" lang="en-US" sz="2000" u="none" cap="none" strike="noStrike">
                <a:solidFill>
                  <a:schemeClr val="lt1"/>
                </a:solidFill>
                <a:latin typeface="Calibri"/>
                <a:ea typeface="Calibri"/>
                <a:cs typeface="Calibri"/>
                <a:sym typeface="Calibri"/>
              </a:rPr>
              <a:t>Vocabulário Financeiro</a:t>
            </a:r>
            <a:endParaRPr b="0" i="0" sz="2000" u="none" cap="none" strike="noStrike">
              <a:solidFill>
                <a:schemeClr val="lt1"/>
              </a:solidFill>
              <a:latin typeface="Arial"/>
              <a:ea typeface="Arial"/>
              <a:cs typeface="Arial"/>
              <a:sym typeface="Arial"/>
            </a:endParaRPr>
          </a:p>
        </p:txBody>
      </p:sp>
      <p:sp>
        <p:nvSpPr>
          <p:cNvPr id="84" name="Google Shape;84;p10"/>
          <p:cNvSpPr txBox="1"/>
          <p:nvPr/>
        </p:nvSpPr>
        <p:spPr>
          <a:xfrm>
            <a:off x="9538752" y="3343278"/>
            <a:ext cx="2480805" cy="1468551"/>
          </a:xfrm>
          <a:prstGeom prst="rect">
            <a:avLst/>
          </a:prstGeom>
          <a:solidFill>
            <a:schemeClr val="accent4"/>
          </a:solidFill>
          <a:ln cap="flat" cmpd="sng" w="12700">
            <a:solidFill>
              <a:srgbClr val="077068"/>
            </a:solidFill>
            <a:prstDash val="solid"/>
            <a:miter lim="800000"/>
            <a:headEnd len="sm" w="sm" type="none"/>
            <a:tailEnd len="sm" w="sm" type="none"/>
          </a:ln>
        </p:spPr>
        <p:txBody>
          <a:bodyPr anchorCtr="0" anchor="ctr" bIns="50000" lIns="100000" spcFirstLastPara="1" rIns="100000" wrap="square" tIns="50000">
            <a:noAutofit/>
          </a:bodyPr>
          <a:lstStyle/>
          <a:p>
            <a:pPr indent="0" lvl="0" marL="0" marR="0" rtl="0" algn="ctr">
              <a:lnSpc>
                <a:spcPct val="90000"/>
              </a:lnSpc>
              <a:spcBef>
                <a:spcPts val="1000"/>
              </a:spcBef>
              <a:spcAft>
                <a:spcPts val="0"/>
              </a:spcAft>
              <a:buNone/>
            </a:pPr>
            <a:r>
              <a:rPr b="0" i="0" lang="en-US" sz="2000" u="none" cap="none" strike="noStrike">
                <a:solidFill>
                  <a:schemeClr val="lt1"/>
                </a:solidFill>
                <a:latin typeface="Calibri"/>
                <a:ea typeface="Calibri"/>
                <a:cs typeface="Calibri"/>
                <a:sym typeface="Calibri"/>
              </a:rPr>
              <a:t>Aplicação para telemóvel </a:t>
            </a:r>
            <a:endParaRPr b="0" i="0" sz="2000" u="none" cap="none" strike="noStrike">
              <a:solidFill>
                <a:schemeClr val="lt1"/>
              </a:solidFill>
              <a:latin typeface="Arial"/>
              <a:ea typeface="Arial"/>
              <a:cs typeface="Arial"/>
              <a:sym typeface="Arial"/>
            </a:endParaRPr>
          </a:p>
        </p:txBody>
      </p:sp>
      <p:sp>
        <p:nvSpPr>
          <p:cNvPr id="85" name="Google Shape;85;p10"/>
          <p:cNvSpPr/>
          <p:nvPr/>
        </p:nvSpPr>
        <p:spPr>
          <a:xfrm>
            <a:off x="1252988" y="3215884"/>
            <a:ext cx="2676519" cy="1595945"/>
          </a:xfrm>
          <a:prstGeom prst="rect">
            <a:avLst/>
          </a:prstGeom>
          <a:solidFill>
            <a:schemeClr val="accent4"/>
          </a:solidFill>
          <a:ln cap="flat" cmpd="sng" w="12700">
            <a:solidFill>
              <a:srgbClr val="07706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2000" u="none" cap="none" strike="noStrike">
                <a:solidFill>
                  <a:schemeClr val="lt1"/>
                </a:solidFill>
                <a:latin typeface="Arial"/>
                <a:ea typeface="Arial"/>
                <a:cs typeface="Arial"/>
                <a:sym typeface="Arial"/>
              </a:rPr>
              <a:t>Dinheiro e Cultura</a:t>
            </a:r>
            <a:endParaRPr b="0" i="0" sz="2000" u="none" cap="none" strike="noStrike">
              <a:solidFill>
                <a:schemeClr val="lt1"/>
              </a:solidFill>
              <a:latin typeface="Arial"/>
              <a:ea typeface="Arial"/>
              <a:cs typeface="Arial"/>
              <a:sym typeface="Arial"/>
            </a:endParaRPr>
          </a:p>
        </p:txBody>
      </p:sp>
      <p:sp>
        <p:nvSpPr>
          <p:cNvPr id="86" name="Google Shape;86;p10"/>
          <p:cNvSpPr/>
          <p:nvPr/>
        </p:nvSpPr>
        <p:spPr>
          <a:xfrm rot="10800000">
            <a:off x="7945530" y="3573765"/>
            <a:ext cx="1213129" cy="780243"/>
          </a:xfrm>
          <a:prstGeom prst="rightArrow">
            <a:avLst>
              <a:gd fmla="val 50000" name="adj1"/>
              <a:gd fmla="val 50000" name="adj2"/>
            </a:avLst>
          </a:prstGeom>
          <a:solidFill>
            <a:schemeClr val="accent1"/>
          </a:solidFill>
          <a:ln cap="flat" cmpd="sng" w="12700">
            <a:solidFill>
              <a:srgbClr val="B6762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154"/>
              <a:buFont typeface="Arial"/>
              <a:buNone/>
            </a:pPr>
            <a:r>
              <a:t/>
            </a:r>
            <a:endParaRPr b="0" i="0" sz="2154" u="none" cap="none" strike="noStrike">
              <a:solidFill>
                <a:schemeClr val="lt1"/>
              </a:solidFill>
              <a:latin typeface="Calibri"/>
              <a:ea typeface="Calibri"/>
              <a:cs typeface="Calibri"/>
              <a:sym typeface="Calibri"/>
            </a:endParaRPr>
          </a:p>
        </p:txBody>
      </p:sp>
      <p:sp>
        <p:nvSpPr>
          <p:cNvPr id="87" name="Google Shape;87;p10"/>
          <p:cNvSpPr/>
          <p:nvPr/>
        </p:nvSpPr>
        <p:spPr>
          <a:xfrm rot="10800000">
            <a:off x="4010552" y="3594005"/>
            <a:ext cx="1053323" cy="739764"/>
          </a:xfrm>
          <a:prstGeom prst="rightArrow">
            <a:avLst>
              <a:gd fmla="val 50000" name="adj1"/>
              <a:gd fmla="val 50000" name="adj2"/>
            </a:avLst>
          </a:prstGeom>
          <a:solidFill>
            <a:schemeClr val="accent1"/>
          </a:solidFill>
          <a:ln cap="flat" cmpd="sng" w="12700">
            <a:solidFill>
              <a:srgbClr val="B6762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154"/>
              <a:buFont typeface="Arial"/>
              <a:buNone/>
            </a:pPr>
            <a:r>
              <a:t/>
            </a:r>
            <a:endParaRPr b="0" i="0" sz="2154" u="none" cap="none" strike="noStrike">
              <a:solidFill>
                <a:schemeClr val="lt1"/>
              </a:solidFill>
              <a:latin typeface="Calibri"/>
              <a:ea typeface="Calibri"/>
              <a:cs typeface="Calibri"/>
              <a:sym typeface="Calibri"/>
            </a:endParaRPr>
          </a:p>
        </p:txBody>
      </p:sp>
      <p:pic>
        <p:nvPicPr>
          <p:cNvPr descr="Text, whiteboard&#10;&#10;Description automatically generated" id="88" name="Google Shape;88;p10"/>
          <p:cNvPicPr preferRelativeResize="0"/>
          <p:nvPr/>
        </p:nvPicPr>
        <p:blipFill rotWithShape="1">
          <a:blip r:embed="rId3">
            <a:alphaModFix/>
          </a:blip>
          <a:srcRect b="0" l="0" r="0" t="0"/>
          <a:stretch/>
        </p:blipFill>
        <p:spPr>
          <a:xfrm>
            <a:off x="5435779" y="3343278"/>
            <a:ext cx="2129658" cy="1455681"/>
          </a:xfrm>
          <a:prstGeom prst="rect">
            <a:avLst/>
          </a:prstGeom>
          <a:noFill/>
          <a:ln>
            <a:noFill/>
          </a:ln>
        </p:spPr>
      </p:pic>
      <p:sp>
        <p:nvSpPr>
          <p:cNvPr id="89" name="Google Shape;89;p10"/>
          <p:cNvSpPr txBox="1"/>
          <p:nvPr/>
        </p:nvSpPr>
        <p:spPr>
          <a:xfrm>
            <a:off x="1313364" y="5544707"/>
            <a:ext cx="2555766" cy="1010764"/>
          </a:xfrm>
          <a:prstGeom prst="rect">
            <a:avLst/>
          </a:prstGeom>
          <a:solidFill>
            <a:schemeClr val="accent4"/>
          </a:solidFill>
          <a:ln cap="flat" cmpd="sng" w="12700">
            <a:solidFill>
              <a:srgbClr val="077068"/>
            </a:solidFill>
            <a:prstDash val="solid"/>
            <a:miter lim="800000"/>
            <a:headEnd len="sm" w="sm" type="none"/>
            <a:tailEnd len="sm" w="sm" type="none"/>
          </a:ln>
        </p:spPr>
        <p:txBody>
          <a:bodyPr anchorCtr="0" anchor="ctr" bIns="50000" lIns="100000" spcFirstLastPara="1" rIns="100000" wrap="square" tIns="50000">
            <a:normAutofit/>
          </a:bodyPr>
          <a:lstStyle/>
          <a:p>
            <a:pPr indent="0" lvl="0" marL="0" marR="0" rtl="0" algn="ctr">
              <a:lnSpc>
                <a:spcPct val="90000"/>
              </a:lnSpc>
              <a:spcBef>
                <a:spcPts val="0"/>
              </a:spcBef>
              <a:spcAft>
                <a:spcPts val="0"/>
              </a:spcAft>
              <a:buNone/>
            </a:pPr>
            <a:r>
              <a:rPr b="0" i="0" lang="en-US" sz="2000" u="none" cap="none" strike="noStrike">
                <a:solidFill>
                  <a:schemeClr val="lt1"/>
                </a:solidFill>
                <a:latin typeface="Calibri"/>
                <a:ea typeface="Calibri"/>
                <a:cs typeface="Calibri"/>
                <a:sym typeface="Calibri"/>
              </a:rPr>
              <a:t>Orçamentação</a:t>
            </a:r>
            <a:endParaRPr b="0" i="0" sz="1400" u="none" cap="none" strike="noStrike">
              <a:solidFill>
                <a:srgbClr val="000000"/>
              </a:solidFill>
              <a:latin typeface="Calibri"/>
              <a:ea typeface="Calibri"/>
              <a:cs typeface="Calibri"/>
              <a:sym typeface="Calibri"/>
            </a:endParaRPr>
          </a:p>
        </p:txBody>
      </p:sp>
      <p:sp>
        <p:nvSpPr>
          <p:cNvPr id="90" name="Google Shape;90;p10"/>
          <p:cNvSpPr txBox="1"/>
          <p:nvPr/>
        </p:nvSpPr>
        <p:spPr>
          <a:xfrm>
            <a:off x="5217626" y="5550775"/>
            <a:ext cx="2555766" cy="1010764"/>
          </a:xfrm>
          <a:prstGeom prst="rect">
            <a:avLst/>
          </a:prstGeom>
          <a:solidFill>
            <a:schemeClr val="accent4"/>
          </a:solidFill>
          <a:ln cap="flat" cmpd="sng" w="12700">
            <a:solidFill>
              <a:srgbClr val="077068"/>
            </a:solidFill>
            <a:prstDash val="solid"/>
            <a:miter lim="800000"/>
            <a:headEnd len="sm" w="sm" type="none"/>
            <a:tailEnd len="sm" w="sm" type="none"/>
          </a:ln>
        </p:spPr>
        <p:txBody>
          <a:bodyPr anchorCtr="0" anchor="ctr" bIns="50000" lIns="100000" spcFirstLastPara="1" rIns="100000" wrap="square" tIns="50000">
            <a:normAutofit/>
          </a:bodyPr>
          <a:lstStyle/>
          <a:p>
            <a:pPr indent="0" lvl="0" marL="0" marR="0" rtl="0" algn="ctr">
              <a:lnSpc>
                <a:spcPct val="90000"/>
              </a:lnSpc>
              <a:spcBef>
                <a:spcPts val="0"/>
              </a:spcBef>
              <a:spcAft>
                <a:spcPts val="0"/>
              </a:spcAft>
              <a:buNone/>
            </a:pPr>
            <a:r>
              <a:rPr b="0" i="0" lang="en-US" sz="2000" u="none" cap="none" strike="noStrike">
                <a:solidFill>
                  <a:schemeClr val="lt1"/>
                </a:solidFill>
                <a:latin typeface="Calibri"/>
                <a:ea typeface="Calibri"/>
                <a:cs typeface="Calibri"/>
                <a:sym typeface="Calibri"/>
              </a:rPr>
              <a:t>Fim</a:t>
            </a:r>
            <a:endParaRPr b="0" i="0" sz="1400" u="none" cap="none" strike="noStrike">
              <a:solidFill>
                <a:srgbClr val="000000"/>
              </a:solidFill>
              <a:latin typeface="Calibri"/>
              <a:ea typeface="Calibri"/>
              <a:cs typeface="Calibri"/>
              <a:sym typeface="Calibri"/>
            </a:endParaRPr>
          </a:p>
        </p:txBody>
      </p:sp>
      <p:sp>
        <p:nvSpPr>
          <p:cNvPr id="91" name="Google Shape;91;p10"/>
          <p:cNvSpPr/>
          <p:nvPr/>
        </p:nvSpPr>
        <p:spPr>
          <a:xfrm>
            <a:off x="4035940" y="5510312"/>
            <a:ext cx="1053323" cy="606459"/>
          </a:xfrm>
          <a:prstGeom prst="rightArrow">
            <a:avLst>
              <a:gd fmla="val 50000" name="adj1"/>
              <a:gd fmla="val 50000" name="adj2"/>
            </a:avLst>
          </a:prstGeom>
          <a:solidFill>
            <a:schemeClr val="accent1"/>
          </a:solidFill>
          <a:ln cap="flat" cmpd="sng" w="12700">
            <a:solidFill>
              <a:srgbClr val="B6762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154"/>
              <a:buFont typeface="Arial"/>
              <a:buNone/>
            </a:pPr>
            <a:r>
              <a:t/>
            </a:r>
            <a:endParaRPr b="0" i="0" sz="2154" u="none" cap="none" strike="noStrike">
              <a:solidFill>
                <a:schemeClr val="lt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p4"/>
          <p:cNvSpPr txBox="1"/>
          <p:nvPr/>
        </p:nvSpPr>
        <p:spPr>
          <a:xfrm>
            <a:off x="2544506" y="2521743"/>
            <a:ext cx="8605752" cy="2462213"/>
          </a:xfrm>
          <a:prstGeom prst="rect">
            <a:avLst/>
          </a:prstGeom>
          <a:noFill/>
          <a:ln>
            <a:noFill/>
          </a:ln>
        </p:spPr>
        <p:txBody>
          <a:bodyPr anchorCtr="0" anchor="t" bIns="0" lIns="0" spcFirstLastPara="1" rIns="0" wrap="square" tIns="0">
            <a:spAutoFit/>
          </a:bodyPr>
          <a:lstStyle/>
          <a:p>
            <a:pPr indent="-742950" lvl="0" marL="742950" marR="0" rtl="0" algn="l">
              <a:lnSpc>
                <a:spcPct val="100000"/>
              </a:lnSpc>
              <a:spcBef>
                <a:spcPts val="0"/>
              </a:spcBef>
              <a:spcAft>
                <a:spcPts val="0"/>
              </a:spcAft>
              <a:buClr>
                <a:srgbClr val="44546A"/>
              </a:buClr>
              <a:buSzPts val="2400"/>
              <a:buFont typeface="Arial"/>
              <a:buAutoNum type="arabicPeriod"/>
            </a:pPr>
            <a:r>
              <a:rPr b="0" i="0" lang="en-US" sz="3200" u="none" cap="none" strike="noStrike">
                <a:solidFill>
                  <a:srgbClr val="44546A"/>
                </a:solidFill>
                <a:latin typeface="Calibri"/>
                <a:ea typeface="Calibri"/>
                <a:cs typeface="Calibri"/>
                <a:sym typeface="Calibri"/>
              </a:rPr>
              <a:t>Apresente-se se estiver ao lado de alguém novo </a:t>
            </a:r>
            <a:endParaRPr/>
          </a:p>
          <a:p>
            <a:pPr indent="-590550" lvl="0" marL="742950" marR="0" rtl="0" algn="l">
              <a:lnSpc>
                <a:spcPct val="100000"/>
              </a:lnSpc>
              <a:spcBef>
                <a:spcPts val="0"/>
              </a:spcBef>
              <a:spcAft>
                <a:spcPts val="0"/>
              </a:spcAft>
              <a:buClr>
                <a:srgbClr val="44546A"/>
              </a:buClr>
              <a:buSzPts val="2400"/>
              <a:buFont typeface="Arial"/>
              <a:buNone/>
            </a:pPr>
            <a:r>
              <a:t/>
            </a:r>
            <a:endParaRPr b="0" i="0" sz="3200" u="none" cap="none" strike="noStrike">
              <a:solidFill>
                <a:srgbClr val="44546A"/>
              </a:solidFill>
              <a:latin typeface="Calibri"/>
              <a:ea typeface="Calibri"/>
              <a:cs typeface="Calibri"/>
              <a:sym typeface="Calibri"/>
            </a:endParaRPr>
          </a:p>
          <a:p>
            <a:pPr indent="-742950" lvl="0" marL="742950" marR="0" rtl="0" algn="l">
              <a:lnSpc>
                <a:spcPct val="100000"/>
              </a:lnSpc>
              <a:spcBef>
                <a:spcPts val="0"/>
              </a:spcBef>
              <a:spcAft>
                <a:spcPts val="0"/>
              </a:spcAft>
              <a:buClr>
                <a:srgbClr val="44546A"/>
              </a:buClr>
              <a:buSzPts val="2400"/>
              <a:buFont typeface="Arial"/>
              <a:buAutoNum type="arabicPeriod"/>
            </a:pPr>
            <a:r>
              <a:rPr b="0" i="0" lang="en-US" sz="3200" u="none" cap="none" strike="noStrike">
                <a:solidFill>
                  <a:srgbClr val="44546A"/>
                </a:solidFill>
                <a:latin typeface="Calibri"/>
                <a:ea typeface="Calibri"/>
                <a:cs typeface="Calibri"/>
                <a:sym typeface="Calibri"/>
              </a:rPr>
              <a:t>Partilhe as suas experiências ou ideias para ensinar literacia financeira</a:t>
            </a:r>
            <a:endParaRPr b="0" i="0" sz="3200" u="none" cap="none" strike="noStrike">
              <a:solidFill>
                <a:srgbClr val="000000"/>
              </a:solidFill>
              <a:latin typeface="Arial"/>
              <a:ea typeface="Arial"/>
              <a:cs typeface="Arial"/>
              <a:sym typeface="Arial"/>
            </a:endParaRPr>
          </a:p>
        </p:txBody>
      </p:sp>
      <p:sp>
        <p:nvSpPr>
          <p:cNvPr id="97" name="Google Shape;97;p4"/>
          <p:cNvSpPr txBox="1"/>
          <p:nvPr>
            <p:ph type="title"/>
          </p:nvPr>
        </p:nvSpPr>
        <p:spPr>
          <a:xfrm>
            <a:off x="502499" y="791922"/>
            <a:ext cx="12330002" cy="720001"/>
          </a:xfrm>
          <a:prstGeom prst="rect">
            <a:avLst/>
          </a:prstGeom>
          <a:noFill/>
          <a:ln>
            <a:noFill/>
          </a:ln>
        </p:spPr>
        <p:txBody>
          <a:bodyPr anchorCtr="0" anchor="ctr" bIns="45700" lIns="45700" spcFirstLastPara="1" rIns="45700" wrap="square" tIns="45700">
            <a:noAutofit/>
          </a:bodyPr>
          <a:lstStyle/>
          <a:p>
            <a:pPr indent="0" lvl="0" marL="0" rtl="0" algn="l">
              <a:lnSpc>
                <a:spcPct val="90000"/>
              </a:lnSpc>
              <a:spcBef>
                <a:spcPts val="0"/>
              </a:spcBef>
              <a:spcAft>
                <a:spcPts val="0"/>
              </a:spcAft>
              <a:buSzPts val="3600"/>
              <a:buNone/>
            </a:pPr>
            <a:r>
              <a:rPr lang="en-US"/>
              <a:t>Atividade M2.1  </a:t>
            </a:r>
            <a:br>
              <a:rPr lang="en-US"/>
            </a:br>
            <a:r>
              <a:rPr lang="en-US"/>
              <a:t>Quebra-gelo    Apresentações e partilhar ideias</a:t>
            </a:r>
            <a:endParaRPr/>
          </a:p>
        </p:txBody>
      </p:sp>
      <p:pic>
        <p:nvPicPr>
          <p:cNvPr descr="Carving de madeira do número um numa tabela" id="98" name="Google Shape;98;p4"/>
          <p:cNvPicPr preferRelativeResize="0"/>
          <p:nvPr/>
        </p:nvPicPr>
        <p:blipFill rotWithShape="1">
          <a:blip r:embed="rId3">
            <a:alphaModFix/>
          </a:blip>
          <a:srcRect b="0" l="10881" r="58074" t="18872"/>
          <a:stretch/>
        </p:blipFill>
        <p:spPr>
          <a:xfrm>
            <a:off x="1032448" y="2457795"/>
            <a:ext cx="969533" cy="259010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p27"/>
          <p:cNvSpPr txBox="1"/>
          <p:nvPr>
            <p:ph type="title"/>
          </p:nvPr>
        </p:nvSpPr>
        <p:spPr>
          <a:xfrm>
            <a:off x="314348" y="3037077"/>
            <a:ext cx="9121445" cy="1148843"/>
          </a:xfrm>
          <a:prstGeom prst="rect">
            <a:avLst/>
          </a:prstGeom>
          <a:noFill/>
          <a:ln>
            <a:noFill/>
          </a:ln>
        </p:spPr>
        <p:txBody>
          <a:bodyPr anchorCtr="0" anchor="t" bIns="45700" lIns="45700" spcFirstLastPara="1" rIns="45700" wrap="square" tIns="45700">
            <a:normAutofit/>
          </a:bodyPr>
          <a:lstStyle/>
          <a:p>
            <a:pPr indent="0" lvl="0" marL="0" rtl="0" algn="l">
              <a:lnSpc>
                <a:spcPct val="90000"/>
              </a:lnSpc>
              <a:spcBef>
                <a:spcPts val="0"/>
              </a:spcBef>
              <a:spcAft>
                <a:spcPts val="0"/>
              </a:spcAft>
              <a:buSzPts val="4444"/>
              <a:buNone/>
            </a:pPr>
            <a:r>
              <a:rPr lang="en-US" sz="4000">
                <a:latin typeface="Calibri"/>
                <a:ea typeface="Calibri"/>
                <a:cs typeface="Calibri"/>
                <a:sym typeface="Calibri"/>
              </a:rPr>
              <a:t>Linguagem Chave Financeira e Vocabulário</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31"/>
          <p:cNvSpPr txBox="1"/>
          <p:nvPr>
            <p:ph type="title"/>
          </p:nvPr>
        </p:nvSpPr>
        <p:spPr>
          <a:xfrm>
            <a:off x="395325" y="1356051"/>
            <a:ext cx="4478834" cy="5984930"/>
          </a:xfrm>
          <a:prstGeom prst="rect">
            <a:avLst/>
          </a:prstGeom>
          <a:noFill/>
          <a:ln>
            <a:noFill/>
          </a:ln>
        </p:spPr>
        <p:txBody>
          <a:bodyPr anchorCtr="0" anchor="ctr" bIns="45700" lIns="45700" spcFirstLastPara="1" rIns="45700" wrap="square" tIns="45700">
            <a:noAutofit/>
          </a:bodyPr>
          <a:lstStyle/>
          <a:p>
            <a:pPr indent="0" lvl="0" marL="0" rtl="0" algn="l">
              <a:lnSpc>
                <a:spcPct val="90000"/>
              </a:lnSpc>
              <a:spcBef>
                <a:spcPts val="0"/>
              </a:spcBef>
              <a:spcAft>
                <a:spcPts val="0"/>
              </a:spcAft>
              <a:buSzPts val="1800"/>
              <a:buNone/>
            </a:pPr>
            <a:r>
              <a:rPr lang="en-US" sz="3200">
                <a:solidFill>
                  <a:srgbClr val="087C73"/>
                </a:solidFill>
              </a:rPr>
              <a:t>Atividade M2.2</a:t>
            </a:r>
            <a:br>
              <a:rPr lang="en-US" sz="3200">
                <a:solidFill>
                  <a:srgbClr val="087C73"/>
                </a:solidFill>
              </a:rPr>
            </a:br>
            <a:r>
              <a:rPr lang="en-US" sz="3200">
                <a:solidFill>
                  <a:srgbClr val="087C73"/>
                </a:solidFill>
              </a:rPr>
              <a:t>Vocabulário financeiro</a:t>
            </a:r>
            <a:br>
              <a:rPr lang="en-US" sz="3200"/>
            </a:br>
            <a:br>
              <a:rPr lang="en-US" sz="3200"/>
            </a:br>
            <a:r>
              <a:rPr b="0" lang="en-US" sz="3200">
                <a:solidFill>
                  <a:schemeClr val="dk1"/>
                </a:solidFill>
              </a:rPr>
              <a:t>Vocabulário Financeiro é um recurso que pode usar com os seus alunos para verificar os seus conhecimentos</a:t>
            </a:r>
            <a:br>
              <a:rPr b="0" lang="en-US" sz="3200">
                <a:solidFill>
                  <a:schemeClr val="dk1"/>
                </a:solidFill>
              </a:rPr>
            </a:br>
            <a:br>
              <a:rPr b="0" lang="en-US" sz="3200">
                <a:solidFill>
                  <a:schemeClr val="dk1"/>
                </a:solidFill>
              </a:rPr>
            </a:br>
            <a:br>
              <a:rPr b="0" lang="en-US" sz="3600">
                <a:solidFill>
                  <a:schemeClr val="dk1"/>
                </a:solidFill>
              </a:rPr>
            </a:br>
            <a:r>
              <a:rPr b="0" lang="en-US" sz="3200">
                <a:solidFill>
                  <a:schemeClr val="dk1"/>
                </a:solidFill>
              </a:rPr>
              <a:t>Os participantes podem identificar terminologia financeira conhecida e conceitos usando a folha de atividades M2.2</a:t>
            </a:r>
            <a:br>
              <a:rPr b="0" lang="en-US" sz="3200"/>
            </a:br>
            <a:br>
              <a:rPr b="0" lang="en-US" sz="3200"/>
            </a:br>
            <a:br>
              <a:rPr b="0" lang="en-US" sz="3200"/>
            </a:br>
            <a:br>
              <a:rPr b="0" lang="en-US" sz="3200"/>
            </a:br>
            <a:endParaRPr b="0" sz="3200"/>
          </a:p>
        </p:txBody>
      </p:sp>
      <p:pic>
        <p:nvPicPr>
          <p:cNvPr descr="Text, chat or text message&#10;&#10;Description automatically generated" id="109" name="Google Shape;109;p31"/>
          <p:cNvPicPr preferRelativeResize="0"/>
          <p:nvPr/>
        </p:nvPicPr>
        <p:blipFill rotWithShape="1">
          <a:blip r:embed="rId3">
            <a:alphaModFix/>
          </a:blip>
          <a:srcRect b="0" l="0" r="0" t="0"/>
          <a:stretch/>
        </p:blipFill>
        <p:spPr>
          <a:xfrm>
            <a:off x="5238750" y="164719"/>
            <a:ext cx="7277582" cy="717626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12"/>
          <p:cNvSpPr/>
          <p:nvPr/>
        </p:nvSpPr>
        <p:spPr>
          <a:xfrm>
            <a:off x="2431473" y="853369"/>
            <a:ext cx="8343899" cy="5884936"/>
          </a:xfrm>
          <a:prstGeom prst="ellipse">
            <a:avLst/>
          </a:prstGeom>
          <a:solidFill>
            <a:schemeClr val="lt1"/>
          </a:solidFill>
          <a:ln cap="flat" cmpd="sng" w="254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grpSp>
        <p:nvGrpSpPr>
          <p:cNvPr id="115" name="Google Shape;115;p12"/>
          <p:cNvGrpSpPr/>
          <p:nvPr/>
        </p:nvGrpSpPr>
        <p:grpSpPr>
          <a:xfrm>
            <a:off x="4025492" y="557327"/>
            <a:ext cx="5337288" cy="2225061"/>
            <a:chOff x="3901193" y="259838"/>
            <a:chExt cx="5337288" cy="1820904"/>
          </a:xfrm>
        </p:grpSpPr>
        <p:sp>
          <p:nvSpPr>
            <p:cNvPr id="116" name="Google Shape;116;p12"/>
            <p:cNvSpPr/>
            <p:nvPr/>
          </p:nvSpPr>
          <p:spPr>
            <a:xfrm>
              <a:off x="3901193" y="259838"/>
              <a:ext cx="5337288" cy="1638463"/>
            </a:xfrm>
            <a:prstGeom prst="roundRect">
              <a:avLst>
                <a:gd fmla="val 16667" name="adj"/>
              </a:avLst>
            </a:prstGeom>
            <a:solidFill>
              <a:srgbClr val="F9A337"/>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 name="Google Shape;117;p12"/>
            <p:cNvSpPr txBox="1"/>
            <p:nvPr/>
          </p:nvSpPr>
          <p:spPr>
            <a:xfrm>
              <a:off x="3981176" y="339822"/>
              <a:ext cx="5177322" cy="1740920"/>
            </a:xfrm>
            <a:prstGeom prst="rect">
              <a:avLst/>
            </a:prstGeom>
            <a:noFill/>
            <a:ln>
              <a:noFill/>
            </a:ln>
          </p:spPr>
          <p:txBody>
            <a:bodyPr anchorCtr="0" anchor="t" bIns="76200" lIns="76200" spcFirstLastPara="1" rIns="76200" wrap="square" tIns="76200">
              <a:noAutofit/>
            </a:bodyPr>
            <a:lstStyle/>
            <a:p>
              <a:pPr indent="0" lvl="0" marL="0" marR="0" rtl="0" algn="l">
                <a:lnSpc>
                  <a:spcPct val="90000"/>
                </a:lnSpc>
                <a:spcBef>
                  <a:spcPts val="0"/>
                </a:spcBef>
                <a:spcAft>
                  <a:spcPts val="0"/>
                </a:spcAft>
                <a:buNone/>
              </a:pPr>
              <a:r>
                <a:rPr b="1" i="0" lang="en-US" sz="2400" u="sng" cap="none" strike="noStrike">
                  <a:solidFill>
                    <a:srgbClr val="44546A"/>
                  </a:solidFill>
                  <a:latin typeface="Calibri"/>
                  <a:ea typeface="Calibri"/>
                  <a:cs typeface="Calibri"/>
                  <a:sym typeface="Calibri"/>
                </a:rPr>
                <a:t>Salário</a:t>
              </a:r>
              <a:r>
                <a:rPr b="1" i="0" lang="en-US" sz="2400" u="none" cap="none" strike="noStrike">
                  <a:solidFill>
                    <a:srgbClr val="44546A"/>
                  </a:solidFill>
                  <a:latin typeface="Calibri"/>
                  <a:ea typeface="Calibri"/>
                  <a:cs typeface="Calibri"/>
                  <a:sym typeface="Calibri"/>
                </a:rPr>
                <a:t> </a:t>
              </a:r>
              <a:r>
                <a:rPr b="0" i="0" lang="en-US" sz="2400" u="none" cap="none" strike="noStrike">
                  <a:solidFill>
                    <a:srgbClr val="44546A"/>
                  </a:solidFill>
                  <a:latin typeface="Calibri"/>
                  <a:ea typeface="Calibri"/>
                  <a:cs typeface="Calibri"/>
                  <a:sym typeface="Calibri"/>
                </a:rPr>
                <a:t>Uma quantia paga a um empregado por um empregador em troca do trabalho realizado, normalmente mensalmente SALÁRIO ou REMUNERAÇÃO</a:t>
              </a:r>
              <a:endParaRPr b="0" i="0" sz="2000" u="none" cap="none" strike="noStrike">
                <a:solidFill>
                  <a:schemeClr val="lt1"/>
                </a:solidFill>
                <a:latin typeface="Arial"/>
                <a:ea typeface="Arial"/>
                <a:cs typeface="Arial"/>
                <a:sym typeface="Arial"/>
              </a:endParaRPr>
            </a:p>
          </p:txBody>
        </p:sp>
      </p:grpSp>
      <p:grpSp>
        <p:nvGrpSpPr>
          <p:cNvPr id="118" name="Google Shape;118;p12"/>
          <p:cNvGrpSpPr/>
          <p:nvPr/>
        </p:nvGrpSpPr>
        <p:grpSpPr>
          <a:xfrm>
            <a:off x="9638801" y="4734755"/>
            <a:ext cx="3324144" cy="1502903"/>
            <a:chOff x="1290386" y="5382236"/>
            <a:chExt cx="3324144" cy="1553148"/>
          </a:xfrm>
        </p:grpSpPr>
        <p:sp>
          <p:nvSpPr>
            <p:cNvPr id="119" name="Google Shape;119;p12"/>
            <p:cNvSpPr/>
            <p:nvPr/>
          </p:nvSpPr>
          <p:spPr>
            <a:xfrm>
              <a:off x="1290386" y="5382236"/>
              <a:ext cx="3324144" cy="1553148"/>
            </a:xfrm>
            <a:prstGeom prst="roundRect">
              <a:avLst>
                <a:gd fmla="val 16667" name="adj"/>
              </a:avLst>
            </a:prstGeom>
            <a:solidFill>
              <a:srgbClr val="F9A337"/>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 name="Google Shape;120;p12"/>
            <p:cNvSpPr txBox="1"/>
            <p:nvPr/>
          </p:nvSpPr>
          <p:spPr>
            <a:xfrm>
              <a:off x="1366204" y="5458056"/>
              <a:ext cx="3172508" cy="1401511"/>
            </a:xfrm>
            <a:prstGeom prst="rect">
              <a:avLst/>
            </a:prstGeom>
            <a:noFill/>
            <a:ln>
              <a:noFill/>
            </a:ln>
          </p:spPr>
          <p:txBody>
            <a:bodyPr anchorCtr="0" anchor="t" bIns="76200" lIns="76200" spcFirstLastPara="1" rIns="76200" wrap="square" tIns="76200">
              <a:noAutofit/>
            </a:bodyPr>
            <a:lstStyle/>
            <a:p>
              <a:pPr indent="0" lvl="0" marL="0" marR="0" rtl="0" algn="l">
                <a:lnSpc>
                  <a:spcPct val="90000"/>
                </a:lnSpc>
                <a:spcBef>
                  <a:spcPts val="0"/>
                </a:spcBef>
                <a:spcAft>
                  <a:spcPts val="0"/>
                </a:spcAft>
                <a:buNone/>
              </a:pPr>
              <a:r>
                <a:rPr b="1" i="0" lang="en-US" sz="2400" u="sng" cap="none" strike="noStrike">
                  <a:solidFill>
                    <a:srgbClr val="44546A"/>
                  </a:solidFill>
                  <a:latin typeface="Calibri"/>
                  <a:ea typeface="Calibri"/>
                  <a:cs typeface="Calibri"/>
                  <a:sym typeface="Calibri"/>
                </a:rPr>
                <a:t>Despesas</a:t>
              </a:r>
              <a:r>
                <a:rPr b="0" i="0" lang="en-US" sz="2400" u="none" cap="none" strike="noStrike">
                  <a:solidFill>
                    <a:srgbClr val="44546A"/>
                  </a:solidFill>
                  <a:latin typeface="Calibri"/>
                  <a:ea typeface="Calibri"/>
                  <a:cs typeface="Calibri"/>
                  <a:sym typeface="Calibri"/>
                </a:rPr>
                <a:t> O dinheiro que uma pessoa gasta em comida, contas e outras coisas</a:t>
              </a:r>
              <a:endParaRPr b="0" i="0" sz="2400" u="none" cap="none" strike="noStrike">
                <a:solidFill>
                  <a:schemeClr val="lt1"/>
                </a:solidFill>
                <a:latin typeface="Arial"/>
                <a:ea typeface="Arial"/>
                <a:cs typeface="Arial"/>
                <a:sym typeface="Arial"/>
              </a:endParaRPr>
            </a:p>
          </p:txBody>
        </p:sp>
      </p:grpSp>
      <p:grpSp>
        <p:nvGrpSpPr>
          <p:cNvPr id="121" name="Google Shape;121;p12"/>
          <p:cNvGrpSpPr/>
          <p:nvPr/>
        </p:nvGrpSpPr>
        <p:grpSpPr>
          <a:xfrm>
            <a:off x="3979717" y="5541739"/>
            <a:ext cx="5247409" cy="1761177"/>
            <a:chOff x="1462021" y="2710031"/>
            <a:chExt cx="2710961" cy="1761177"/>
          </a:xfrm>
        </p:grpSpPr>
        <p:sp>
          <p:nvSpPr>
            <p:cNvPr id="122" name="Google Shape;122;p12"/>
            <p:cNvSpPr/>
            <p:nvPr/>
          </p:nvSpPr>
          <p:spPr>
            <a:xfrm>
              <a:off x="1462021" y="2710031"/>
              <a:ext cx="2710961" cy="1761177"/>
            </a:xfrm>
            <a:prstGeom prst="roundRect">
              <a:avLst>
                <a:gd fmla="val 16667" name="adj"/>
              </a:avLst>
            </a:prstGeom>
            <a:solidFill>
              <a:srgbClr val="F9A337"/>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 name="Google Shape;123;p12"/>
            <p:cNvSpPr txBox="1"/>
            <p:nvPr/>
          </p:nvSpPr>
          <p:spPr>
            <a:xfrm>
              <a:off x="1547995" y="2796005"/>
              <a:ext cx="2539013" cy="1589229"/>
            </a:xfrm>
            <a:prstGeom prst="rect">
              <a:avLst/>
            </a:prstGeom>
            <a:noFill/>
            <a:ln>
              <a:noFill/>
            </a:ln>
          </p:spPr>
          <p:txBody>
            <a:bodyPr anchorCtr="0" anchor="t" bIns="76200" lIns="76200" spcFirstLastPara="1" rIns="76200" wrap="square" tIns="76200">
              <a:noAutofit/>
            </a:bodyPr>
            <a:lstStyle/>
            <a:p>
              <a:pPr indent="0" lvl="0" marL="0" marR="0" rtl="0" algn="l">
                <a:lnSpc>
                  <a:spcPct val="90000"/>
                </a:lnSpc>
                <a:spcBef>
                  <a:spcPts val="0"/>
                </a:spcBef>
                <a:spcAft>
                  <a:spcPts val="0"/>
                </a:spcAft>
                <a:buNone/>
              </a:pPr>
              <a:r>
                <a:rPr b="1" i="0" lang="en-US" sz="2400" u="sng" cap="none" strike="noStrike">
                  <a:solidFill>
                    <a:srgbClr val="44546A"/>
                  </a:solidFill>
                  <a:latin typeface="Calibri"/>
                  <a:ea typeface="Calibri"/>
                  <a:cs typeface="Calibri"/>
                  <a:sym typeface="Calibri"/>
                </a:rPr>
                <a:t>Cartões de Crédito </a:t>
              </a:r>
              <a:r>
                <a:rPr b="0" i="0" lang="en-US" sz="2400" u="none" cap="none" strike="noStrike">
                  <a:solidFill>
                    <a:srgbClr val="44546A"/>
                  </a:solidFill>
                  <a:latin typeface="Calibri"/>
                  <a:ea typeface="Calibri"/>
                  <a:cs typeface="Calibri"/>
                  <a:sym typeface="Calibri"/>
                </a:rPr>
                <a:t>Usado para comprar coisas e pagar mais tarde.</a:t>
              </a:r>
              <a:r>
                <a:rPr b="0" i="0" lang="en-US" sz="2400" u="none" cap="none" strike="noStrike">
                  <a:solidFill>
                    <a:srgbClr val="1F4E79"/>
                  </a:solidFill>
                  <a:latin typeface="Calibri"/>
                  <a:ea typeface="Calibri"/>
                  <a:cs typeface="Calibri"/>
                  <a:sym typeface="Calibri"/>
                </a:rPr>
                <a:t> Tens que devolver o dinheiro com encargos e juros </a:t>
              </a:r>
              <a:endParaRPr b="0" i="0" sz="2400" u="none" cap="none" strike="noStrike">
                <a:solidFill>
                  <a:schemeClr val="lt1"/>
                </a:solidFill>
                <a:latin typeface="Arial"/>
                <a:ea typeface="Arial"/>
                <a:cs typeface="Arial"/>
                <a:sym typeface="Arial"/>
              </a:endParaRPr>
            </a:p>
          </p:txBody>
        </p:sp>
      </p:grpSp>
      <p:grpSp>
        <p:nvGrpSpPr>
          <p:cNvPr id="124" name="Google Shape;124;p12"/>
          <p:cNvGrpSpPr/>
          <p:nvPr/>
        </p:nvGrpSpPr>
        <p:grpSpPr>
          <a:xfrm>
            <a:off x="9730098" y="2217126"/>
            <a:ext cx="2474759" cy="1740920"/>
            <a:chOff x="8950693" y="2281868"/>
            <a:chExt cx="2474759" cy="1740920"/>
          </a:xfrm>
        </p:grpSpPr>
        <p:sp>
          <p:nvSpPr>
            <p:cNvPr id="125" name="Google Shape;125;p12"/>
            <p:cNvSpPr/>
            <p:nvPr/>
          </p:nvSpPr>
          <p:spPr>
            <a:xfrm>
              <a:off x="8950693" y="2281868"/>
              <a:ext cx="2389459" cy="1553148"/>
            </a:xfrm>
            <a:prstGeom prst="roundRect">
              <a:avLst>
                <a:gd fmla="val 16667" name="adj"/>
              </a:avLst>
            </a:prstGeom>
            <a:solidFill>
              <a:srgbClr val="F9A337"/>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 name="Google Shape;126;p12"/>
            <p:cNvSpPr txBox="1"/>
            <p:nvPr/>
          </p:nvSpPr>
          <p:spPr>
            <a:xfrm>
              <a:off x="9040894" y="2281868"/>
              <a:ext cx="2384558" cy="1740920"/>
            </a:xfrm>
            <a:prstGeom prst="rect">
              <a:avLst/>
            </a:prstGeom>
            <a:noFill/>
            <a:ln>
              <a:noFill/>
            </a:ln>
          </p:spPr>
          <p:txBody>
            <a:bodyPr anchorCtr="0" anchor="t" bIns="76200" lIns="76200" spcFirstLastPara="1" rIns="76200" wrap="square" tIns="76200">
              <a:noAutofit/>
            </a:bodyPr>
            <a:lstStyle/>
            <a:p>
              <a:pPr indent="0" lvl="0" marL="0" marR="0" rtl="0" algn="l">
                <a:lnSpc>
                  <a:spcPct val="90000"/>
                </a:lnSpc>
                <a:spcBef>
                  <a:spcPts val="0"/>
                </a:spcBef>
                <a:spcAft>
                  <a:spcPts val="0"/>
                </a:spcAft>
                <a:buNone/>
              </a:pPr>
              <a:r>
                <a:rPr b="1" i="0" lang="en-US" sz="2400" u="sng" cap="none" strike="noStrike">
                  <a:solidFill>
                    <a:srgbClr val="44546A"/>
                  </a:solidFill>
                  <a:latin typeface="Calibri"/>
                  <a:ea typeface="Calibri"/>
                  <a:cs typeface="Calibri"/>
                  <a:sym typeface="Calibri"/>
                </a:rPr>
                <a:t>Dívida</a:t>
              </a:r>
              <a:r>
                <a:rPr b="1" i="0" lang="en-US" sz="2400" u="none" cap="none" strike="noStrike">
                  <a:solidFill>
                    <a:srgbClr val="44546A"/>
                  </a:solidFill>
                  <a:latin typeface="Calibri"/>
                  <a:ea typeface="Calibri"/>
                  <a:cs typeface="Calibri"/>
                  <a:sym typeface="Calibri"/>
                </a:rPr>
                <a:t> </a:t>
              </a:r>
              <a:r>
                <a:rPr b="0" i="0" lang="en-US" sz="2400" u="none" cap="none" strike="noStrike">
                  <a:solidFill>
                    <a:srgbClr val="44546A"/>
                  </a:solidFill>
                  <a:latin typeface="Calibri"/>
                  <a:ea typeface="Calibri"/>
                  <a:cs typeface="Calibri"/>
                  <a:sym typeface="Calibri"/>
                </a:rPr>
                <a:t>representa o dinheiro que deve a outra pessoa</a:t>
              </a:r>
              <a:endParaRPr b="0" i="0" sz="2400" u="none" cap="none" strike="noStrike">
                <a:solidFill>
                  <a:schemeClr val="lt1"/>
                </a:solidFill>
                <a:latin typeface="Arial"/>
                <a:ea typeface="Arial"/>
                <a:cs typeface="Arial"/>
                <a:sym typeface="Arial"/>
              </a:endParaRPr>
            </a:p>
          </p:txBody>
        </p:sp>
      </p:grpSp>
      <p:grpSp>
        <p:nvGrpSpPr>
          <p:cNvPr id="127" name="Google Shape;127;p12"/>
          <p:cNvGrpSpPr/>
          <p:nvPr/>
        </p:nvGrpSpPr>
        <p:grpSpPr>
          <a:xfrm>
            <a:off x="1237099" y="1897854"/>
            <a:ext cx="2191612" cy="1553148"/>
            <a:chOff x="9220398" y="4249638"/>
            <a:chExt cx="2191612" cy="1553148"/>
          </a:xfrm>
        </p:grpSpPr>
        <p:sp>
          <p:nvSpPr>
            <p:cNvPr id="128" name="Google Shape;128;p12"/>
            <p:cNvSpPr/>
            <p:nvPr/>
          </p:nvSpPr>
          <p:spPr>
            <a:xfrm>
              <a:off x="9220398" y="4249638"/>
              <a:ext cx="2191612" cy="1553148"/>
            </a:xfrm>
            <a:prstGeom prst="roundRect">
              <a:avLst>
                <a:gd fmla="val 16667" name="adj"/>
              </a:avLst>
            </a:prstGeom>
            <a:solidFill>
              <a:srgbClr val="F9A337"/>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 name="Google Shape;129;p12"/>
            <p:cNvSpPr txBox="1"/>
            <p:nvPr/>
          </p:nvSpPr>
          <p:spPr>
            <a:xfrm>
              <a:off x="9296216" y="4325456"/>
              <a:ext cx="2039976" cy="1401512"/>
            </a:xfrm>
            <a:prstGeom prst="rect">
              <a:avLst/>
            </a:prstGeom>
            <a:noFill/>
            <a:ln>
              <a:noFill/>
            </a:ln>
          </p:spPr>
          <p:txBody>
            <a:bodyPr anchorCtr="0" anchor="t" bIns="76200" lIns="76200" spcFirstLastPara="1" rIns="76200" wrap="square" tIns="76200">
              <a:noAutofit/>
            </a:bodyPr>
            <a:lstStyle/>
            <a:p>
              <a:pPr indent="0" lvl="0" marL="0" marR="0" rtl="0" algn="l">
                <a:lnSpc>
                  <a:spcPct val="90000"/>
                </a:lnSpc>
                <a:spcBef>
                  <a:spcPts val="0"/>
                </a:spcBef>
                <a:spcAft>
                  <a:spcPts val="0"/>
                </a:spcAft>
                <a:buNone/>
              </a:pPr>
              <a:r>
                <a:rPr b="1" i="0" lang="en-US" sz="2400" u="sng" cap="none" strike="noStrike">
                  <a:solidFill>
                    <a:srgbClr val="44546A"/>
                  </a:solidFill>
                  <a:latin typeface="Calibri"/>
                  <a:ea typeface="Calibri"/>
                  <a:cs typeface="Calibri"/>
                  <a:sym typeface="Calibri"/>
                </a:rPr>
                <a:t>Rendimentos</a:t>
              </a:r>
              <a:r>
                <a:rPr b="1" i="0" lang="en-US" sz="2400" u="none" cap="none" strike="noStrike">
                  <a:solidFill>
                    <a:srgbClr val="44546A"/>
                  </a:solidFill>
                  <a:latin typeface="Calibri"/>
                  <a:ea typeface="Calibri"/>
                  <a:cs typeface="Calibri"/>
                  <a:sym typeface="Calibri"/>
                </a:rPr>
                <a:t> </a:t>
              </a:r>
              <a:r>
                <a:rPr b="0" i="0" lang="en-US" sz="2400" u="none" cap="none" strike="noStrike">
                  <a:solidFill>
                    <a:srgbClr val="44546A"/>
                  </a:solidFill>
                  <a:latin typeface="Calibri"/>
                  <a:ea typeface="Calibri"/>
                  <a:cs typeface="Calibri"/>
                  <a:sym typeface="Calibri"/>
                </a:rPr>
                <a:t> O dinheiro que uma pessoa ganha. </a:t>
              </a:r>
              <a:endParaRPr b="0" i="0" sz="2400" u="none" cap="none" strike="noStrike">
                <a:solidFill>
                  <a:schemeClr val="lt1"/>
                </a:solidFill>
                <a:latin typeface="Arial"/>
                <a:ea typeface="Arial"/>
                <a:cs typeface="Arial"/>
                <a:sym typeface="Arial"/>
              </a:endParaRPr>
            </a:p>
          </p:txBody>
        </p:sp>
      </p:grpSp>
      <p:pic>
        <p:nvPicPr>
          <p:cNvPr id="130" name="Google Shape;130;p12"/>
          <p:cNvPicPr preferRelativeResize="0"/>
          <p:nvPr/>
        </p:nvPicPr>
        <p:blipFill rotWithShape="1">
          <a:blip r:embed="rId3">
            <a:alphaModFix/>
          </a:blip>
          <a:srcRect b="0" l="0" r="0" t="0"/>
          <a:stretch/>
        </p:blipFill>
        <p:spPr>
          <a:xfrm>
            <a:off x="5206797" y="2674428"/>
            <a:ext cx="3378605" cy="2388674"/>
          </a:xfrm>
          <a:prstGeom prst="rect">
            <a:avLst/>
          </a:prstGeom>
          <a:noFill/>
          <a:ln>
            <a:noFill/>
          </a:ln>
        </p:spPr>
      </p:pic>
      <p:sp>
        <p:nvSpPr>
          <p:cNvPr id="131" name="Google Shape;131;p12"/>
          <p:cNvSpPr txBox="1"/>
          <p:nvPr>
            <p:ph type="title"/>
          </p:nvPr>
        </p:nvSpPr>
        <p:spPr>
          <a:xfrm>
            <a:off x="1169473" y="507461"/>
            <a:ext cx="2197670" cy="720001"/>
          </a:xfrm>
          <a:prstGeom prst="rect">
            <a:avLst/>
          </a:prstGeom>
          <a:noFill/>
          <a:ln>
            <a:noFill/>
          </a:ln>
        </p:spPr>
        <p:txBody>
          <a:bodyPr anchorCtr="0" anchor="ctr" bIns="45700" lIns="45700" spcFirstLastPara="1" rIns="45700" wrap="square" tIns="45700">
            <a:normAutofit/>
          </a:bodyPr>
          <a:lstStyle/>
          <a:p>
            <a:pPr indent="0" lvl="0" marL="0" rtl="0" algn="l">
              <a:lnSpc>
                <a:spcPct val="90000"/>
              </a:lnSpc>
              <a:spcBef>
                <a:spcPts val="0"/>
              </a:spcBef>
              <a:spcAft>
                <a:spcPts val="0"/>
              </a:spcAft>
              <a:buSzPts val="3600"/>
              <a:buNone/>
            </a:pPr>
            <a:r>
              <a:rPr lang="en-US" sz="3200"/>
              <a:t>Conceitos</a:t>
            </a:r>
            <a:endParaRPr sz="3200"/>
          </a:p>
        </p:txBody>
      </p:sp>
      <p:grpSp>
        <p:nvGrpSpPr>
          <p:cNvPr id="132" name="Google Shape;132;p12"/>
          <p:cNvGrpSpPr/>
          <p:nvPr/>
        </p:nvGrpSpPr>
        <p:grpSpPr>
          <a:xfrm>
            <a:off x="471240" y="3779846"/>
            <a:ext cx="4205263" cy="2345143"/>
            <a:chOff x="963214" y="2595729"/>
            <a:chExt cx="3476535" cy="1789505"/>
          </a:xfrm>
        </p:grpSpPr>
        <p:sp>
          <p:nvSpPr>
            <p:cNvPr id="133" name="Google Shape;133;p12"/>
            <p:cNvSpPr/>
            <p:nvPr/>
          </p:nvSpPr>
          <p:spPr>
            <a:xfrm>
              <a:off x="963214" y="2595729"/>
              <a:ext cx="2710961" cy="1761177"/>
            </a:xfrm>
            <a:prstGeom prst="roundRect">
              <a:avLst>
                <a:gd fmla="val 16667" name="adj"/>
              </a:avLst>
            </a:prstGeom>
            <a:solidFill>
              <a:srgbClr val="F9A337"/>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 name="Google Shape;134;p12"/>
            <p:cNvSpPr txBox="1"/>
            <p:nvPr/>
          </p:nvSpPr>
          <p:spPr>
            <a:xfrm>
              <a:off x="1115605" y="2796005"/>
              <a:ext cx="3324144" cy="1589229"/>
            </a:xfrm>
            <a:prstGeom prst="rect">
              <a:avLst/>
            </a:prstGeom>
            <a:noFill/>
            <a:ln>
              <a:noFill/>
            </a:ln>
          </p:spPr>
          <p:txBody>
            <a:bodyPr anchorCtr="0" anchor="t" bIns="76200" lIns="76200" spcFirstLastPara="1" rIns="76200" wrap="square" tIns="76200">
              <a:noAutofit/>
            </a:bodyPr>
            <a:lstStyle/>
            <a:p>
              <a:pPr indent="0" lvl="0" marL="0" marR="0" rtl="0" algn="l">
                <a:lnSpc>
                  <a:spcPct val="90000"/>
                </a:lnSpc>
                <a:spcBef>
                  <a:spcPts val="0"/>
                </a:spcBef>
                <a:spcAft>
                  <a:spcPts val="0"/>
                </a:spcAft>
                <a:buNone/>
              </a:pPr>
              <a:r>
                <a:rPr b="1" i="0" lang="en-US" sz="2400" u="sng" cap="none" strike="noStrike">
                  <a:solidFill>
                    <a:srgbClr val="44546A"/>
                  </a:solidFill>
                  <a:latin typeface="Calibri"/>
                  <a:ea typeface="Calibri"/>
                  <a:cs typeface="Calibri"/>
                  <a:sym typeface="Calibri"/>
                </a:rPr>
                <a:t>Remuneração</a:t>
              </a:r>
              <a:r>
                <a:rPr b="0" i="0" lang="en-US" sz="2400" u="none" cap="none" strike="noStrike">
                  <a:solidFill>
                    <a:srgbClr val="44546A"/>
                  </a:solidFill>
                  <a:latin typeface="Calibri"/>
                  <a:ea typeface="Calibri"/>
                  <a:cs typeface="Calibri"/>
                  <a:sym typeface="Calibri"/>
                </a:rPr>
                <a:t> </a:t>
              </a:r>
              <a:endParaRPr/>
            </a:p>
            <a:p>
              <a:pPr indent="0" lvl="0" marL="0" marR="0" rtl="0" algn="l">
                <a:lnSpc>
                  <a:spcPct val="90000"/>
                </a:lnSpc>
                <a:spcBef>
                  <a:spcPts val="0"/>
                </a:spcBef>
                <a:spcAft>
                  <a:spcPts val="0"/>
                </a:spcAft>
                <a:buNone/>
              </a:pPr>
              <a:r>
                <a:rPr b="0" i="0" lang="en-US" sz="2400" u="none" cap="none" strike="noStrike">
                  <a:solidFill>
                    <a:srgbClr val="44546A"/>
                  </a:solidFill>
                  <a:latin typeface="Calibri"/>
                  <a:ea typeface="Calibri"/>
                  <a:cs typeface="Calibri"/>
                  <a:sym typeface="Calibri"/>
                </a:rPr>
                <a:t>Pagamento auferido por trabalho ou serviços, normalmente </a:t>
              </a:r>
              <a:endParaRPr/>
            </a:p>
            <a:p>
              <a:pPr indent="0" lvl="0" marL="0" marR="0" rtl="0" algn="l">
                <a:lnSpc>
                  <a:spcPct val="90000"/>
                </a:lnSpc>
                <a:spcBef>
                  <a:spcPts val="0"/>
                </a:spcBef>
                <a:spcAft>
                  <a:spcPts val="0"/>
                </a:spcAft>
                <a:buNone/>
              </a:pPr>
              <a:r>
                <a:rPr b="0" i="0" lang="en-US" sz="2400" u="none" cap="none" strike="noStrike">
                  <a:solidFill>
                    <a:srgbClr val="44546A"/>
                  </a:solidFill>
                  <a:latin typeface="Calibri"/>
                  <a:ea typeface="Calibri"/>
                  <a:cs typeface="Calibri"/>
                  <a:sym typeface="Calibri"/>
                </a:rPr>
                <a:t>pago diariamente ou semanalmente.</a:t>
              </a:r>
              <a:endParaRPr b="0" i="0" sz="2400" u="none" cap="none" strike="noStrike">
                <a:solidFill>
                  <a:schemeClr val="lt1"/>
                </a:solidFill>
                <a:latin typeface="Arial"/>
                <a:ea typeface="Arial"/>
                <a:cs typeface="Arial"/>
                <a:sym typeface="Arial"/>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14"/>
          <p:cNvSpPr/>
          <p:nvPr/>
        </p:nvSpPr>
        <p:spPr>
          <a:xfrm>
            <a:off x="2431473" y="853369"/>
            <a:ext cx="8343899" cy="5884936"/>
          </a:xfrm>
          <a:prstGeom prst="ellipse">
            <a:avLst/>
          </a:prstGeom>
          <a:solidFill>
            <a:schemeClr val="lt1"/>
          </a:solidFill>
          <a:ln cap="flat" cmpd="sng" w="254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grpSp>
        <p:nvGrpSpPr>
          <p:cNvPr id="140" name="Google Shape;140;p14"/>
          <p:cNvGrpSpPr/>
          <p:nvPr/>
        </p:nvGrpSpPr>
        <p:grpSpPr>
          <a:xfrm>
            <a:off x="4609683" y="177436"/>
            <a:ext cx="5191622" cy="1874229"/>
            <a:chOff x="3905763" y="259838"/>
            <a:chExt cx="5337288" cy="1638486"/>
          </a:xfrm>
        </p:grpSpPr>
        <p:sp>
          <p:nvSpPr>
            <p:cNvPr id="141" name="Google Shape;141;p14"/>
            <p:cNvSpPr/>
            <p:nvPr/>
          </p:nvSpPr>
          <p:spPr>
            <a:xfrm>
              <a:off x="3905763" y="259838"/>
              <a:ext cx="5337288" cy="1638463"/>
            </a:xfrm>
            <a:prstGeom prst="roundRect">
              <a:avLst>
                <a:gd fmla="val 16667" name="adj"/>
              </a:avLst>
            </a:prstGeom>
            <a:solidFill>
              <a:srgbClr val="F9A337"/>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 name="Google Shape;142;p14"/>
            <p:cNvSpPr txBox="1"/>
            <p:nvPr/>
          </p:nvSpPr>
          <p:spPr>
            <a:xfrm>
              <a:off x="4046091" y="339824"/>
              <a:ext cx="5112300" cy="1558500"/>
            </a:xfrm>
            <a:prstGeom prst="rect">
              <a:avLst/>
            </a:prstGeom>
            <a:noFill/>
            <a:ln>
              <a:noFill/>
            </a:ln>
          </p:spPr>
          <p:txBody>
            <a:bodyPr anchorCtr="0" anchor="t" bIns="76200" lIns="76200" spcFirstLastPara="1" rIns="76200" wrap="square" tIns="76200">
              <a:noAutofit/>
            </a:bodyPr>
            <a:lstStyle/>
            <a:p>
              <a:pPr indent="0" lvl="0" marL="0" marR="0" rtl="0" algn="l">
                <a:lnSpc>
                  <a:spcPct val="90000"/>
                </a:lnSpc>
                <a:spcBef>
                  <a:spcPts val="0"/>
                </a:spcBef>
                <a:spcAft>
                  <a:spcPts val="0"/>
                </a:spcAft>
                <a:buNone/>
              </a:pPr>
              <a:r>
                <a:rPr b="1" i="0" lang="en-US" sz="2400" u="sng" cap="none" strike="noStrike">
                  <a:solidFill>
                    <a:srgbClr val="44546A"/>
                  </a:solidFill>
                  <a:latin typeface="Calibri"/>
                  <a:ea typeface="Calibri"/>
                  <a:cs typeface="Calibri"/>
                  <a:sym typeface="Calibri"/>
                </a:rPr>
                <a:t>Crédito </a:t>
              </a:r>
              <a:r>
                <a:rPr b="0" i="0" lang="en-US" sz="2400" u="none" cap="none" strike="noStrike">
                  <a:solidFill>
                    <a:srgbClr val="1F4E79"/>
                  </a:solidFill>
                  <a:latin typeface="Calibri"/>
                  <a:ea typeface="Calibri"/>
                  <a:cs typeface="Calibri"/>
                  <a:sym typeface="Calibri"/>
                </a:rPr>
                <a:t>Isto pode ser dinheiro dado por um empréstimo ou dinheiro que tem na sua conta bancária </a:t>
              </a:r>
              <a:endParaRPr b="0" i="0" sz="2400" u="none" cap="none" strike="noStrike">
                <a:solidFill>
                  <a:srgbClr val="000000"/>
                </a:solidFill>
                <a:latin typeface="Arial"/>
                <a:ea typeface="Arial"/>
                <a:cs typeface="Arial"/>
                <a:sym typeface="Arial"/>
              </a:endParaRPr>
            </a:p>
          </p:txBody>
        </p:sp>
      </p:grpSp>
      <p:grpSp>
        <p:nvGrpSpPr>
          <p:cNvPr id="143" name="Google Shape;143;p14"/>
          <p:cNvGrpSpPr/>
          <p:nvPr/>
        </p:nvGrpSpPr>
        <p:grpSpPr>
          <a:xfrm>
            <a:off x="9440611" y="5199072"/>
            <a:ext cx="2916936" cy="1307285"/>
            <a:chOff x="1290386" y="5382236"/>
            <a:chExt cx="3324144" cy="1553148"/>
          </a:xfrm>
        </p:grpSpPr>
        <p:sp>
          <p:nvSpPr>
            <p:cNvPr id="144" name="Google Shape;144;p14"/>
            <p:cNvSpPr/>
            <p:nvPr/>
          </p:nvSpPr>
          <p:spPr>
            <a:xfrm>
              <a:off x="1290386" y="5382236"/>
              <a:ext cx="3324144" cy="1553148"/>
            </a:xfrm>
            <a:prstGeom prst="roundRect">
              <a:avLst>
                <a:gd fmla="val 16667" name="adj"/>
              </a:avLst>
            </a:prstGeom>
            <a:solidFill>
              <a:srgbClr val="F9A337"/>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 name="Google Shape;145;p14"/>
            <p:cNvSpPr txBox="1"/>
            <p:nvPr/>
          </p:nvSpPr>
          <p:spPr>
            <a:xfrm>
              <a:off x="1366204" y="5458056"/>
              <a:ext cx="3172508" cy="1401511"/>
            </a:xfrm>
            <a:prstGeom prst="rect">
              <a:avLst/>
            </a:prstGeom>
            <a:noFill/>
            <a:ln>
              <a:noFill/>
            </a:ln>
          </p:spPr>
          <p:txBody>
            <a:bodyPr anchorCtr="0" anchor="t" bIns="76200" lIns="76200" spcFirstLastPara="1" rIns="76200" wrap="square" tIns="76200">
              <a:noAutofit/>
            </a:bodyPr>
            <a:lstStyle/>
            <a:p>
              <a:pPr indent="0" lvl="0" marL="0" marR="0" rtl="0" algn="l">
                <a:lnSpc>
                  <a:spcPct val="90000"/>
                </a:lnSpc>
                <a:spcBef>
                  <a:spcPts val="0"/>
                </a:spcBef>
                <a:spcAft>
                  <a:spcPts val="0"/>
                </a:spcAft>
                <a:buNone/>
              </a:pPr>
              <a:r>
                <a:rPr b="1" i="0" lang="en-US" sz="2400" u="sng" cap="none" strike="noStrike">
                  <a:solidFill>
                    <a:srgbClr val="44546A"/>
                  </a:solidFill>
                  <a:latin typeface="Calibri"/>
                  <a:ea typeface="Calibri"/>
                  <a:cs typeface="Calibri"/>
                  <a:sym typeface="Calibri"/>
                </a:rPr>
                <a:t>Inflação</a:t>
              </a:r>
              <a:r>
                <a:rPr b="1" i="0" lang="en-US" sz="2400" u="none" cap="none" strike="noStrike">
                  <a:solidFill>
                    <a:srgbClr val="44546A"/>
                  </a:solidFill>
                  <a:latin typeface="Calibri"/>
                  <a:ea typeface="Calibri"/>
                  <a:cs typeface="Calibri"/>
                  <a:sym typeface="Calibri"/>
                </a:rPr>
                <a:t> </a:t>
              </a:r>
              <a:r>
                <a:rPr b="0" i="0" lang="en-US" sz="2400" u="none" cap="none" strike="noStrike">
                  <a:solidFill>
                    <a:srgbClr val="44546A"/>
                  </a:solidFill>
                  <a:latin typeface="Calibri"/>
                  <a:ea typeface="Calibri"/>
                  <a:cs typeface="Calibri"/>
                  <a:sym typeface="Calibri"/>
                </a:rPr>
                <a:t>Inflação é o aumento do custo de vida </a:t>
              </a:r>
              <a:endParaRPr b="0" i="0" sz="2400" u="none" cap="none" strike="noStrike">
                <a:solidFill>
                  <a:srgbClr val="44546A"/>
                </a:solidFill>
                <a:latin typeface="Calibri"/>
                <a:ea typeface="Calibri"/>
                <a:cs typeface="Calibri"/>
                <a:sym typeface="Calibri"/>
              </a:endParaRPr>
            </a:p>
          </p:txBody>
        </p:sp>
      </p:grpSp>
      <p:grpSp>
        <p:nvGrpSpPr>
          <p:cNvPr id="146" name="Google Shape;146;p14"/>
          <p:cNvGrpSpPr/>
          <p:nvPr/>
        </p:nvGrpSpPr>
        <p:grpSpPr>
          <a:xfrm>
            <a:off x="1593669" y="4977298"/>
            <a:ext cx="3110677" cy="2106916"/>
            <a:chOff x="1462021" y="2710031"/>
            <a:chExt cx="2710961" cy="1761177"/>
          </a:xfrm>
        </p:grpSpPr>
        <p:sp>
          <p:nvSpPr>
            <p:cNvPr id="147" name="Google Shape;147;p14"/>
            <p:cNvSpPr/>
            <p:nvPr/>
          </p:nvSpPr>
          <p:spPr>
            <a:xfrm>
              <a:off x="1462021" y="2710031"/>
              <a:ext cx="2710961" cy="1761177"/>
            </a:xfrm>
            <a:prstGeom prst="roundRect">
              <a:avLst>
                <a:gd fmla="val 16667" name="adj"/>
              </a:avLst>
            </a:prstGeom>
            <a:solidFill>
              <a:srgbClr val="F9A337"/>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 name="Google Shape;148;p14"/>
            <p:cNvSpPr txBox="1"/>
            <p:nvPr/>
          </p:nvSpPr>
          <p:spPr>
            <a:xfrm>
              <a:off x="1547983" y="2796012"/>
              <a:ext cx="2542500" cy="1450781"/>
            </a:xfrm>
            <a:prstGeom prst="rect">
              <a:avLst/>
            </a:prstGeom>
            <a:noFill/>
            <a:ln>
              <a:noFill/>
            </a:ln>
          </p:spPr>
          <p:txBody>
            <a:bodyPr anchorCtr="0" anchor="t" bIns="76200" lIns="76200" spcFirstLastPara="1" rIns="76200" wrap="square" tIns="76200">
              <a:noAutofit/>
            </a:bodyPr>
            <a:lstStyle/>
            <a:p>
              <a:pPr indent="0" lvl="0" marL="0" marR="0" rtl="0" algn="l">
                <a:lnSpc>
                  <a:spcPct val="90000"/>
                </a:lnSpc>
                <a:spcBef>
                  <a:spcPts val="0"/>
                </a:spcBef>
                <a:spcAft>
                  <a:spcPts val="0"/>
                </a:spcAft>
                <a:buNone/>
              </a:pPr>
              <a:r>
                <a:rPr b="1" i="0" lang="en-US" sz="2400" u="sng" cap="none" strike="noStrike">
                  <a:solidFill>
                    <a:srgbClr val="44546A"/>
                  </a:solidFill>
                  <a:latin typeface="Calibri"/>
                  <a:ea typeface="Calibri"/>
                  <a:cs typeface="Calibri"/>
                  <a:sym typeface="Calibri"/>
                </a:rPr>
                <a:t>Empréstimo</a:t>
              </a:r>
              <a:r>
                <a:rPr b="1" i="0" lang="en-US" sz="2400" u="none" cap="none" strike="noStrike">
                  <a:solidFill>
                    <a:srgbClr val="44546A"/>
                  </a:solidFill>
                  <a:latin typeface="Calibri"/>
                  <a:ea typeface="Calibri"/>
                  <a:cs typeface="Calibri"/>
                  <a:sym typeface="Calibri"/>
                </a:rPr>
                <a:t> </a:t>
              </a:r>
              <a:r>
                <a:rPr b="0" i="0" lang="en-US" sz="2400" u="none" cap="none" strike="noStrike">
                  <a:solidFill>
                    <a:srgbClr val="44546A"/>
                  </a:solidFill>
                  <a:latin typeface="Calibri"/>
                  <a:ea typeface="Calibri"/>
                  <a:cs typeface="Calibri"/>
                  <a:sym typeface="Calibri"/>
                </a:rPr>
                <a:t>Dinheiro emprestado (banco) e deve ser reembolsado geralmente com juros extra</a:t>
              </a:r>
              <a:endParaRPr b="0" i="0" sz="2400" u="none" cap="none" strike="noStrike">
                <a:solidFill>
                  <a:schemeClr val="lt1"/>
                </a:solidFill>
                <a:latin typeface="Arial"/>
                <a:ea typeface="Arial"/>
                <a:cs typeface="Arial"/>
                <a:sym typeface="Arial"/>
              </a:endParaRPr>
            </a:p>
          </p:txBody>
        </p:sp>
      </p:grpSp>
      <p:grpSp>
        <p:nvGrpSpPr>
          <p:cNvPr id="149" name="Google Shape;149;p14"/>
          <p:cNvGrpSpPr/>
          <p:nvPr/>
        </p:nvGrpSpPr>
        <p:grpSpPr>
          <a:xfrm>
            <a:off x="9610866" y="2320135"/>
            <a:ext cx="3621320" cy="2177498"/>
            <a:chOff x="8950693" y="2281868"/>
            <a:chExt cx="2389459" cy="1553148"/>
          </a:xfrm>
        </p:grpSpPr>
        <p:sp>
          <p:nvSpPr>
            <p:cNvPr id="150" name="Google Shape;150;p14"/>
            <p:cNvSpPr/>
            <p:nvPr/>
          </p:nvSpPr>
          <p:spPr>
            <a:xfrm>
              <a:off x="8950693" y="2281868"/>
              <a:ext cx="2389459" cy="1553148"/>
            </a:xfrm>
            <a:prstGeom prst="roundRect">
              <a:avLst>
                <a:gd fmla="val 16667" name="adj"/>
              </a:avLst>
            </a:prstGeom>
            <a:solidFill>
              <a:srgbClr val="F9A337"/>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 name="Google Shape;151;p14"/>
            <p:cNvSpPr txBox="1"/>
            <p:nvPr/>
          </p:nvSpPr>
          <p:spPr>
            <a:xfrm>
              <a:off x="9026511" y="2357686"/>
              <a:ext cx="2237823" cy="1401512"/>
            </a:xfrm>
            <a:prstGeom prst="rect">
              <a:avLst/>
            </a:prstGeom>
            <a:noFill/>
            <a:ln>
              <a:noFill/>
            </a:ln>
          </p:spPr>
          <p:txBody>
            <a:bodyPr anchorCtr="0" anchor="t" bIns="76200" lIns="76200" spcFirstLastPara="1" rIns="76200" wrap="square" tIns="76200">
              <a:noAutofit/>
            </a:bodyPr>
            <a:lstStyle/>
            <a:p>
              <a:pPr indent="0" lvl="0" marL="0" marR="0" rtl="0" algn="l">
                <a:lnSpc>
                  <a:spcPct val="90000"/>
                </a:lnSpc>
                <a:spcBef>
                  <a:spcPts val="0"/>
                </a:spcBef>
                <a:spcAft>
                  <a:spcPts val="0"/>
                </a:spcAft>
                <a:buNone/>
              </a:pPr>
              <a:r>
                <a:rPr b="1" i="0" lang="en-US" sz="2400" u="sng" cap="none" strike="noStrike">
                  <a:solidFill>
                    <a:srgbClr val="44546A"/>
                  </a:solidFill>
                  <a:latin typeface="Calibri"/>
                  <a:ea typeface="Calibri"/>
                  <a:cs typeface="Calibri"/>
                  <a:sym typeface="Calibri"/>
                </a:rPr>
                <a:t>Orçamento</a:t>
              </a:r>
              <a:r>
                <a:rPr b="1" i="0" lang="en-US" sz="2400" u="none" cap="none" strike="noStrike">
                  <a:solidFill>
                    <a:srgbClr val="44546A"/>
                  </a:solidFill>
                  <a:latin typeface="Calibri"/>
                  <a:ea typeface="Calibri"/>
                  <a:cs typeface="Calibri"/>
                  <a:sym typeface="Calibri"/>
                </a:rPr>
                <a:t> </a:t>
              </a:r>
              <a:r>
                <a:rPr b="0" i="0" lang="en-US" sz="2400" u="none" cap="none" strike="noStrike">
                  <a:solidFill>
                    <a:srgbClr val="44546A"/>
                  </a:solidFill>
                  <a:latin typeface="Calibri"/>
                  <a:ea typeface="Calibri"/>
                  <a:cs typeface="Calibri"/>
                  <a:sym typeface="Calibri"/>
                </a:rPr>
                <a:t>Rendimentos e despesas. Um plano de quanto dinheiro deve ser gasto ao longo de uma semana ou um mês</a:t>
              </a:r>
              <a:br>
                <a:rPr b="0" i="0" lang="en-US" sz="2400" u="none" cap="none" strike="noStrike">
                  <a:solidFill>
                    <a:srgbClr val="44546A"/>
                  </a:solidFill>
                  <a:latin typeface="Calibri"/>
                  <a:ea typeface="Calibri"/>
                  <a:cs typeface="Calibri"/>
                  <a:sym typeface="Calibri"/>
                </a:rPr>
              </a:br>
              <a:br>
                <a:rPr b="0" i="0" lang="en-US" sz="2800" u="none" cap="none" strike="noStrike">
                  <a:solidFill>
                    <a:schemeClr val="lt1"/>
                  </a:solidFill>
                  <a:latin typeface="Arial"/>
                  <a:ea typeface="Arial"/>
                  <a:cs typeface="Arial"/>
                  <a:sym typeface="Arial"/>
                </a:rPr>
              </a:br>
              <a:endParaRPr b="0" i="0" sz="2000" u="none" cap="none" strike="noStrike">
                <a:solidFill>
                  <a:schemeClr val="lt1"/>
                </a:solidFill>
                <a:latin typeface="Arial"/>
                <a:ea typeface="Arial"/>
                <a:cs typeface="Arial"/>
                <a:sym typeface="Arial"/>
              </a:endParaRPr>
            </a:p>
          </p:txBody>
        </p:sp>
      </p:grpSp>
      <p:grpSp>
        <p:nvGrpSpPr>
          <p:cNvPr id="152" name="Google Shape;152;p14"/>
          <p:cNvGrpSpPr/>
          <p:nvPr/>
        </p:nvGrpSpPr>
        <p:grpSpPr>
          <a:xfrm>
            <a:off x="915830" y="1881051"/>
            <a:ext cx="3644814" cy="2837965"/>
            <a:chOff x="9220398" y="4249638"/>
            <a:chExt cx="2191612" cy="1675366"/>
          </a:xfrm>
        </p:grpSpPr>
        <p:sp>
          <p:nvSpPr>
            <p:cNvPr id="153" name="Google Shape;153;p14"/>
            <p:cNvSpPr/>
            <p:nvPr/>
          </p:nvSpPr>
          <p:spPr>
            <a:xfrm>
              <a:off x="9220398" y="4249638"/>
              <a:ext cx="2191612" cy="1553148"/>
            </a:xfrm>
            <a:prstGeom prst="roundRect">
              <a:avLst>
                <a:gd fmla="val 16667" name="adj"/>
              </a:avLst>
            </a:prstGeom>
            <a:solidFill>
              <a:srgbClr val="F9A337"/>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 name="Google Shape;154;p14"/>
            <p:cNvSpPr txBox="1"/>
            <p:nvPr/>
          </p:nvSpPr>
          <p:spPr>
            <a:xfrm>
              <a:off x="9296216" y="4325456"/>
              <a:ext cx="2039976" cy="1599548"/>
            </a:xfrm>
            <a:prstGeom prst="rect">
              <a:avLst/>
            </a:prstGeom>
            <a:noFill/>
            <a:ln>
              <a:noFill/>
            </a:ln>
          </p:spPr>
          <p:txBody>
            <a:bodyPr anchorCtr="0" anchor="t" bIns="76200" lIns="76200" spcFirstLastPara="1" rIns="76200" wrap="square" tIns="76200">
              <a:noAutofit/>
            </a:bodyPr>
            <a:lstStyle/>
            <a:p>
              <a:pPr indent="0" lvl="0" marL="0" marR="0" rtl="0" algn="l">
                <a:lnSpc>
                  <a:spcPct val="90000"/>
                </a:lnSpc>
                <a:spcBef>
                  <a:spcPts val="0"/>
                </a:spcBef>
                <a:spcAft>
                  <a:spcPts val="0"/>
                </a:spcAft>
                <a:buNone/>
              </a:pPr>
              <a:r>
                <a:rPr b="1" i="0" lang="en-US" sz="2400" u="sng" cap="none" strike="noStrike">
                  <a:solidFill>
                    <a:srgbClr val="44546A"/>
                  </a:solidFill>
                  <a:latin typeface="Calibri"/>
                  <a:ea typeface="Calibri"/>
                  <a:cs typeface="Calibri"/>
                  <a:sym typeface="Calibri"/>
                </a:rPr>
                <a:t>Juros</a:t>
              </a:r>
              <a:r>
                <a:rPr b="1" i="0" lang="en-US" sz="2400" u="none" cap="none" strike="noStrike">
                  <a:solidFill>
                    <a:srgbClr val="44546A"/>
                  </a:solidFill>
                  <a:latin typeface="Calibri"/>
                  <a:ea typeface="Calibri"/>
                  <a:cs typeface="Calibri"/>
                  <a:sym typeface="Calibri"/>
                </a:rPr>
                <a:t> </a:t>
              </a:r>
              <a:r>
                <a:rPr b="0" i="0" lang="en-US" sz="2400" u="none" cap="none" strike="noStrike">
                  <a:solidFill>
                    <a:srgbClr val="44546A"/>
                  </a:solidFill>
                  <a:latin typeface="Calibri"/>
                  <a:ea typeface="Calibri"/>
                  <a:cs typeface="Calibri"/>
                  <a:sym typeface="Calibri"/>
                </a:rPr>
                <a:t>Dinheiro que uma pessoa paga para pedir dinheiro emprestado ou o dinheiro que um banco paga a uma pessoa quando tem dinheiro guardado no banco </a:t>
              </a:r>
              <a:endParaRPr b="0" i="0" sz="2400" u="none" cap="none" strike="noStrike">
                <a:solidFill>
                  <a:srgbClr val="44546A"/>
                </a:solidFill>
                <a:latin typeface="Calibri"/>
                <a:ea typeface="Calibri"/>
                <a:cs typeface="Calibri"/>
                <a:sym typeface="Calibri"/>
              </a:endParaRPr>
            </a:p>
          </p:txBody>
        </p:sp>
      </p:grpSp>
      <p:pic>
        <p:nvPicPr>
          <p:cNvPr id="155" name="Google Shape;155;p14"/>
          <p:cNvPicPr preferRelativeResize="0"/>
          <p:nvPr/>
        </p:nvPicPr>
        <p:blipFill rotWithShape="1">
          <a:blip r:embed="rId3">
            <a:alphaModFix/>
          </a:blip>
          <a:srcRect b="0" l="0" r="0" t="0"/>
          <a:stretch/>
        </p:blipFill>
        <p:spPr>
          <a:xfrm>
            <a:off x="5206797" y="2674428"/>
            <a:ext cx="3378605" cy="2388674"/>
          </a:xfrm>
          <a:prstGeom prst="rect">
            <a:avLst/>
          </a:prstGeom>
          <a:noFill/>
          <a:ln>
            <a:noFill/>
          </a:ln>
        </p:spPr>
      </p:pic>
      <p:sp>
        <p:nvSpPr>
          <p:cNvPr id="156" name="Google Shape;156;p14"/>
          <p:cNvSpPr txBox="1"/>
          <p:nvPr>
            <p:ph type="title"/>
          </p:nvPr>
        </p:nvSpPr>
        <p:spPr>
          <a:xfrm>
            <a:off x="1169473" y="507461"/>
            <a:ext cx="2197670" cy="720001"/>
          </a:xfrm>
          <a:prstGeom prst="rect">
            <a:avLst/>
          </a:prstGeom>
          <a:noFill/>
          <a:ln>
            <a:noFill/>
          </a:ln>
        </p:spPr>
        <p:txBody>
          <a:bodyPr anchorCtr="0" anchor="ctr" bIns="45700" lIns="45700" spcFirstLastPara="1" rIns="45700" wrap="square" tIns="45700">
            <a:normAutofit/>
          </a:bodyPr>
          <a:lstStyle/>
          <a:p>
            <a:pPr indent="0" lvl="0" marL="0" rtl="0" algn="l">
              <a:lnSpc>
                <a:spcPct val="90000"/>
              </a:lnSpc>
              <a:spcBef>
                <a:spcPts val="0"/>
              </a:spcBef>
              <a:spcAft>
                <a:spcPts val="0"/>
              </a:spcAft>
              <a:buSzPts val="3600"/>
              <a:buNone/>
            </a:pPr>
            <a:r>
              <a:rPr lang="en-US" sz="3200"/>
              <a:t>Conceitos</a:t>
            </a:r>
            <a:endParaRPr sz="3200"/>
          </a:p>
        </p:txBody>
      </p:sp>
      <p:grpSp>
        <p:nvGrpSpPr>
          <p:cNvPr id="157" name="Google Shape;157;p14"/>
          <p:cNvGrpSpPr/>
          <p:nvPr/>
        </p:nvGrpSpPr>
        <p:grpSpPr>
          <a:xfrm>
            <a:off x="5550142" y="5704115"/>
            <a:ext cx="3302383" cy="1470562"/>
            <a:chOff x="1290386" y="5382236"/>
            <a:chExt cx="3399962" cy="1553148"/>
          </a:xfrm>
        </p:grpSpPr>
        <p:sp>
          <p:nvSpPr>
            <p:cNvPr id="158" name="Google Shape;158;p14"/>
            <p:cNvSpPr/>
            <p:nvPr/>
          </p:nvSpPr>
          <p:spPr>
            <a:xfrm>
              <a:off x="1290386" y="5382236"/>
              <a:ext cx="3324144" cy="1553148"/>
            </a:xfrm>
            <a:prstGeom prst="roundRect">
              <a:avLst>
                <a:gd fmla="val 16667" name="adj"/>
              </a:avLst>
            </a:prstGeom>
            <a:solidFill>
              <a:srgbClr val="F9A337"/>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 name="Google Shape;159;p14"/>
            <p:cNvSpPr txBox="1"/>
            <p:nvPr/>
          </p:nvSpPr>
          <p:spPr>
            <a:xfrm>
              <a:off x="1366204" y="5458056"/>
              <a:ext cx="3324144" cy="1401511"/>
            </a:xfrm>
            <a:prstGeom prst="rect">
              <a:avLst/>
            </a:prstGeom>
            <a:noFill/>
            <a:ln>
              <a:noFill/>
            </a:ln>
          </p:spPr>
          <p:txBody>
            <a:bodyPr anchorCtr="0" anchor="t" bIns="76200" lIns="76200" spcFirstLastPara="1" rIns="76200" wrap="square" tIns="76200">
              <a:noAutofit/>
            </a:bodyPr>
            <a:lstStyle/>
            <a:p>
              <a:pPr indent="0" lvl="0" marL="0" marR="0" rtl="0" algn="l">
                <a:lnSpc>
                  <a:spcPct val="90000"/>
                </a:lnSpc>
                <a:spcBef>
                  <a:spcPts val="0"/>
                </a:spcBef>
                <a:spcAft>
                  <a:spcPts val="0"/>
                </a:spcAft>
                <a:buNone/>
              </a:pPr>
              <a:r>
                <a:rPr b="1" i="0" lang="en-US" sz="2400" u="sng" cap="none" strike="noStrike">
                  <a:solidFill>
                    <a:srgbClr val="44546A"/>
                  </a:solidFill>
                  <a:latin typeface="Calibri"/>
                  <a:ea typeface="Calibri"/>
                  <a:cs typeface="Calibri"/>
                  <a:sym typeface="Calibri"/>
                </a:rPr>
                <a:t>Cartão de Débito ou Crédito  </a:t>
              </a:r>
              <a:br>
                <a:rPr b="1" i="0" lang="en-US" sz="2400" u="sng" cap="none" strike="noStrike">
                  <a:solidFill>
                    <a:srgbClr val="44546A"/>
                  </a:solidFill>
                  <a:latin typeface="Calibri"/>
                  <a:ea typeface="Calibri"/>
                  <a:cs typeface="Calibri"/>
                  <a:sym typeface="Calibri"/>
                </a:rPr>
              </a:br>
              <a:r>
                <a:rPr b="0" i="0" lang="en-US" sz="2400" u="none" cap="none" strike="noStrike">
                  <a:solidFill>
                    <a:srgbClr val="1F4E79"/>
                  </a:solidFill>
                  <a:latin typeface="Calibri"/>
                  <a:ea typeface="Calibri"/>
                  <a:cs typeface="Calibri"/>
                  <a:sym typeface="Calibri"/>
                </a:rPr>
                <a:t>Pagamentos de bens ou serviços </a:t>
              </a:r>
              <a:endParaRPr b="0" i="0" sz="2400" u="none" cap="none" strike="noStrike">
                <a:solidFill>
                  <a:srgbClr val="44546A"/>
                </a:solidFill>
                <a:latin typeface="Calibri"/>
                <a:ea typeface="Calibri"/>
                <a:cs typeface="Calibri"/>
                <a:sym typeface="Calibri"/>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15"/>
          <p:cNvSpPr txBox="1"/>
          <p:nvPr>
            <p:ph type="title"/>
          </p:nvPr>
        </p:nvSpPr>
        <p:spPr>
          <a:xfrm>
            <a:off x="501464" y="819781"/>
            <a:ext cx="12330002" cy="720001"/>
          </a:xfrm>
          <a:prstGeom prst="rect">
            <a:avLst/>
          </a:prstGeom>
          <a:noFill/>
          <a:ln>
            <a:noFill/>
          </a:ln>
        </p:spPr>
        <p:txBody>
          <a:bodyPr anchorCtr="0" anchor="ctr" bIns="45700" lIns="45700" spcFirstLastPara="1" rIns="45700" wrap="square" tIns="45700">
            <a:noAutofit/>
          </a:bodyPr>
          <a:lstStyle/>
          <a:p>
            <a:pPr indent="0" lvl="0" marL="0" rtl="0" algn="l">
              <a:lnSpc>
                <a:spcPct val="90000"/>
              </a:lnSpc>
              <a:spcBef>
                <a:spcPts val="0"/>
              </a:spcBef>
              <a:spcAft>
                <a:spcPts val="0"/>
              </a:spcAft>
              <a:buClr>
                <a:schemeClr val="accent2"/>
              </a:buClr>
              <a:buSzPts val="1800"/>
              <a:buNone/>
            </a:pPr>
            <a:r>
              <a:rPr lang="en-US" sz="3200"/>
              <a:t>Atividade M2.3</a:t>
            </a:r>
            <a:br>
              <a:rPr lang="en-US" sz="3200"/>
            </a:br>
            <a:r>
              <a:rPr lang="en-US" sz="3200"/>
              <a:t>Aplicação móvel Money Matters</a:t>
            </a:r>
            <a:endParaRPr/>
          </a:p>
        </p:txBody>
      </p:sp>
      <p:sp>
        <p:nvSpPr>
          <p:cNvPr id="165" name="Google Shape;165;p15"/>
          <p:cNvSpPr txBox="1"/>
          <p:nvPr>
            <p:ph idx="2" type="body"/>
          </p:nvPr>
        </p:nvSpPr>
        <p:spPr>
          <a:xfrm>
            <a:off x="500064" y="1815189"/>
            <a:ext cx="12331542" cy="602890"/>
          </a:xfrm>
          <a:prstGeom prst="rect">
            <a:avLst/>
          </a:prstGeom>
          <a:solidFill>
            <a:srgbClr val="374856"/>
          </a:solidFill>
          <a:ln>
            <a:noFill/>
          </a:ln>
        </p:spPr>
        <p:txBody>
          <a:bodyPr anchorCtr="0" anchor="ctr" bIns="45700" lIns="45700" spcFirstLastPara="1" rIns="45700" wrap="square" tIns="45700">
            <a:normAutofit fontScale="77500" lnSpcReduction="20000"/>
          </a:bodyPr>
          <a:lstStyle/>
          <a:p>
            <a:pPr indent="-228600" lvl="0" marL="457200" rtl="0" algn="just">
              <a:lnSpc>
                <a:spcPct val="90000"/>
              </a:lnSpc>
              <a:spcBef>
                <a:spcPts val="1000"/>
              </a:spcBef>
              <a:spcAft>
                <a:spcPts val="0"/>
              </a:spcAft>
              <a:buClr>
                <a:srgbClr val="FFFFFF"/>
              </a:buClr>
              <a:buSzPct val="129032"/>
              <a:buFont typeface="Calibri"/>
              <a:buNone/>
            </a:pPr>
            <a:r>
              <a:rPr lang="en-US"/>
              <a:t>Explorando a aplicação móvel do projeto Money Matters e introduzuz a atividade de correspondência de vocabulário</a:t>
            </a:r>
            <a:endParaRPr/>
          </a:p>
        </p:txBody>
      </p:sp>
      <p:sp>
        <p:nvSpPr>
          <p:cNvPr id="166" name="Google Shape;166;p15"/>
          <p:cNvSpPr txBox="1"/>
          <p:nvPr/>
        </p:nvSpPr>
        <p:spPr>
          <a:xfrm>
            <a:off x="3319800" y="5272650"/>
            <a:ext cx="7649400" cy="15147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b="1" lang="en-US" sz="3200">
                <a:solidFill>
                  <a:schemeClr val="accent2"/>
                </a:solidFill>
                <a:latin typeface="Calibri"/>
                <a:ea typeface="Calibri"/>
                <a:cs typeface="Calibri"/>
                <a:sym typeface="Calibri"/>
              </a:rPr>
              <a:t>- </a:t>
            </a:r>
            <a:r>
              <a:rPr b="1" lang="en-US" sz="3200">
                <a:solidFill>
                  <a:schemeClr val="accent2"/>
                </a:solidFill>
                <a:latin typeface="Calibri"/>
                <a:ea typeface="Calibri"/>
                <a:cs typeface="Calibri"/>
                <a:sym typeface="Calibri"/>
              </a:rPr>
              <a:t>ou utilizar a versão web, acessível através do website Money Matters:</a:t>
            </a:r>
            <a:endParaRPr b="1" sz="3200">
              <a:solidFill>
                <a:schemeClr val="accent2"/>
              </a:solidFill>
              <a:latin typeface="Calibri"/>
              <a:ea typeface="Calibri"/>
              <a:cs typeface="Calibri"/>
              <a:sym typeface="Calibri"/>
            </a:endParaRPr>
          </a:p>
          <a:p>
            <a:pPr indent="0" lvl="0" marL="0" rtl="0" algn="l">
              <a:lnSpc>
                <a:spcPct val="90000"/>
              </a:lnSpc>
              <a:spcBef>
                <a:spcPts val="0"/>
              </a:spcBef>
              <a:spcAft>
                <a:spcPts val="0"/>
              </a:spcAft>
              <a:buNone/>
            </a:pPr>
            <a:r>
              <a:rPr b="1" lang="en-US" sz="3200" u="sng">
                <a:solidFill>
                  <a:schemeClr val="hlink"/>
                </a:solidFill>
                <a:latin typeface="Calibri"/>
                <a:ea typeface="Calibri"/>
                <a:cs typeface="Calibri"/>
                <a:sym typeface="Calibri"/>
                <a:hlinkClick r:id="rId3"/>
              </a:rPr>
              <a:t>https://moneymattersproject.eu</a:t>
            </a:r>
            <a:r>
              <a:rPr b="1" lang="en-US" sz="3200">
                <a:solidFill>
                  <a:schemeClr val="accent2"/>
                </a:solidFill>
                <a:latin typeface="Calibri"/>
                <a:ea typeface="Calibri"/>
                <a:cs typeface="Calibri"/>
                <a:sym typeface="Calibri"/>
              </a:rPr>
              <a:t> </a:t>
            </a:r>
            <a:endParaRPr/>
          </a:p>
        </p:txBody>
      </p:sp>
      <p:pic>
        <p:nvPicPr>
          <p:cNvPr descr="Graphical user interface, text, application, chat or text message&#10;&#10;Description automatically generated" id="167" name="Google Shape;167;p15"/>
          <p:cNvPicPr preferRelativeResize="0"/>
          <p:nvPr/>
        </p:nvPicPr>
        <p:blipFill rotWithShape="1">
          <a:blip r:embed="rId4">
            <a:alphaModFix/>
          </a:blip>
          <a:srcRect b="51491" l="0" r="0" t="0"/>
          <a:stretch/>
        </p:blipFill>
        <p:spPr>
          <a:xfrm>
            <a:off x="4197349" y="3199062"/>
            <a:ext cx="4476041" cy="144221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CARDET Course template">
  <a:themeElements>
    <a:clrScheme name="MoneyMatters">
      <a:dk1>
        <a:srgbClr val="374856"/>
      </a:dk1>
      <a:lt1>
        <a:srgbClr val="FFFFFF"/>
      </a:lt1>
      <a:dk2>
        <a:srgbClr val="44546A"/>
      </a:dk2>
      <a:lt2>
        <a:srgbClr val="FFFFFF"/>
      </a:lt2>
      <a:accent1>
        <a:srgbClr val="FAA337"/>
      </a:accent1>
      <a:accent2>
        <a:srgbClr val="0A9A8F"/>
      </a:accent2>
      <a:accent3>
        <a:srgbClr val="3A48F9"/>
      </a:accent3>
      <a:accent4>
        <a:srgbClr val="0A9A8F"/>
      </a:accent4>
      <a:accent5>
        <a:srgbClr val="4472C4"/>
      </a:accent5>
      <a:accent6>
        <a:srgbClr val="FAA337"/>
      </a:accent6>
      <a:hlink>
        <a:srgbClr val="0A9A8F"/>
      </a:hlink>
      <a:folHlink>
        <a:srgbClr val="17756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ARDET Course template">
  <a:themeElements>
    <a:clrScheme name="CARDET Course template">
      <a:dk1>
        <a:srgbClr val="000000"/>
      </a:dk1>
      <a:lt1>
        <a:srgbClr val="FFFFFF"/>
      </a:lt1>
      <a:dk2>
        <a:srgbClr val="A7A7A7"/>
      </a:dk2>
      <a:lt2>
        <a:srgbClr val="535353"/>
      </a:lt2>
      <a:accent1>
        <a:srgbClr val="FAA337"/>
      </a:accent1>
      <a:accent2>
        <a:srgbClr val="0A9A8F"/>
      </a:accent2>
      <a:accent3>
        <a:srgbClr val="3A48F9"/>
      </a:accent3>
      <a:accent4>
        <a:srgbClr val="065650"/>
      </a:accent4>
      <a:accent5>
        <a:srgbClr val="4472C4"/>
      </a:accent5>
      <a:accent6>
        <a:srgbClr val="8C5B1F"/>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CARDET Course template">
  <a:themeElements>
    <a:clrScheme name="CARDET Course template">
      <a:dk1>
        <a:srgbClr val="374856"/>
      </a:dk1>
      <a:lt1>
        <a:srgbClr val="FFFFFF"/>
      </a:lt1>
      <a:dk2>
        <a:srgbClr val="A7A7A7"/>
      </a:dk2>
      <a:lt2>
        <a:srgbClr val="535353"/>
      </a:lt2>
      <a:accent1>
        <a:srgbClr val="FAA337"/>
      </a:accent1>
      <a:accent2>
        <a:srgbClr val="0A9A8F"/>
      </a:accent2>
      <a:accent3>
        <a:srgbClr val="3A48F9"/>
      </a:accent3>
      <a:accent4>
        <a:srgbClr val="065650"/>
      </a:accent4>
      <a:accent5>
        <a:srgbClr val="4472C4"/>
      </a:accent5>
      <a:accent6>
        <a:srgbClr val="8C5B1F"/>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Rightchallenge Associação</dc:creator>
</cp:coreProperties>
</file>