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3335000" cy="7505700"/>
  <p:notesSz cx="13335000" cy="7505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F8C"/>
    <a:srgbClr val="CC0000"/>
    <a:srgbClr val="F68E38"/>
    <a:srgbClr val="953A9C"/>
    <a:srgbClr val="317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4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otes Placeholder">
            <a:extLst>
              <a:ext uri="{FF2B5EF4-FFF2-40B4-BE49-F238E27FC236}">
                <a16:creationId xmlns:a16="http://schemas.microsoft.com/office/drawing/2014/main" id="{CF008B29-8FA1-E927-224B-E2CABA07E0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>
            <a:extLst>
              <a:ext uri="{FF2B5EF4-FFF2-40B4-BE49-F238E27FC236}">
                <a16:creationId xmlns:a16="http://schemas.microsoft.com/office/drawing/2014/main" id="{8A97ACCF-5F65-C5A2-B66E-24789A584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>
            <a:extLst>
              <a:ext uri="{FF2B5EF4-FFF2-40B4-BE49-F238E27FC236}">
                <a16:creationId xmlns:a16="http://schemas.microsoft.com/office/drawing/2014/main" id="{59A8D3EF-66AC-B08B-7340-F5D4835F05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otes Placeholder">
            <a:extLst>
              <a:ext uri="{FF2B5EF4-FFF2-40B4-BE49-F238E27FC236}">
                <a16:creationId xmlns:a16="http://schemas.microsoft.com/office/drawing/2014/main" id="{2164E242-67B0-6F6E-36DD-718977E68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>
            <a:extLst>
              <a:ext uri="{FF2B5EF4-FFF2-40B4-BE49-F238E27FC236}">
                <a16:creationId xmlns:a16="http://schemas.microsoft.com/office/drawing/2014/main" id="{F1403103-63AD-050D-A8FE-B6F71152B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>
            <a:extLst>
              <a:ext uri="{FF2B5EF4-FFF2-40B4-BE49-F238E27FC236}">
                <a16:creationId xmlns:a16="http://schemas.microsoft.com/office/drawing/2014/main" id="{68F98D5A-794C-DCD8-7C58-532EBD9DA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">
            <a:extLst>
              <a:ext uri="{FF2B5EF4-FFF2-40B4-BE49-F238E27FC236}">
                <a16:creationId xmlns:a16="http://schemas.microsoft.com/office/drawing/2014/main" id="{B69525E3-7375-C0F5-98A2-9A19CFCAC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>
            <a:extLst>
              <a:ext uri="{FF2B5EF4-FFF2-40B4-BE49-F238E27FC236}">
                <a16:creationId xmlns:a16="http://schemas.microsoft.com/office/drawing/2014/main" id="{8E3F953D-A66B-0046-8196-7A73BED15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>
            <a:extLst>
              <a:ext uri="{FF2B5EF4-FFF2-40B4-BE49-F238E27FC236}">
                <a16:creationId xmlns:a16="http://schemas.microsoft.com/office/drawing/2014/main" id="{813403EC-8E50-6800-C524-DEA13D4FDF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otes Placeholder">
            <a:extLst>
              <a:ext uri="{FF2B5EF4-FFF2-40B4-BE49-F238E27FC236}">
                <a16:creationId xmlns:a16="http://schemas.microsoft.com/office/drawing/2014/main" id="{51C72982-8ADA-04FF-BAAE-DFAECE0404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>
            <a:extLst>
              <a:ext uri="{FF2B5EF4-FFF2-40B4-BE49-F238E27FC236}">
                <a16:creationId xmlns:a16="http://schemas.microsoft.com/office/drawing/2014/main" id="{1C8516CB-B51E-1184-5269-840A856A0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>
            <a:extLst>
              <a:ext uri="{FF2B5EF4-FFF2-40B4-BE49-F238E27FC236}">
                <a16:creationId xmlns:a16="http://schemas.microsoft.com/office/drawing/2014/main" id="{90D43F9E-E5D1-A3A3-B2CE-7ACC456D3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>
            <a:extLst>
              <a:ext uri="{FF2B5EF4-FFF2-40B4-BE49-F238E27FC236}">
                <a16:creationId xmlns:a16="http://schemas.microsoft.com/office/drawing/2014/main" id="{F24C4846-244A-FE6A-D7F0-D18D4743D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>
            <a:extLst>
              <a:ext uri="{FF2B5EF4-FFF2-40B4-BE49-F238E27FC236}">
                <a16:creationId xmlns:a16="http://schemas.microsoft.com/office/drawing/2014/main" id="{1AD629B0-F3AB-D55F-41E2-D80AFCA2F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>
            <a:extLst>
              <a:ext uri="{FF2B5EF4-FFF2-40B4-BE49-F238E27FC236}">
                <a16:creationId xmlns:a16="http://schemas.microsoft.com/office/drawing/2014/main" id="{E8AEC3E8-F1E8-5234-E140-80CCD87D7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>
            <a:extLst>
              <a:ext uri="{FF2B5EF4-FFF2-40B4-BE49-F238E27FC236}">
                <a16:creationId xmlns:a16="http://schemas.microsoft.com/office/drawing/2014/main" id="{B47321B3-C5E3-7CD8-2907-2DB13FD0DA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otes Placeholder">
            <a:extLst>
              <a:ext uri="{FF2B5EF4-FFF2-40B4-BE49-F238E27FC236}">
                <a16:creationId xmlns:a16="http://schemas.microsoft.com/office/drawing/2014/main" id="{CF9A1018-CD69-5BF1-7F0A-54041A2BDE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otes Placeholder">
            <a:extLst>
              <a:ext uri="{FF2B5EF4-FFF2-40B4-BE49-F238E27FC236}">
                <a16:creationId xmlns:a16="http://schemas.microsoft.com/office/drawing/2014/main" id="{78D0752B-FB3E-CC49-5D11-610EAF660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>
            <a:extLst>
              <a:ext uri="{FF2B5EF4-FFF2-40B4-BE49-F238E27FC236}">
                <a16:creationId xmlns:a16="http://schemas.microsoft.com/office/drawing/2014/main" id="{1CDB8548-0B9B-1E3E-B2AC-D2781937A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>
            <a:extLst>
              <a:ext uri="{FF2B5EF4-FFF2-40B4-BE49-F238E27FC236}">
                <a16:creationId xmlns:a16="http://schemas.microsoft.com/office/drawing/2014/main" id="{F9D29F04-1F12-997D-DC0D-F23168C08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0125" y="2326767"/>
            <a:ext cx="11334750" cy="15761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00250" y="4203192"/>
            <a:ext cx="9334499" cy="1876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F7F353A-E12C-77D2-8DB4-85BDB59E0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2BDF0E1-5BE8-6E6F-CC94-673872FDC6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418A-DAD8-4D86-89F1-745D78450F0F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C8AB55C-853B-094A-3588-EC8CB95C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4729-FBE4-495E-B4D1-47D8CA407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8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97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200" b="0" i="0">
                <a:solidFill>
                  <a:srgbClr val="233F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2FE79933-CD4E-151A-63FF-1489B05AA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DD04EA1-1869-BE07-4F0A-3124BA1BA5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A06B-A097-42BC-935A-B8C6F2D35677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C6FE625-4167-83B3-742A-3B216366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9209-E7C7-45C7-A38D-CCD750554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97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6750" y="1726311"/>
            <a:ext cx="5800725" cy="4953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7524" y="1726311"/>
            <a:ext cx="5800725" cy="4953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063446AA-A80B-9872-FBCB-E247DBD2C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161E145-FCE7-2C7D-96B4-393EAF5482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9403-2FD4-47A7-A496-DEE7D4FFEAAA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FFF6ADC8-515E-E8E3-9301-09C27AF0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4220-B4F9-4A67-B348-BF1F100E1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5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097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4A914A65-C1A5-909B-D4B3-0E6EFC823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E75F933D-E378-C992-A358-C679C3C252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7BB5-FBC0-47FF-B9AC-CED3F540EF0A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F6C0199-A3B3-24F5-22D4-44B8B720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7EAD-A949-4575-9644-47665BF1E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2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E46DD765-6773-D669-731C-4697E014F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286AE220-73D2-2243-8507-EF21739059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ADA6-8CD4-4E61-83D5-C1DCD13049B0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0269503D-C94F-BB0C-5E81-7ACACFFD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F299-5E52-4ACE-BB4D-AF75B8C8E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663EEED3-F7FB-EF6F-A801-1D394E99AC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61975" y="268288"/>
            <a:ext cx="122110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3723573-EAE6-A7C7-0F7F-73476864B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60388" y="1806575"/>
            <a:ext cx="122142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5ECB97B-DC7B-2EE6-46D6-4D8CA62D68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533900" y="6980238"/>
            <a:ext cx="4267200" cy="37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A843121-E535-83CE-3C7B-58B5D67DA6C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66750" y="6980238"/>
            <a:ext cx="3067050" cy="37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E1AF9-66D7-44FC-A47F-1F92D633E6C6}" type="datetimeFigureOut">
              <a:rPr lang="en-US"/>
              <a:pPr>
                <a:defRPr/>
              </a:pPr>
              <a:t>9/2/2022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75F0C65-33EC-E97E-E7E4-F6B6339F61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01200" y="6980238"/>
            <a:ext cx="30670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B90F35-07CA-4FC6-91F0-C17708BFB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5wtCAaLFtY&amp;amp;ab_chan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>
            <a:extLst>
              <a:ext uri="{FF2B5EF4-FFF2-40B4-BE49-F238E27FC236}">
                <a16:creationId xmlns:a16="http://schemas.microsoft.com/office/drawing/2014/main" id="{C726BF3B-73A8-0471-DB5F-631C1B91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540000"/>
            <a:ext cx="847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44526A"/>
                </a:solidFill>
                <a:cs typeface="Calibri" panose="020F0502020204030204" pitchFamily="34" charset="0"/>
              </a:rPr>
              <a:t>Οικονομικός Αλφαβητισμός για Οικογένειες</a:t>
            </a:r>
            <a:endParaRPr lang="en-US" altLang="en-US" sz="3600">
              <a:cs typeface="Calibri" panose="020F0502020204030204" pitchFamily="34" charset="0"/>
            </a:endParaRPr>
          </a:p>
        </p:txBody>
      </p:sp>
      <p:sp>
        <p:nvSpPr>
          <p:cNvPr id="2051" name="object 3">
            <a:extLst>
              <a:ext uri="{FF2B5EF4-FFF2-40B4-BE49-F238E27FC236}">
                <a16:creationId xmlns:a16="http://schemas.microsoft.com/office/drawing/2014/main" id="{83A84F12-85BD-6636-F1E8-1DC0CFE8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451225"/>
            <a:ext cx="855027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Εκπαίδευση του/της Εκπαιδευτή/-τριας Ενότητα 4</a:t>
            </a:r>
            <a:endParaRPr lang="en-US" altLang="en-US" sz="3200">
              <a:cs typeface="Calibri" panose="020F0502020204030204" pitchFamily="34" charset="0"/>
            </a:endParaRPr>
          </a:p>
          <a:p>
            <a:pPr eaLnBrk="1" hangingPunct="1">
              <a:spcBef>
                <a:spcPts val="38"/>
              </a:spcBef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9000"/>
              </a:lnSpc>
            </a:pPr>
            <a:r>
              <a:rPr lang="en-US" altLang="en-US" sz="3200">
                <a:solidFill>
                  <a:srgbClr val="09988D"/>
                </a:solidFill>
                <a:cs typeface="Calibri" panose="020F0502020204030204" pitchFamily="34" charset="0"/>
              </a:rPr>
              <a:t>Διαχείριση των χρημάτων κατά τη διάρκεια κρίσιμων περιόδων της ζωής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2052" name="object 4">
            <a:extLst>
              <a:ext uri="{FF2B5EF4-FFF2-40B4-BE49-F238E27FC236}">
                <a16:creationId xmlns:a16="http://schemas.microsoft.com/office/drawing/2014/main" id="{E62E3405-781F-60BC-CEBC-2DB786CD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29375"/>
            <a:ext cx="51038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solidFill>
                  <a:srgbClr val="374654"/>
                </a:solidFill>
                <a:cs typeface="Calibri" panose="020F0502020204030204" pitchFamily="34" charset="0"/>
              </a:rPr>
              <a:t>Η   υποστήριξη   της   Ευρωπαϊκής   Επιτροπής   στην   παραγωγή   της   παρούσας δημοσίευσης δεν συνιστά   αποδοχή του περιεχομένου, το οποίο αντικατοπτρίζει αποκλειστικά   τις   απόψεις   των   συντακτών,   και   η   Επιτροπή   δεν   μπορεί   να αναλάβει    την    ευθύνη    για    οποιαδήποτε    χρήση    των    πληροφοριών    που περιέχονται      σε      αυτήν.      [Αριθμός      έργου:      2020-1-UK01-KA204-079048]</a:t>
            </a:r>
            <a:endParaRPr lang="en-US" altLang="en-US" sz="1200">
              <a:cs typeface="Calibri" panose="020F0502020204030204" pitchFamily="34" charset="0"/>
            </a:endParaRPr>
          </a:p>
        </p:txBody>
      </p:sp>
      <p:sp>
        <p:nvSpPr>
          <p:cNvPr id="2053" name="object 5">
            <a:extLst>
              <a:ext uri="{FF2B5EF4-FFF2-40B4-BE49-F238E27FC236}">
                <a16:creationId xmlns:a16="http://schemas.microsoft.com/office/drawing/2014/main" id="{35FEA59D-7B8C-0B16-C0FD-FD2A74C61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635000"/>
            <a:ext cx="2805112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object 6">
            <a:extLst>
              <a:ext uri="{FF2B5EF4-FFF2-40B4-BE49-F238E27FC236}">
                <a16:creationId xmlns:a16="http://schemas.microsoft.com/office/drawing/2014/main" id="{D20AC2BA-0C0A-E3A5-9B38-70418DC3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742113"/>
            <a:ext cx="1331913" cy="341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object 7">
            <a:extLst>
              <a:ext uri="{FF2B5EF4-FFF2-40B4-BE49-F238E27FC236}">
                <a16:creationId xmlns:a16="http://schemas.microsoft.com/office/drawing/2014/main" id="{CFD9543C-D564-06A7-7668-294A6E5A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133850"/>
            <a:ext cx="4600575" cy="2790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>
            <a:extLst>
              <a:ext uri="{FF2B5EF4-FFF2-40B4-BE49-F238E27FC236}">
                <a16:creationId xmlns:a16="http://schemas.microsoft.com/office/drawing/2014/main" id="{5AA439A2-1C86-1BEC-F413-712E51DA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4175"/>
            <a:ext cx="47323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</a:pPr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Δραστηριότητα M4.4 Συζήτηση για τη φορολογία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20483" name="object 3">
            <a:extLst>
              <a:ext uri="{FF2B5EF4-FFF2-40B4-BE49-F238E27FC236}">
                <a16:creationId xmlns:a16="http://schemas.microsoft.com/office/drawing/2014/main" id="{1212A1CB-49B0-FACB-5A87-110FD0E549DD}"/>
              </a:ext>
            </a:extLst>
          </p:cNvPr>
          <p:cNvSpPr>
            <a:spLocks/>
          </p:cNvSpPr>
          <p:nvPr/>
        </p:nvSpPr>
        <p:spPr bwMode="auto">
          <a:xfrm>
            <a:off x="3127375" y="2420938"/>
            <a:ext cx="4035425" cy="3430587"/>
          </a:xfrm>
          <a:custGeom>
            <a:avLst/>
            <a:gdLst>
              <a:gd name="T0" fmla="*/ 3509057 w 4034790"/>
              <a:gd name="T1" fmla="*/ 3133979 h 3429635"/>
              <a:gd name="T2" fmla="*/ 1892618 w 4034790"/>
              <a:gd name="T3" fmla="*/ 2561 h 3429635"/>
              <a:gd name="T4" fmla="*/ 1695076 w 4034790"/>
              <a:gd name="T5" fmla="*/ 20976 h 3429635"/>
              <a:gd name="T6" fmla="*/ 1498846 w 4034790"/>
              <a:gd name="T7" fmla="*/ 55275 h 3429635"/>
              <a:gd name="T8" fmla="*/ 1303865 w 4034790"/>
              <a:gd name="T9" fmla="*/ 106099 h 3429635"/>
              <a:gd name="T10" fmla="*/ 1109525 w 4034790"/>
              <a:gd name="T11" fmla="*/ 175308 h 3429635"/>
              <a:gd name="T12" fmla="*/ 923445 w 4034790"/>
              <a:gd name="T13" fmla="*/ 261713 h 3429635"/>
              <a:gd name="T14" fmla="*/ 752608 w 4034790"/>
              <a:gd name="T15" fmla="*/ 361440 h 3429635"/>
              <a:gd name="T16" fmla="*/ 597014 w 4034790"/>
              <a:gd name="T17" fmla="*/ 473851 h 3429635"/>
              <a:gd name="T18" fmla="*/ 458552 w 4034790"/>
              <a:gd name="T19" fmla="*/ 597086 h 3429635"/>
              <a:gd name="T20" fmla="*/ 337253 w 4034790"/>
              <a:gd name="T21" fmla="*/ 730473 h 3429635"/>
              <a:gd name="T22" fmla="*/ 233087 w 4034790"/>
              <a:gd name="T23" fmla="*/ 872122 h 3429635"/>
              <a:gd name="T24" fmla="*/ 147972 w 4034790"/>
              <a:gd name="T25" fmla="*/ 1022004 h 3429635"/>
              <a:gd name="T26" fmla="*/ 81303 w 4034790"/>
              <a:gd name="T27" fmla="*/ 1177007 h 3429635"/>
              <a:gd name="T28" fmla="*/ 33654 w 4034790"/>
              <a:gd name="T29" fmla="*/ 1337680 h 3429635"/>
              <a:gd name="T30" fmla="*/ 6371 w 4034790"/>
              <a:gd name="T31" fmla="*/ 1501556 h 3429635"/>
              <a:gd name="T32" fmla="*/ 0 w 4034790"/>
              <a:gd name="T33" fmla="*/ 1667993 h 3429635"/>
              <a:gd name="T34" fmla="*/ 14601 w 4034790"/>
              <a:gd name="T35" fmla="*/ 1835679 h 3429635"/>
              <a:gd name="T36" fmla="*/ 51458 w 4034790"/>
              <a:gd name="T37" fmla="*/ 2003366 h 3429635"/>
              <a:gd name="T38" fmla="*/ 110506 w 4034790"/>
              <a:gd name="T39" fmla="*/ 2169781 h 3429635"/>
              <a:gd name="T40" fmla="*/ 191170 w 4034790"/>
              <a:gd name="T41" fmla="*/ 2331108 h 3429635"/>
              <a:gd name="T42" fmla="*/ 287715 w 4034790"/>
              <a:gd name="T43" fmla="*/ 2477834 h 3429635"/>
              <a:gd name="T44" fmla="*/ 400112 w 4034790"/>
              <a:gd name="T45" fmla="*/ 2614401 h 3429635"/>
              <a:gd name="T46" fmla="*/ 527143 w 4034790"/>
              <a:gd name="T47" fmla="*/ 2738891 h 3429635"/>
              <a:gd name="T48" fmla="*/ 703071 w 4034790"/>
              <a:gd name="T49" fmla="*/ 2877363 h 3429635"/>
              <a:gd name="T50" fmla="*/ 897411 w 4034790"/>
              <a:gd name="T51" fmla="*/ 2996781 h 3429635"/>
              <a:gd name="T52" fmla="*/ 1064437 w 4034790"/>
              <a:gd name="T53" fmla="*/ 3077444 h 3429635"/>
              <a:gd name="T54" fmla="*/ 1239085 w 4034790"/>
              <a:gd name="T55" fmla="*/ 3144769 h 3429635"/>
              <a:gd name="T56" fmla="*/ 1420713 w 4034790"/>
              <a:gd name="T57" fmla="*/ 3198123 h 3429635"/>
              <a:gd name="T58" fmla="*/ 1608713 w 4034790"/>
              <a:gd name="T59" fmla="*/ 3237508 h 3429635"/>
              <a:gd name="T60" fmla="*/ 1800523 w 4034790"/>
              <a:gd name="T61" fmla="*/ 3262280 h 3429635"/>
              <a:gd name="T62" fmla="*/ 1996113 w 4034790"/>
              <a:gd name="T63" fmla="*/ 3271808 h 3429635"/>
              <a:gd name="T64" fmla="*/ 2291451 w 4034790"/>
              <a:gd name="T65" fmla="*/ 3257195 h 3429635"/>
              <a:gd name="T66" fmla="*/ 2488321 w 4034790"/>
              <a:gd name="T67" fmla="*/ 3226706 h 3429635"/>
              <a:gd name="T68" fmla="*/ 2683302 w 4034790"/>
              <a:gd name="T69" fmla="*/ 3180343 h 3429635"/>
              <a:gd name="T70" fmla="*/ 3509057 w 4034790"/>
              <a:gd name="T71" fmla="*/ 3133979 h 3429635"/>
              <a:gd name="T72" fmla="*/ 3574983 w 4034790"/>
              <a:gd name="T73" fmla="*/ 2676009 h 3429635"/>
              <a:gd name="T74" fmla="*/ 3708353 w 4034790"/>
              <a:gd name="T75" fmla="*/ 2528652 h 3429635"/>
              <a:gd name="T76" fmla="*/ 3819501 w 4034790"/>
              <a:gd name="T77" fmla="*/ 2372398 h 3429635"/>
              <a:gd name="T78" fmla="*/ 3907785 w 4034790"/>
              <a:gd name="T79" fmla="*/ 2207892 h 3429635"/>
              <a:gd name="T80" fmla="*/ 3973814 w 4034790"/>
              <a:gd name="T81" fmla="*/ 2037656 h 3429635"/>
              <a:gd name="T82" fmla="*/ 4015731 w 4034790"/>
              <a:gd name="T83" fmla="*/ 1862997 h 3429635"/>
              <a:gd name="T84" fmla="*/ 4034784 w 4034790"/>
              <a:gd name="T85" fmla="*/ 1685768 h 3429635"/>
              <a:gd name="T86" fmla="*/ 4029084 w 4034790"/>
              <a:gd name="T87" fmla="*/ 1506648 h 3429635"/>
              <a:gd name="T88" fmla="*/ 3999879 w 4034790"/>
              <a:gd name="T89" fmla="*/ 1328169 h 3429635"/>
              <a:gd name="T90" fmla="*/ 3945251 w 4034790"/>
              <a:gd name="T91" fmla="*/ 1151580 h 3429635"/>
              <a:gd name="T92" fmla="*/ 3865868 w 4034790"/>
              <a:gd name="T93" fmla="*/ 978832 h 3429635"/>
              <a:gd name="T94" fmla="*/ 3773133 w 4034790"/>
              <a:gd name="T95" fmla="*/ 829560 h 3429635"/>
              <a:gd name="T96" fmla="*/ 3665156 w 4034790"/>
              <a:gd name="T97" fmla="*/ 690442 h 3429635"/>
              <a:gd name="T98" fmla="*/ 3541967 w 4034790"/>
              <a:gd name="T99" fmla="*/ 563426 h 3429635"/>
              <a:gd name="T100" fmla="*/ 3405426 w 4034790"/>
              <a:gd name="T101" fmla="*/ 447814 h 3429635"/>
              <a:gd name="T102" fmla="*/ 3256812 w 4034790"/>
              <a:gd name="T103" fmla="*/ 344276 h 3429635"/>
              <a:gd name="T104" fmla="*/ 3097376 w 4034790"/>
              <a:gd name="T105" fmla="*/ 253450 h 3429635"/>
              <a:gd name="T106" fmla="*/ 2928461 w 4034790"/>
              <a:gd name="T107" fmla="*/ 175949 h 3429635"/>
              <a:gd name="T108" fmla="*/ 2660439 w 4034790"/>
              <a:gd name="T109" fmla="*/ 85124 h 3429635"/>
              <a:gd name="T110" fmla="*/ 2474359 w 4034790"/>
              <a:gd name="T111" fmla="*/ 42562 h 3429635"/>
              <a:gd name="T112" fmla="*/ 2234932 w 4034790"/>
              <a:gd name="T113" fmla="*/ 9543 h 3429635"/>
              <a:gd name="T114" fmla="*/ 2039951 w 4034790"/>
              <a:gd name="T115" fmla="*/ 0 h 3429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034790" h="3429635">
                <a:moveTo>
                  <a:pt x="3508505" y="3133109"/>
                </a:moveTo>
                <a:lnTo>
                  <a:pt x="2827660" y="3133109"/>
                </a:lnTo>
                <a:lnTo>
                  <a:pt x="3548390" y="3429646"/>
                </a:lnTo>
                <a:lnTo>
                  <a:pt x="3508505" y="3133109"/>
                </a:lnTo>
                <a:close/>
              </a:path>
              <a:path w="4034790" h="3429635">
                <a:moveTo>
                  <a:pt x="2039630" y="0"/>
                </a:moveTo>
                <a:lnTo>
                  <a:pt x="1990740" y="0"/>
                </a:lnTo>
                <a:lnTo>
                  <a:pt x="1941210" y="640"/>
                </a:lnTo>
                <a:lnTo>
                  <a:pt x="1892320" y="2560"/>
                </a:lnTo>
                <a:lnTo>
                  <a:pt x="1842790" y="5730"/>
                </a:lnTo>
                <a:lnTo>
                  <a:pt x="1793260" y="9540"/>
                </a:lnTo>
                <a:lnTo>
                  <a:pt x="1744339" y="14630"/>
                </a:lnTo>
                <a:lnTo>
                  <a:pt x="1694809" y="20970"/>
                </a:lnTo>
                <a:lnTo>
                  <a:pt x="1645919" y="27950"/>
                </a:lnTo>
                <a:lnTo>
                  <a:pt x="1596389" y="35570"/>
                </a:lnTo>
                <a:lnTo>
                  <a:pt x="1547500" y="45110"/>
                </a:lnTo>
                <a:lnTo>
                  <a:pt x="1498610" y="55260"/>
                </a:lnTo>
                <a:lnTo>
                  <a:pt x="1449720" y="66050"/>
                </a:lnTo>
                <a:lnTo>
                  <a:pt x="1400830" y="78120"/>
                </a:lnTo>
                <a:lnTo>
                  <a:pt x="1351909" y="91439"/>
                </a:lnTo>
                <a:lnTo>
                  <a:pt x="1303660" y="106070"/>
                </a:lnTo>
                <a:lnTo>
                  <a:pt x="1255410" y="121310"/>
                </a:lnTo>
                <a:lnTo>
                  <a:pt x="1207769" y="137800"/>
                </a:lnTo>
                <a:lnTo>
                  <a:pt x="1157599" y="156209"/>
                </a:lnTo>
                <a:lnTo>
                  <a:pt x="1109350" y="175259"/>
                </a:lnTo>
                <a:lnTo>
                  <a:pt x="1061100" y="195590"/>
                </a:lnTo>
                <a:lnTo>
                  <a:pt x="1014100" y="216560"/>
                </a:lnTo>
                <a:lnTo>
                  <a:pt x="968380" y="238780"/>
                </a:lnTo>
                <a:lnTo>
                  <a:pt x="923300" y="261640"/>
                </a:lnTo>
                <a:lnTo>
                  <a:pt x="878860" y="285140"/>
                </a:lnTo>
                <a:lnTo>
                  <a:pt x="835670" y="309890"/>
                </a:lnTo>
                <a:lnTo>
                  <a:pt x="793120" y="335279"/>
                </a:lnTo>
                <a:lnTo>
                  <a:pt x="752490" y="361340"/>
                </a:lnTo>
                <a:lnTo>
                  <a:pt x="711829" y="388010"/>
                </a:lnTo>
                <a:lnTo>
                  <a:pt x="672480" y="415930"/>
                </a:lnTo>
                <a:lnTo>
                  <a:pt x="634380" y="444520"/>
                </a:lnTo>
                <a:lnTo>
                  <a:pt x="596920" y="473720"/>
                </a:lnTo>
                <a:lnTo>
                  <a:pt x="560710" y="503560"/>
                </a:lnTo>
                <a:lnTo>
                  <a:pt x="525779" y="534040"/>
                </a:lnTo>
                <a:lnTo>
                  <a:pt x="491489" y="565160"/>
                </a:lnTo>
                <a:lnTo>
                  <a:pt x="458480" y="596920"/>
                </a:lnTo>
                <a:lnTo>
                  <a:pt x="426719" y="629290"/>
                </a:lnTo>
                <a:lnTo>
                  <a:pt x="395599" y="662330"/>
                </a:lnTo>
                <a:lnTo>
                  <a:pt x="365759" y="695980"/>
                </a:lnTo>
                <a:lnTo>
                  <a:pt x="337200" y="730270"/>
                </a:lnTo>
                <a:lnTo>
                  <a:pt x="309250" y="765200"/>
                </a:lnTo>
                <a:lnTo>
                  <a:pt x="283220" y="800099"/>
                </a:lnTo>
                <a:lnTo>
                  <a:pt x="257830" y="835670"/>
                </a:lnTo>
                <a:lnTo>
                  <a:pt x="233050" y="871880"/>
                </a:lnTo>
                <a:lnTo>
                  <a:pt x="210190" y="908700"/>
                </a:lnTo>
                <a:lnTo>
                  <a:pt x="187970" y="946160"/>
                </a:lnTo>
                <a:lnTo>
                  <a:pt x="167639" y="983620"/>
                </a:lnTo>
                <a:lnTo>
                  <a:pt x="147949" y="1021720"/>
                </a:lnTo>
                <a:lnTo>
                  <a:pt x="129539" y="1059820"/>
                </a:lnTo>
                <a:lnTo>
                  <a:pt x="111770" y="1098560"/>
                </a:lnTo>
                <a:lnTo>
                  <a:pt x="95890" y="1137300"/>
                </a:lnTo>
                <a:lnTo>
                  <a:pt x="81290" y="1176680"/>
                </a:lnTo>
                <a:lnTo>
                  <a:pt x="67330" y="1216670"/>
                </a:lnTo>
                <a:lnTo>
                  <a:pt x="55260" y="1256690"/>
                </a:lnTo>
                <a:lnTo>
                  <a:pt x="43830" y="1296680"/>
                </a:lnTo>
                <a:lnTo>
                  <a:pt x="33649" y="1337309"/>
                </a:lnTo>
                <a:lnTo>
                  <a:pt x="25420" y="1377970"/>
                </a:lnTo>
                <a:lnTo>
                  <a:pt x="17800" y="1419240"/>
                </a:lnTo>
                <a:lnTo>
                  <a:pt x="11429" y="1459870"/>
                </a:lnTo>
                <a:lnTo>
                  <a:pt x="6370" y="1501139"/>
                </a:lnTo>
                <a:lnTo>
                  <a:pt x="3169" y="1543049"/>
                </a:lnTo>
                <a:lnTo>
                  <a:pt x="640" y="1584350"/>
                </a:lnTo>
                <a:lnTo>
                  <a:pt x="0" y="1626260"/>
                </a:lnTo>
                <a:lnTo>
                  <a:pt x="0" y="1667530"/>
                </a:lnTo>
                <a:lnTo>
                  <a:pt x="1920" y="1709440"/>
                </a:lnTo>
                <a:lnTo>
                  <a:pt x="4450" y="1751350"/>
                </a:lnTo>
                <a:lnTo>
                  <a:pt x="8900" y="1793260"/>
                </a:lnTo>
                <a:lnTo>
                  <a:pt x="14599" y="1835170"/>
                </a:lnTo>
                <a:lnTo>
                  <a:pt x="21610" y="1877080"/>
                </a:lnTo>
                <a:lnTo>
                  <a:pt x="30479" y="1918990"/>
                </a:lnTo>
                <a:lnTo>
                  <a:pt x="40020" y="1960900"/>
                </a:lnTo>
                <a:lnTo>
                  <a:pt x="51450" y="2002810"/>
                </a:lnTo>
                <a:lnTo>
                  <a:pt x="64129" y="2044711"/>
                </a:lnTo>
                <a:lnTo>
                  <a:pt x="78120" y="2085990"/>
                </a:lnTo>
                <a:lnTo>
                  <a:pt x="93360" y="2127900"/>
                </a:lnTo>
                <a:lnTo>
                  <a:pt x="110489" y="2169179"/>
                </a:lnTo>
                <a:lnTo>
                  <a:pt x="128899" y="2210446"/>
                </a:lnTo>
                <a:lnTo>
                  <a:pt x="148589" y="2251094"/>
                </a:lnTo>
                <a:lnTo>
                  <a:pt x="170200" y="2291730"/>
                </a:lnTo>
                <a:lnTo>
                  <a:pt x="191140" y="2330461"/>
                </a:lnTo>
                <a:lnTo>
                  <a:pt x="214000" y="2367930"/>
                </a:lnTo>
                <a:lnTo>
                  <a:pt x="237500" y="2405399"/>
                </a:lnTo>
                <a:lnTo>
                  <a:pt x="262249" y="2441594"/>
                </a:lnTo>
                <a:lnTo>
                  <a:pt x="287670" y="2477146"/>
                </a:lnTo>
                <a:lnTo>
                  <a:pt x="314340" y="2512710"/>
                </a:lnTo>
                <a:lnTo>
                  <a:pt x="342259" y="2547000"/>
                </a:lnTo>
                <a:lnTo>
                  <a:pt x="370850" y="2580659"/>
                </a:lnTo>
                <a:lnTo>
                  <a:pt x="400049" y="2613675"/>
                </a:lnTo>
                <a:lnTo>
                  <a:pt x="430529" y="2645429"/>
                </a:lnTo>
                <a:lnTo>
                  <a:pt x="461650" y="2677171"/>
                </a:lnTo>
                <a:lnTo>
                  <a:pt x="494050" y="2707651"/>
                </a:lnTo>
                <a:lnTo>
                  <a:pt x="527060" y="2738131"/>
                </a:lnTo>
                <a:lnTo>
                  <a:pt x="560710" y="2767349"/>
                </a:lnTo>
                <a:lnTo>
                  <a:pt x="595000" y="2795924"/>
                </a:lnTo>
                <a:lnTo>
                  <a:pt x="666109" y="2850526"/>
                </a:lnTo>
                <a:lnTo>
                  <a:pt x="702960" y="2876565"/>
                </a:lnTo>
                <a:lnTo>
                  <a:pt x="741060" y="2901961"/>
                </a:lnTo>
                <a:lnTo>
                  <a:pt x="779160" y="2926726"/>
                </a:lnTo>
                <a:lnTo>
                  <a:pt x="857249" y="2973720"/>
                </a:lnTo>
                <a:lnTo>
                  <a:pt x="897270" y="2995949"/>
                </a:lnTo>
                <a:lnTo>
                  <a:pt x="938540" y="3017535"/>
                </a:lnTo>
                <a:lnTo>
                  <a:pt x="979810" y="3037859"/>
                </a:lnTo>
                <a:lnTo>
                  <a:pt x="1021720" y="3057540"/>
                </a:lnTo>
                <a:lnTo>
                  <a:pt x="1064270" y="3076590"/>
                </a:lnTo>
                <a:lnTo>
                  <a:pt x="1106820" y="3095009"/>
                </a:lnTo>
                <a:lnTo>
                  <a:pt x="1150619" y="3112154"/>
                </a:lnTo>
                <a:lnTo>
                  <a:pt x="1194450" y="3128656"/>
                </a:lnTo>
                <a:lnTo>
                  <a:pt x="1238890" y="3143896"/>
                </a:lnTo>
                <a:lnTo>
                  <a:pt x="1283969" y="3158505"/>
                </a:lnTo>
                <a:lnTo>
                  <a:pt x="1329049" y="3172471"/>
                </a:lnTo>
                <a:lnTo>
                  <a:pt x="1374769" y="3185175"/>
                </a:lnTo>
                <a:lnTo>
                  <a:pt x="1420489" y="3197236"/>
                </a:lnTo>
                <a:lnTo>
                  <a:pt x="1467490" y="3208666"/>
                </a:lnTo>
                <a:lnTo>
                  <a:pt x="1513850" y="3218834"/>
                </a:lnTo>
                <a:lnTo>
                  <a:pt x="1560850" y="3228359"/>
                </a:lnTo>
                <a:lnTo>
                  <a:pt x="1608460" y="3236610"/>
                </a:lnTo>
                <a:lnTo>
                  <a:pt x="1656100" y="3244230"/>
                </a:lnTo>
                <a:lnTo>
                  <a:pt x="1703710" y="3251219"/>
                </a:lnTo>
                <a:lnTo>
                  <a:pt x="1751959" y="3256934"/>
                </a:lnTo>
                <a:lnTo>
                  <a:pt x="1800240" y="3261375"/>
                </a:lnTo>
                <a:lnTo>
                  <a:pt x="1849130" y="3265185"/>
                </a:lnTo>
                <a:lnTo>
                  <a:pt x="1897379" y="3268364"/>
                </a:lnTo>
                <a:lnTo>
                  <a:pt x="1946269" y="3270269"/>
                </a:lnTo>
                <a:lnTo>
                  <a:pt x="1995799" y="3270900"/>
                </a:lnTo>
                <a:lnTo>
                  <a:pt x="2044720" y="3270900"/>
                </a:lnTo>
                <a:lnTo>
                  <a:pt x="2093610" y="3270269"/>
                </a:lnTo>
                <a:lnTo>
                  <a:pt x="2192030" y="3265185"/>
                </a:lnTo>
                <a:lnTo>
                  <a:pt x="2291090" y="3256291"/>
                </a:lnTo>
                <a:lnTo>
                  <a:pt x="2339980" y="3249945"/>
                </a:lnTo>
                <a:lnTo>
                  <a:pt x="2389510" y="3242956"/>
                </a:lnTo>
                <a:lnTo>
                  <a:pt x="2438399" y="3234705"/>
                </a:lnTo>
                <a:lnTo>
                  <a:pt x="2487929" y="3225811"/>
                </a:lnTo>
                <a:lnTo>
                  <a:pt x="2536819" y="3215655"/>
                </a:lnTo>
                <a:lnTo>
                  <a:pt x="2585740" y="3204856"/>
                </a:lnTo>
                <a:lnTo>
                  <a:pt x="2634630" y="3192795"/>
                </a:lnTo>
                <a:lnTo>
                  <a:pt x="2682880" y="3179460"/>
                </a:lnTo>
                <a:lnTo>
                  <a:pt x="2731129" y="3164851"/>
                </a:lnTo>
                <a:lnTo>
                  <a:pt x="2779410" y="3149611"/>
                </a:lnTo>
                <a:lnTo>
                  <a:pt x="2827660" y="3133109"/>
                </a:lnTo>
                <a:lnTo>
                  <a:pt x="3508505" y="3133109"/>
                </a:lnTo>
                <a:lnTo>
                  <a:pt x="3460760" y="2778136"/>
                </a:lnTo>
                <a:lnTo>
                  <a:pt x="3500140" y="2744489"/>
                </a:lnTo>
                <a:lnTo>
                  <a:pt x="3538240" y="2710199"/>
                </a:lnTo>
                <a:lnTo>
                  <a:pt x="3574420" y="2675266"/>
                </a:lnTo>
                <a:lnTo>
                  <a:pt x="3609990" y="2639071"/>
                </a:lnTo>
                <a:lnTo>
                  <a:pt x="3644280" y="2602876"/>
                </a:lnTo>
                <a:lnTo>
                  <a:pt x="3676649" y="2565419"/>
                </a:lnTo>
                <a:lnTo>
                  <a:pt x="3707769" y="2527950"/>
                </a:lnTo>
                <a:lnTo>
                  <a:pt x="3737609" y="2489850"/>
                </a:lnTo>
                <a:lnTo>
                  <a:pt x="3766200" y="2451119"/>
                </a:lnTo>
                <a:lnTo>
                  <a:pt x="3793510" y="2411745"/>
                </a:lnTo>
                <a:lnTo>
                  <a:pt x="3818900" y="2371740"/>
                </a:lnTo>
                <a:lnTo>
                  <a:pt x="3843040" y="2331104"/>
                </a:lnTo>
                <a:lnTo>
                  <a:pt x="3865900" y="2290456"/>
                </a:lnTo>
                <a:lnTo>
                  <a:pt x="3887480" y="2249189"/>
                </a:lnTo>
                <a:lnTo>
                  <a:pt x="3907170" y="2207279"/>
                </a:lnTo>
                <a:lnTo>
                  <a:pt x="3925580" y="2165369"/>
                </a:lnTo>
                <a:lnTo>
                  <a:pt x="3942709" y="2122816"/>
                </a:lnTo>
                <a:lnTo>
                  <a:pt x="3958589" y="2080275"/>
                </a:lnTo>
                <a:lnTo>
                  <a:pt x="3973189" y="2037091"/>
                </a:lnTo>
                <a:lnTo>
                  <a:pt x="3985899" y="1993910"/>
                </a:lnTo>
                <a:lnTo>
                  <a:pt x="3996689" y="1950719"/>
                </a:lnTo>
                <a:lnTo>
                  <a:pt x="4006870" y="1906920"/>
                </a:lnTo>
                <a:lnTo>
                  <a:pt x="4015099" y="1862480"/>
                </a:lnTo>
                <a:lnTo>
                  <a:pt x="4022110" y="1818650"/>
                </a:lnTo>
                <a:lnTo>
                  <a:pt x="4027809" y="1774210"/>
                </a:lnTo>
                <a:lnTo>
                  <a:pt x="4031619" y="1729739"/>
                </a:lnTo>
                <a:lnTo>
                  <a:pt x="4034149" y="1685300"/>
                </a:lnTo>
                <a:lnTo>
                  <a:pt x="4034789" y="1640220"/>
                </a:lnTo>
                <a:lnTo>
                  <a:pt x="4034149" y="1595780"/>
                </a:lnTo>
                <a:lnTo>
                  <a:pt x="4032260" y="1551310"/>
                </a:lnTo>
                <a:lnTo>
                  <a:pt x="4028450" y="1506230"/>
                </a:lnTo>
                <a:lnTo>
                  <a:pt x="4023359" y="1461790"/>
                </a:lnTo>
                <a:lnTo>
                  <a:pt x="4017020" y="1416710"/>
                </a:lnTo>
                <a:lnTo>
                  <a:pt x="4008759" y="1372240"/>
                </a:lnTo>
                <a:lnTo>
                  <a:pt x="3999250" y="1327800"/>
                </a:lnTo>
                <a:lnTo>
                  <a:pt x="3987820" y="1283360"/>
                </a:lnTo>
                <a:lnTo>
                  <a:pt x="3975110" y="1239530"/>
                </a:lnTo>
                <a:lnTo>
                  <a:pt x="3960510" y="1195090"/>
                </a:lnTo>
                <a:lnTo>
                  <a:pt x="3944630" y="1151260"/>
                </a:lnTo>
                <a:lnTo>
                  <a:pt x="3926860" y="1108100"/>
                </a:lnTo>
                <a:lnTo>
                  <a:pt x="3907810" y="1064910"/>
                </a:lnTo>
                <a:lnTo>
                  <a:pt x="3887480" y="1021720"/>
                </a:lnTo>
                <a:lnTo>
                  <a:pt x="3865260" y="978560"/>
                </a:lnTo>
                <a:lnTo>
                  <a:pt x="3843649" y="940460"/>
                </a:lnTo>
                <a:lnTo>
                  <a:pt x="3820789" y="902360"/>
                </a:lnTo>
                <a:lnTo>
                  <a:pt x="3797320" y="865510"/>
                </a:lnTo>
                <a:lnTo>
                  <a:pt x="3772539" y="829330"/>
                </a:lnTo>
                <a:lnTo>
                  <a:pt x="3747150" y="793120"/>
                </a:lnTo>
                <a:lnTo>
                  <a:pt x="3720480" y="758189"/>
                </a:lnTo>
                <a:lnTo>
                  <a:pt x="3693170" y="723899"/>
                </a:lnTo>
                <a:lnTo>
                  <a:pt x="3664579" y="690250"/>
                </a:lnTo>
                <a:lnTo>
                  <a:pt x="3634739" y="657240"/>
                </a:lnTo>
                <a:lnTo>
                  <a:pt x="3604259" y="625480"/>
                </a:lnTo>
                <a:lnTo>
                  <a:pt x="3573139" y="593750"/>
                </a:lnTo>
                <a:lnTo>
                  <a:pt x="3541410" y="563270"/>
                </a:lnTo>
                <a:lnTo>
                  <a:pt x="3508369" y="532790"/>
                </a:lnTo>
                <a:lnTo>
                  <a:pt x="3474719" y="503560"/>
                </a:lnTo>
                <a:lnTo>
                  <a:pt x="3439789" y="475000"/>
                </a:lnTo>
                <a:lnTo>
                  <a:pt x="3404890" y="447690"/>
                </a:lnTo>
                <a:lnTo>
                  <a:pt x="3368680" y="420380"/>
                </a:lnTo>
                <a:lnTo>
                  <a:pt x="3331860" y="394350"/>
                </a:lnTo>
                <a:lnTo>
                  <a:pt x="3294400" y="368960"/>
                </a:lnTo>
                <a:lnTo>
                  <a:pt x="3256300" y="344180"/>
                </a:lnTo>
                <a:lnTo>
                  <a:pt x="3216920" y="320039"/>
                </a:lnTo>
                <a:lnTo>
                  <a:pt x="3177539" y="297179"/>
                </a:lnTo>
                <a:lnTo>
                  <a:pt x="3137550" y="274960"/>
                </a:lnTo>
                <a:lnTo>
                  <a:pt x="3096889" y="253380"/>
                </a:lnTo>
                <a:lnTo>
                  <a:pt x="3055619" y="233050"/>
                </a:lnTo>
                <a:lnTo>
                  <a:pt x="3013709" y="213359"/>
                </a:lnTo>
                <a:lnTo>
                  <a:pt x="2971159" y="194309"/>
                </a:lnTo>
                <a:lnTo>
                  <a:pt x="2928000" y="175900"/>
                </a:lnTo>
                <a:lnTo>
                  <a:pt x="2884810" y="158770"/>
                </a:lnTo>
                <a:lnTo>
                  <a:pt x="2840370" y="142250"/>
                </a:lnTo>
                <a:lnTo>
                  <a:pt x="2751460" y="111770"/>
                </a:lnTo>
                <a:lnTo>
                  <a:pt x="2660020" y="85100"/>
                </a:lnTo>
                <a:lnTo>
                  <a:pt x="2614300" y="73030"/>
                </a:lnTo>
                <a:lnTo>
                  <a:pt x="2567939" y="62240"/>
                </a:lnTo>
                <a:lnTo>
                  <a:pt x="2520970" y="52090"/>
                </a:lnTo>
                <a:lnTo>
                  <a:pt x="2473970" y="42550"/>
                </a:lnTo>
                <a:lnTo>
                  <a:pt x="2426329" y="33680"/>
                </a:lnTo>
                <a:lnTo>
                  <a:pt x="2331079" y="19690"/>
                </a:lnTo>
                <a:lnTo>
                  <a:pt x="2282830" y="13990"/>
                </a:lnTo>
                <a:lnTo>
                  <a:pt x="2234580" y="9540"/>
                </a:lnTo>
                <a:lnTo>
                  <a:pt x="2186299" y="5730"/>
                </a:lnTo>
                <a:lnTo>
                  <a:pt x="2137409" y="2560"/>
                </a:lnTo>
                <a:lnTo>
                  <a:pt x="2088520" y="640"/>
                </a:lnTo>
                <a:lnTo>
                  <a:pt x="203963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bject 4">
            <a:extLst>
              <a:ext uri="{FF2B5EF4-FFF2-40B4-BE49-F238E27FC236}">
                <a16:creationId xmlns:a16="http://schemas.microsoft.com/office/drawing/2014/main" id="{C55AD1A0-80A6-5A7C-D251-CB06B5545A83}"/>
              </a:ext>
            </a:extLst>
          </p:cNvPr>
          <p:cNvSpPr>
            <a:spLocks/>
          </p:cNvSpPr>
          <p:nvPr/>
        </p:nvSpPr>
        <p:spPr bwMode="auto">
          <a:xfrm>
            <a:off x="3127375" y="2420938"/>
            <a:ext cx="4035425" cy="3430587"/>
          </a:xfrm>
          <a:custGeom>
            <a:avLst/>
            <a:gdLst>
              <a:gd name="T0" fmla="*/ 2731559 w 4034790"/>
              <a:gd name="T1" fmla="*/ 3165730 h 3429635"/>
              <a:gd name="T2" fmla="*/ 2537218 w 4034790"/>
              <a:gd name="T3" fmla="*/ 3216548 h 3429635"/>
              <a:gd name="T4" fmla="*/ 2340348 w 4034790"/>
              <a:gd name="T5" fmla="*/ 3250847 h 3429635"/>
              <a:gd name="T6" fmla="*/ 2143477 w 4034790"/>
              <a:gd name="T7" fmla="*/ 3268628 h 3429635"/>
              <a:gd name="T8" fmla="*/ 1946575 w 4034790"/>
              <a:gd name="T9" fmla="*/ 3271177 h 3429635"/>
              <a:gd name="T10" fmla="*/ 1752235 w 4034790"/>
              <a:gd name="T11" fmla="*/ 3257838 h 3429635"/>
              <a:gd name="T12" fmla="*/ 1561096 w 4034790"/>
              <a:gd name="T13" fmla="*/ 3229255 h 3429635"/>
              <a:gd name="T14" fmla="*/ 1374985 w 4034790"/>
              <a:gd name="T15" fmla="*/ 3186059 h 3429635"/>
              <a:gd name="T16" fmla="*/ 1194638 w 4034790"/>
              <a:gd name="T17" fmla="*/ 3129524 h 3429635"/>
              <a:gd name="T18" fmla="*/ 1021881 w 4034790"/>
              <a:gd name="T19" fmla="*/ 3058389 h 3429635"/>
              <a:gd name="T20" fmla="*/ 857384 w 4034790"/>
              <a:gd name="T21" fmla="*/ 2974545 h 3429635"/>
              <a:gd name="T22" fmla="*/ 703071 w 4034790"/>
              <a:gd name="T23" fmla="*/ 2877363 h 3429635"/>
              <a:gd name="T24" fmla="*/ 560798 w 4034790"/>
              <a:gd name="T25" fmla="*/ 2768117 h 3429635"/>
              <a:gd name="T26" fmla="*/ 430597 w 4034790"/>
              <a:gd name="T27" fmla="*/ 2646163 h 3429635"/>
              <a:gd name="T28" fmla="*/ 314389 w 4034790"/>
              <a:gd name="T29" fmla="*/ 2513407 h 3429635"/>
              <a:gd name="T30" fmla="*/ 214034 w 4034790"/>
              <a:gd name="T31" fmla="*/ 2368587 h 3429635"/>
              <a:gd name="T32" fmla="*/ 128919 w 4034790"/>
              <a:gd name="T33" fmla="*/ 2211060 h 3429635"/>
              <a:gd name="T34" fmla="*/ 64139 w 4034790"/>
              <a:gd name="T35" fmla="*/ 2045279 h 3429635"/>
              <a:gd name="T36" fmla="*/ 21613 w 4034790"/>
              <a:gd name="T37" fmla="*/ 1877601 h 3429635"/>
              <a:gd name="T38" fmla="*/ 1920 w 4034790"/>
              <a:gd name="T39" fmla="*/ 1709915 h 3429635"/>
              <a:gd name="T40" fmla="*/ 3169 w 4034790"/>
              <a:gd name="T41" fmla="*/ 1543477 h 3429635"/>
              <a:gd name="T42" fmla="*/ 25424 w 4034790"/>
              <a:gd name="T43" fmla="*/ 1378352 h 3429635"/>
              <a:gd name="T44" fmla="*/ 67341 w 4034790"/>
              <a:gd name="T45" fmla="*/ 1217008 h 3429635"/>
              <a:gd name="T46" fmla="*/ 129559 w 4034790"/>
              <a:gd name="T47" fmla="*/ 1060114 h 3429635"/>
              <a:gd name="T48" fmla="*/ 210223 w 4034790"/>
              <a:gd name="T49" fmla="*/ 908952 h 3429635"/>
              <a:gd name="T50" fmla="*/ 309299 w 4034790"/>
              <a:gd name="T51" fmla="*/ 765412 h 3429635"/>
              <a:gd name="T52" fmla="*/ 426786 w 4034790"/>
              <a:gd name="T53" fmla="*/ 629465 h 3429635"/>
              <a:gd name="T54" fmla="*/ 560798 w 4034790"/>
              <a:gd name="T55" fmla="*/ 503700 h 3429635"/>
              <a:gd name="T56" fmla="*/ 711941 w 4034790"/>
              <a:gd name="T57" fmla="*/ 388118 h 3429635"/>
              <a:gd name="T58" fmla="*/ 878998 w 4034790"/>
              <a:gd name="T59" fmla="*/ 285219 h 3429635"/>
              <a:gd name="T60" fmla="*/ 1061267 w 4034790"/>
              <a:gd name="T61" fmla="*/ 195644 h 3429635"/>
              <a:gd name="T62" fmla="*/ 1255608 w 4034790"/>
              <a:gd name="T63" fmla="*/ 121344 h 3429635"/>
              <a:gd name="T64" fmla="*/ 1449948 w 4034790"/>
              <a:gd name="T65" fmla="*/ 66068 h 3429635"/>
              <a:gd name="T66" fmla="*/ 1646178 w 4034790"/>
              <a:gd name="T67" fmla="*/ 27958 h 3429635"/>
              <a:gd name="T68" fmla="*/ 1843080 w 4034790"/>
              <a:gd name="T69" fmla="*/ 5732 h 3429635"/>
              <a:gd name="T70" fmla="*/ 2039951 w 4034790"/>
              <a:gd name="T71" fmla="*/ 0 h 3429635"/>
              <a:gd name="T72" fmla="*/ 2234932 w 4034790"/>
              <a:gd name="T73" fmla="*/ 9543 h 3429635"/>
              <a:gd name="T74" fmla="*/ 2426711 w 4034790"/>
              <a:gd name="T75" fmla="*/ 33689 h 3429635"/>
              <a:gd name="T76" fmla="*/ 2614711 w 4034790"/>
              <a:gd name="T77" fmla="*/ 73050 h 3429635"/>
              <a:gd name="T78" fmla="*/ 2796339 w 4034790"/>
              <a:gd name="T79" fmla="*/ 127045 h 3429635"/>
              <a:gd name="T80" fmla="*/ 2971627 w 4034790"/>
              <a:gd name="T81" fmla="*/ 194363 h 3429635"/>
              <a:gd name="T82" fmla="*/ 3138044 w 4034790"/>
              <a:gd name="T83" fmla="*/ 275036 h 3429635"/>
              <a:gd name="T84" fmla="*/ 3294918 w 4034790"/>
              <a:gd name="T85" fmla="*/ 369062 h 3429635"/>
              <a:gd name="T86" fmla="*/ 3440330 w 4034790"/>
              <a:gd name="T87" fmla="*/ 475132 h 3429635"/>
              <a:gd name="T88" fmla="*/ 3573701 w 4034790"/>
              <a:gd name="T89" fmla="*/ 593915 h 3429635"/>
              <a:gd name="T90" fmla="*/ 3693751 w 4034790"/>
              <a:gd name="T91" fmla="*/ 724100 h 3429635"/>
              <a:gd name="T92" fmla="*/ 3797918 w 4034790"/>
              <a:gd name="T93" fmla="*/ 865750 h 3429635"/>
              <a:gd name="T94" fmla="*/ 3888092 w 4034790"/>
              <a:gd name="T95" fmla="*/ 1022004 h 3429635"/>
              <a:gd name="T96" fmla="*/ 3961133 w 4034790"/>
              <a:gd name="T97" fmla="*/ 1195422 h 3429635"/>
              <a:gd name="T98" fmla="*/ 4009390 w 4034790"/>
              <a:gd name="T99" fmla="*/ 1372621 h 3429635"/>
              <a:gd name="T100" fmla="*/ 4032895 w 4034790"/>
              <a:gd name="T101" fmla="*/ 1551741 h 3429635"/>
              <a:gd name="T102" fmla="*/ 4032254 w 4034790"/>
              <a:gd name="T103" fmla="*/ 1730219 h 3429635"/>
              <a:gd name="T104" fmla="*/ 4007501 w 4034790"/>
              <a:gd name="T105" fmla="*/ 1907449 h 3429635"/>
              <a:gd name="T106" fmla="*/ 3959212 w 4034790"/>
              <a:gd name="T107" fmla="*/ 2080852 h 3429635"/>
              <a:gd name="T108" fmla="*/ 3888092 w 4034790"/>
              <a:gd name="T109" fmla="*/ 2249813 h 3429635"/>
              <a:gd name="T110" fmla="*/ 3794107 w 4034790"/>
              <a:gd name="T111" fmla="*/ 2412414 h 3429635"/>
              <a:gd name="T112" fmla="*/ 3677228 w 4034790"/>
              <a:gd name="T113" fmla="*/ 2566131 h 3429635"/>
              <a:gd name="T114" fmla="*/ 3538797 w 4034790"/>
              <a:gd name="T115" fmla="*/ 2710951 h 3429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034790" h="3429635">
                <a:moveTo>
                  <a:pt x="3548390" y="3429646"/>
                </a:moveTo>
                <a:lnTo>
                  <a:pt x="2827660" y="3133109"/>
                </a:lnTo>
                <a:lnTo>
                  <a:pt x="2779410" y="3149611"/>
                </a:lnTo>
                <a:lnTo>
                  <a:pt x="2731129" y="3164851"/>
                </a:lnTo>
                <a:lnTo>
                  <a:pt x="2682880" y="3179460"/>
                </a:lnTo>
                <a:lnTo>
                  <a:pt x="2634630" y="3192795"/>
                </a:lnTo>
                <a:lnTo>
                  <a:pt x="2585740" y="3204856"/>
                </a:lnTo>
                <a:lnTo>
                  <a:pt x="2536819" y="3215655"/>
                </a:lnTo>
                <a:lnTo>
                  <a:pt x="2487929" y="3225811"/>
                </a:lnTo>
                <a:lnTo>
                  <a:pt x="2438399" y="3234705"/>
                </a:lnTo>
                <a:lnTo>
                  <a:pt x="2389510" y="3242956"/>
                </a:lnTo>
                <a:lnTo>
                  <a:pt x="2339980" y="3249945"/>
                </a:lnTo>
                <a:lnTo>
                  <a:pt x="2291090" y="3256291"/>
                </a:lnTo>
                <a:lnTo>
                  <a:pt x="2241560" y="3260744"/>
                </a:lnTo>
                <a:lnTo>
                  <a:pt x="2192030" y="3265185"/>
                </a:lnTo>
                <a:lnTo>
                  <a:pt x="2143140" y="3267721"/>
                </a:lnTo>
                <a:lnTo>
                  <a:pt x="2093610" y="3270269"/>
                </a:lnTo>
                <a:lnTo>
                  <a:pt x="2044720" y="3270900"/>
                </a:lnTo>
                <a:lnTo>
                  <a:pt x="1995799" y="3270900"/>
                </a:lnTo>
                <a:lnTo>
                  <a:pt x="1946269" y="3270269"/>
                </a:lnTo>
                <a:lnTo>
                  <a:pt x="1897379" y="3268364"/>
                </a:lnTo>
                <a:lnTo>
                  <a:pt x="1849130" y="3265185"/>
                </a:lnTo>
                <a:lnTo>
                  <a:pt x="1800240" y="3261375"/>
                </a:lnTo>
                <a:lnTo>
                  <a:pt x="1751959" y="3256934"/>
                </a:lnTo>
                <a:lnTo>
                  <a:pt x="1703710" y="3251219"/>
                </a:lnTo>
                <a:lnTo>
                  <a:pt x="1656100" y="3244230"/>
                </a:lnTo>
                <a:lnTo>
                  <a:pt x="1608460" y="3236610"/>
                </a:lnTo>
                <a:lnTo>
                  <a:pt x="1560850" y="3228359"/>
                </a:lnTo>
                <a:lnTo>
                  <a:pt x="1513850" y="3218834"/>
                </a:lnTo>
                <a:lnTo>
                  <a:pt x="1467490" y="3208666"/>
                </a:lnTo>
                <a:lnTo>
                  <a:pt x="1420489" y="3197236"/>
                </a:lnTo>
                <a:lnTo>
                  <a:pt x="1374769" y="3185175"/>
                </a:lnTo>
                <a:lnTo>
                  <a:pt x="1329049" y="3172471"/>
                </a:lnTo>
                <a:lnTo>
                  <a:pt x="1283969" y="3158505"/>
                </a:lnTo>
                <a:lnTo>
                  <a:pt x="1238890" y="3143896"/>
                </a:lnTo>
                <a:lnTo>
                  <a:pt x="1194450" y="3128656"/>
                </a:lnTo>
                <a:lnTo>
                  <a:pt x="1150619" y="3112154"/>
                </a:lnTo>
                <a:lnTo>
                  <a:pt x="1106820" y="3095009"/>
                </a:lnTo>
                <a:lnTo>
                  <a:pt x="1064270" y="3076590"/>
                </a:lnTo>
                <a:lnTo>
                  <a:pt x="1021720" y="3057540"/>
                </a:lnTo>
                <a:lnTo>
                  <a:pt x="979810" y="3037859"/>
                </a:lnTo>
                <a:lnTo>
                  <a:pt x="938540" y="3017535"/>
                </a:lnTo>
                <a:lnTo>
                  <a:pt x="897270" y="2995949"/>
                </a:lnTo>
                <a:lnTo>
                  <a:pt x="857249" y="2973720"/>
                </a:lnTo>
                <a:lnTo>
                  <a:pt x="817900" y="2950229"/>
                </a:lnTo>
                <a:lnTo>
                  <a:pt x="779160" y="2926726"/>
                </a:lnTo>
                <a:lnTo>
                  <a:pt x="741060" y="2901961"/>
                </a:lnTo>
                <a:lnTo>
                  <a:pt x="702960" y="2876565"/>
                </a:lnTo>
                <a:lnTo>
                  <a:pt x="666109" y="2850526"/>
                </a:lnTo>
                <a:lnTo>
                  <a:pt x="630570" y="2823225"/>
                </a:lnTo>
                <a:lnTo>
                  <a:pt x="595000" y="2795924"/>
                </a:lnTo>
                <a:lnTo>
                  <a:pt x="560710" y="2767349"/>
                </a:lnTo>
                <a:lnTo>
                  <a:pt x="527060" y="2738131"/>
                </a:lnTo>
                <a:lnTo>
                  <a:pt x="494050" y="2707651"/>
                </a:lnTo>
                <a:lnTo>
                  <a:pt x="461650" y="2677171"/>
                </a:lnTo>
                <a:lnTo>
                  <a:pt x="430529" y="2645429"/>
                </a:lnTo>
                <a:lnTo>
                  <a:pt x="400049" y="2613675"/>
                </a:lnTo>
                <a:lnTo>
                  <a:pt x="370850" y="2580659"/>
                </a:lnTo>
                <a:lnTo>
                  <a:pt x="342259" y="2547000"/>
                </a:lnTo>
                <a:lnTo>
                  <a:pt x="314340" y="2512710"/>
                </a:lnTo>
                <a:lnTo>
                  <a:pt x="287670" y="2477146"/>
                </a:lnTo>
                <a:lnTo>
                  <a:pt x="262249" y="2441594"/>
                </a:lnTo>
                <a:lnTo>
                  <a:pt x="237500" y="2405399"/>
                </a:lnTo>
                <a:lnTo>
                  <a:pt x="214000" y="2367930"/>
                </a:lnTo>
                <a:lnTo>
                  <a:pt x="191140" y="2330461"/>
                </a:lnTo>
                <a:lnTo>
                  <a:pt x="170200" y="2291730"/>
                </a:lnTo>
                <a:lnTo>
                  <a:pt x="148589" y="2251094"/>
                </a:lnTo>
                <a:lnTo>
                  <a:pt x="128899" y="2210446"/>
                </a:lnTo>
                <a:lnTo>
                  <a:pt x="110489" y="2169179"/>
                </a:lnTo>
                <a:lnTo>
                  <a:pt x="93360" y="2127900"/>
                </a:lnTo>
                <a:lnTo>
                  <a:pt x="78120" y="2085990"/>
                </a:lnTo>
                <a:lnTo>
                  <a:pt x="64129" y="2044711"/>
                </a:lnTo>
                <a:lnTo>
                  <a:pt x="51450" y="2002810"/>
                </a:lnTo>
                <a:lnTo>
                  <a:pt x="40020" y="1960900"/>
                </a:lnTo>
                <a:lnTo>
                  <a:pt x="30479" y="1918990"/>
                </a:lnTo>
                <a:lnTo>
                  <a:pt x="21610" y="1877080"/>
                </a:lnTo>
                <a:lnTo>
                  <a:pt x="14599" y="1835170"/>
                </a:lnTo>
                <a:lnTo>
                  <a:pt x="8900" y="1793260"/>
                </a:lnTo>
                <a:lnTo>
                  <a:pt x="4450" y="1751350"/>
                </a:lnTo>
                <a:lnTo>
                  <a:pt x="1920" y="1709440"/>
                </a:lnTo>
                <a:lnTo>
                  <a:pt x="0" y="1667530"/>
                </a:lnTo>
                <a:lnTo>
                  <a:pt x="0" y="1626260"/>
                </a:lnTo>
                <a:lnTo>
                  <a:pt x="640" y="1584350"/>
                </a:lnTo>
                <a:lnTo>
                  <a:pt x="3169" y="1543049"/>
                </a:lnTo>
                <a:lnTo>
                  <a:pt x="6370" y="1501139"/>
                </a:lnTo>
                <a:lnTo>
                  <a:pt x="11429" y="1459870"/>
                </a:lnTo>
                <a:lnTo>
                  <a:pt x="17800" y="1419240"/>
                </a:lnTo>
                <a:lnTo>
                  <a:pt x="25420" y="1377970"/>
                </a:lnTo>
                <a:lnTo>
                  <a:pt x="33649" y="1337309"/>
                </a:lnTo>
                <a:lnTo>
                  <a:pt x="43830" y="1296680"/>
                </a:lnTo>
                <a:lnTo>
                  <a:pt x="55260" y="1256690"/>
                </a:lnTo>
                <a:lnTo>
                  <a:pt x="67330" y="1216670"/>
                </a:lnTo>
                <a:lnTo>
                  <a:pt x="81290" y="1176680"/>
                </a:lnTo>
                <a:lnTo>
                  <a:pt x="95890" y="1137300"/>
                </a:lnTo>
                <a:lnTo>
                  <a:pt x="111770" y="1098560"/>
                </a:lnTo>
                <a:lnTo>
                  <a:pt x="129539" y="1059820"/>
                </a:lnTo>
                <a:lnTo>
                  <a:pt x="147949" y="1021720"/>
                </a:lnTo>
                <a:lnTo>
                  <a:pt x="167639" y="983620"/>
                </a:lnTo>
                <a:lnTo>
                  <a:pt x="187970" y="946160"/>
                </a:lnTo>
                <a:lnTo>
                  <a:pt x="210190" y="908700"/>
                </a:lnTo>
                <a:lnTo>
                  <a:pt x="233050" y="871880"/>
                </a:lnTo>
                <a:lnTo>
                  <a:pt x="257830" y="835670"/>
                </a:lnTo>
                <a:lnTo>
                  <a:pt x="283220" y="800099"/>
                </a:lnTo>
                <a:lnTo>
                  <a:pt x="309250" y="765200"/>
                </a:lnTo>
                <a:lnTo>
                  <a:pt x="337200" y="730270"/>
                </a:lnTo>
                <a:lnTo>
                  <a:pt x="365759" y="695980"/>
                </a:lnTo>
                <a:lnTo>
                  <a:pt x="395599" y="662330"/>
                </a:lnTo>
                <a:lnTo>
                  <a:pt x="426719" y="629290"/>
                </a:lnTo>
                <a:lnTo>
                  <a:pt x="458480" y="596920"/>
                </a:lnTo>
                <a:lnTo>
                  <a:pt x="491489" y="565160"/>
                </a:lnTo>
                <a:lnTo>
                  <a:pt x="525779" y="534040"/>
                </a:lnTo>
                <a:lnTo>
                  <a:pt x="560710" y="503560"/>
                </a:lnTo>
                <a:lnTo>
                  <a:pt x="596920" y="473720"/>
                </a:lnTo>
                <a:lnTo>
                  <a:pt x="634380" y="444520"/>
                </a:lnTo>
                <a:lnTo>
                  <a:pt x="672480" y="415930"/>
                </a:lnTo>
                <a:lnTo>
                  <a:pt x="711829" y="388010"/>
                </a:lnTo>
                <a:lnTo>
                  <a:pt x="752490" y="361340"/>
                </a:lnTo>
                <a:lnTo>
                  <a:pt x="793120" y="335279"/>
                </a:lnTo>
                <a:lnTo>
                  <a:pt x="835670" y="309890"/>
                </a:lnTo>
                <a:lnTo>
                  <a:pt x="878860" y="285140"/>
                </a:lnTo>
                <a:lnTo>
                  <a:pt x="923300" y="261640"/>
                </a:lnTo>
                <a:lnTo>
                  <a:pt x="968380" y="238780"/>
                </a:lnTo>
                <a:lnTo>
                  <a:pt x="1014100" y="216560"/>
                </a:lnTo>
                <a:lnTo>
                  <a:pt x="1061100" y="195590"/>
                </a:lnTo>
                <a:lnTo>
                  <a:pt x="1109350" y="175259"/>
                </a:lnTo>
                <a:lnTo>
                  <a:pt x="1157599" y="156209"/>
                </a:lnTo>
                <a:lnTo>
                  <a:pt x="1207769" y="137800"/>
                </a:lnTo>
                <a:lnTo>
                  <a:pt x="1255410" y="121310"/>
                </a:lnTo>
                <a:lnTo>
                  <a:pt x="1303660" y="106070"/>
                </a:lnTo>
                <a:lnTo>
                  <a:pt x="1351909" y="91439"/>
                </a:lnTo>
                <a:lnTo>
                  <a:pt x="1400830" y="78120"/>
                </a:lnTo>
                <a:lnTo>
                  <a:pt x="1449720" y="66050"/>
                </a:lnTo>
                <a:lnTo>
                  <a:pt x="1498610" y="55260"/>
                </a:lnTo>
                <a:lnTo>
                  <a:pt x="1547500" y="45110"/>
                </a:lnTo>
                <a:lnTo>
                  <a:pt x="1596389" y="35570"/>
                </a:lnTo>
                <a:lnTo>
                  <a:pt x="1645919" y="27950"/>
                </a:lnTo>
                <a:lnTo>
                  <a:pt x="1694809" y="20970"/>
                </a:lnTo>
                <a:lnTo>
                  <a:pt x="1744339" y="14630"/>
                </a:lnTo>
                <a:lnTo>
                  <a:pt x="1793260" y="9540"/>
                </a:lnTo>
                <a:lnTo>
                  <a:pt x="1842790" y="5730"/>
                </a:lnTo>
                <a:lnTo>
                  <a:pt x="1892320" y="2560"/>
                </a:lnTo>
                <a:lnTo>
                  <a:pt x="1941210" y="640"/>
                </a:lnTo>
                <a:lnTo>
                  <a:pt x="1990740" y="0"/>
                </a:lnTo>
                <a:lnTo>
                  <a:pt x="2039630" y="0"/>
                </a:lnTo>
                <a:lnTo>
                  <a:pt x="2088520" y="640"/>
                </a:lnTo>
                <a:lnTo>
                  <a:pt x="2137409" y="2560"/>
                </a:lnTo>
                <a:lnTo>
                  <a:pt x="2186299" y="5730"/>
                </a:lnTo>
                <a:lnTo>
                  <a:pt x="2234580" y="9540"/>
                </a:lnTo>
                <a:lnTo>
                  <a:pt x="2282830" y="13990"/>
                </a:lnTo>
                <a:lnTo>
                  <a:pt x="2331079" y="19690"/>
                </a:lnTo>
                <a:lnTo>
                  <a:pt x="2378720" y="26669"/>
                </a:lnTo>
                <a:lnTo>
                  <a:pt x="2426329" y="33680"/>
                </a:lnTo>
                <a:lnTo>
                  <a:pt x="2473970" y="42550"/>
                </a:lnTo>
                <a:lnTo>
                  <a:pt x="2520970" y="52090"/>
                </a:lnTo>
                <a:lnTo>
                  <a:pt x="2567939" y="62240"/>
                </a:lnTo>
                <a:lnTo>
                  <a:pt x="2614300" y="73030"/>
                </a:lnTo>
                <a:lnTo>
                  <a:pt x="2660020" y="85100"/>
                </a:lnTo>
                <a:lnTo>
                  <a:pt x="2705740" y="98450"/>
                </a:lnTo>
                <a:lnTo>
                  <a:pt x="2751460" y="111770"/>
                </a:lnTo>
                <a:lnTo>
                  <a:pt x="2795899" y="127010"/>
                </a:lnTo>
                <a:lnTo>
                  <a:pt x="2840370" y="142250"/>
                </a:lnTo>
                <a:lnTo>
                  <a:pt x="2884810" y="158770"/>
                </a:lnTo>
                <a:lnTo>
                  <a:pt x="2928000" y="175900"/>
                </a:lnTo>
                <a:lnTo>
                  <a:pt x="2971159" y="194309"/>
                </a:lnTo>
                <a:lnTo>
                  <a:pt x="3013709" y="213359"/>
                </a:lnTo>
                <a:lnTo>
                  <a:pt x="3055619" y="233050"/>
                </a:lnTo>
                <a:lnTo>
                  <a:pt x="3096889" y="253380"/>
                </a:lnTo>
                <a:lnTo>
                  <a:pt x="3137550" y="274960"/>
                </a:lnTo>
                <a:lnTo>
                  <a:pt x="3177539" y="297179"/>
                </a:lnTo>
                <a:lnTo>
                  <a:pt x="3216920" y="320039"/>
                </a:lnTo>
                <a:lnTo>
                  <a:pt x="3256300" y="344180"/>
                </a:lnTo>
                <a:lnTo>
                  <a:pt x="3294400" y="368960"/>
                </a:lnTo>
                <a:lnTo>
                  <a:pt x="3331860" y="394350"/>
                </a:lnTo>
                <a:lnTo>
                  <a:pt x="3368680" y="420380"/>
                </a:lnTo>
                <a:lnTo>
                  <a:pt x="3404890" y="447690"/>
                </a:lnTo>
                <a:lnTo>
                  <a:pt x="3439789" y="475000"/>
                </a:lnTo>
                <a:lnTo>
                  <a:pt x="3474719" y="503560"/>
                </a:lnTo>
                <a:lnTo>
                  <a:pt x="3508369" y="532790"/>
                </a:lnTo>
                <a:lnTo>
                  <a:pt x="3541410" y="563270"/>
                </a:lnTo>
                <a:lnTo>
                  <a:pt x="3573139" y="593750"/>
                </a:lnTo>
                <a:lnTo>
                  <a:pt x="3604259" y="625480"/>
                </a:lnTo>
                <a:lnTo>
                  <a:pt x="3634739" y="657240"/>
                </a:lnTo>
                <a:lnTo>
                  <a:pt x="3664579" y="690250"/>
                </a:lnTo>
                <a:lnTo>
                  <a:pt x="3693170" y="723899"/>
                </a:lnTo>
                <a:lnTo>
                  <a:pt x="3720480" y="758189"/>
                </a:lnTo>
                <a:lnTo>
                  <a:pt x="3747150" y="793120"/>
                </a:lnTo>
                <a:lnTo>
                  <a:pt x="3772539" y="829330"/>
                </a:lnTo>
                <a:lnTo>
                  <a:pt x="3797320" y="865510"/>
                </a:lnTo>
                <a:lnTo>
                  <a:pt x="3820789" y="902360"/>
                </a:lnTo>
                <a:lnTo>
                  <a:pt x="3843649" y="940460"/>
                </a:lnTo>
                <a:lnTo>
                  <a:pt x="3865260" y="978560"/>
                </a:lnTo>
                <a:lnTo>
                  <a:pt x="3887480" y="1021720"/>
                </a:lnTo>
                <a:lnTo>
                  <a:pt x="3907810" y="1064910"/>
                </a:lnTo>
                <a:lnTo>
                  <a:pt x="3926860" y="1108100"/>
                </a:lnTo>
                <a:lnTo>
                  <a:pt x="3944630" y="1151260"/>
                </a:lnTo>
                <a:lnTo>
                  <a:pt x="3960510" y="1195090"/>
                </a:lnTo>
                <a:lnTo>
                  <a:pt x="3975110" y="1239530"/>
                </a:lnTo>
                <a:lnTo>
                  <a:pt x="3987820" y="1283360"/>
                </a:lnTo>
                <a:lnTo>
                  <a:pt x="3999250" y="1327800"/>
                </a:lnTo>
                <a:lnTo>
                  <a:pt x="4008759" y="1372240"/>
                </a:lnTo>
                <a:lnTo>
                  <a:pt x="4017020" y="1416710"/>
                </a:lnTo>
                <a:lnTo>
                  <a:pt x="4023359" y="1461790"/>
                </a:lnTo>
                <a:lnTo>
                  <a:pt x="4028450" y="1506230"/>
                </a:lnTo>
                <a:lnTo>
                  <a:pt x="4032260" y="1551310"/>
                </a:lnTo>
                <a:lnTo>
                  <a:pt x="4034149" y="1595780"/>
                </a:lnTo>
                <a:lnTo>
                  <a:pt x="4034789" y="1640220"/>
                </a:lnTo>
                <a:lnTo>
                  <a:pt x="4034149" y="1685300"/>
                </a:lnTo>
                <a:lnTo>
                  <a:pt x="4031619" y="1729739"/>
                </a:lnTo>
                <a:lnTo>
                  <a:pt x="4027809" y="1774210"/>
                </a:lnTo>
                <a:lnTo>
                  <a:pt x="4022110" y="1818650"/>
                </a:lnTo>
                <a:lnTo>
                  <a:pt x="4015099" y="1862480"/>
                </a:lnTo>
                <a:lnTo>
                  <a:pt x="4006870" y="1906920"/>
                </a:lnTo>
                <a:lnTo>
                  <a:pt x="3996689" y="1950719"/>
                </a:lnTo>
                <a:lnTo>
                  <a:pt x="3985899" y="1993910"/>
                </a:lnTo>
                <a:lnTo>
                  <a:pt x="3973189" y="2037091"/>
                </a:lnTo>
                <a:lnTo>
                  <a:pt x="3958589" y="2080275"/>
                </a:lnTo>
                <a:lnTo>
                  <a:pt x="3942709" y="2122816"/>
                </a:lnTo>
                <a:lnTo>
                  <a:pt x="3925580" y="2165369"/>
                </a:lnTo>
                <a:lnTo>
                  <a:pt x="3907170" y="2207279"/>
                </a:lnTo>
                <a:lnTo>
                  <a:pt x="3887480" y="2249189"/>
                </a:lnTo>
                <a:lnTo>
                  <a:pt x="3865900" y="2290456"/>
                </a:lnTo>
                <a:lnTo>
                  <a:pt x="3843040" y="2331104"/>
                </a:lnTo>
                <a:lnTo>
                  <a:pt x="3818900" y="2371740"/>
                </a:lnTo>
                <a:lnTo>
                  <a:pt x="3793510" y="2411745"/>
                </a:lnTo>
                <a:lnTo>
                  <a:pt x="3766200" y="2451119"/>
                </a:lnTo>
                <a:lnTo>
                  <a:pt x="3737609" y="2489850"/>
                </a:lnTo>
                <a:lnTo>
                  <a:pt x="3707769" y="2527950"/>
                </a:lnTo>
                <a:lnTo>
                  <a:pt x="3676649" y="2565419"/>
                </a:lnTo>
                <a:lnTo>
                  <a:pt x="3644280" y="2602876"/>
                </a:lnTo>
                <a:lnTo>
                  <a:pt x="3609990" y="2639071"/>
                </a:lnTo>
                <a:lnTo>
                  <a:pt x="3574420" y="2675266"/>
                </a:lnTo>
                <a:lnTo>
                  <a:pt x="3538240" y="2710199"/>
                </a:lnTo>
                <a:lnTo>
                  <a:pt x="3500140" y="2744489"/>
                </a:lnTo>
                <a:lnTo>
                  <a:pt x="3460760" y="2778136"/>
                </a:lnTo>
                <a:lnTo>
                  <a:pt x="3548390" y="3429646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object 5">
            <a:extLst>
              <a:ext uri="{FF2B5EF4-FFF2-40B4-BE49-F238E27FC236}">
                <a16:creationId xmlns:a16="http://schemas.microsoft.com/office/drawing/2014/main" id="{FF69E575-0E4F-7D30-91CD-32AFF5B9B2D2}"/>
              </a:ext>
            </a:extLst>
          </p:cNvPr>
          <p:cNvSpPr>
            <a:spLocks/>
          </p:cNvSpPr>
          <p:nvPr/>
        </p:nvSpPr>
        <p:spPr bwMode="auto">
          <a:xfrm>
            <a:off x="500063" y="4306888"/>
            <a:ext cx="4113212" cy="2576512"/>
          </a:xfrm>
          <a:custGeom>
            <a:avLst/>
            <a:gdLst>
              <a:gd name="T0" fmla="*/ 1534443 w 4114165"/>
              <a:gd name="T1" fmla="*/ 11428 h 2576829"/>
              <a:gd name="T2" fmla="*/ 1343988 w 4114165"/>
              <a:gd name="T3" fmla="*/ 38094 h 2576829"/>
              <a:gd name="T4" fmla="*/ 1157971 w 4114165"/>
              <a:gd name="T5" fmla="*/ 79999 h 2576829"/>
              <a:gd name="T6" fmla="*/ 978942 w 4114165"/>
              <a:gd name="T7" fmla="*/ 135862 h 2576829"/>
              <a:gd name="T8" fmla="*/ 808176 w 4114165"/>
              <a:gd name="T9" fmla="*/ 206970 h 2576829"/>
              <a:gd name="T10" fmla="*/ 648193 w 4114165"/>
              <a:gd name="T11" fmla="*/ 292053 h 2576829"/>
              <a:gd name="T12" fmla="*/ 500268 w 4114165"/>
              <a:gd name="T13" fmla="*/ 391101 h 2576829"/>
              <a:gd name="T14" fmla="*/ 366949 w 4114165"/>
              <a:gd name="T15" fmla="*/ 503482 h 2576829"/>
              <a:gd name="T16" fmla="*/ 243783 w 4114165"/>
              <a:gd name="T17" fmla="*/ 636816 h 2576829"/>
              <a:gd name="T18" fmla="*/ 140936 w 4114165"/>
              <a:gd name="T19" fmla="*/ 784756 h 2576829"/>
              <a:gd name="T20" fmla="*/ 66029 w 4114165"/>
              <a:gd name="T21" fmla="*/ 939042 h 2576829"/>
              <a:gd name="T22" fmla="*/ 19688 w 4114165"/>
              <a:gd name="T23" fmla="*/ 1095864 h 2576829"/>
              <a:gd name="T24" fmla="*/ 643 w 4114165"/>
              <a:gd name="T25" fmla="*/ 1254591 h 2576829"/>
              <a:gd name="T26" fmla="*/ 8892 w 4114165"/>
              <a:gd name="T27" fmla="*/ 1413329 h 2576829"/>
              <a:gd name="T28" fmla="*/ 43174 w 4114165"/>
              <a:gd name="T29" fmla="*/ 1569520 h 2576829"/>
              <a:gd name="T30" fmla="*/ 103489 w 4114165"/>
              <a:gd name="T31" fmla="*/ 1721258 h 2576829"/>
              <a:gd name="T32" fmla="*/ 189194 w 4114165"/>
              <a:gd name="T33" fmla="*/ 1867294 h 2576829"/>
              <a:gd name="T34" fmla="*/ 299659 w 4114165"/>
              <a:gd name="T35" fmla="*/ 2005711 h 2576829"/>
              <a:gd name="T36" fmla="*/ 434882 w 4114165"/>
              <a:gd name="T37" fmla="*/ 2133961 h 2576829"/>
              <a:gd name="T38" fmla="*/ 594221 w 4114165"/>
              <a:gd name="T39" fmla="*/ 2250783 h 2576829"/>
              <a:gd name="T40" fmla="*/ 777059 w 4114165"/>
              <a:gd name="T41" fmla="*/ 2354283 h 2576829"/>
              <a:gd name="T42" fmla="*/ 954827 w 4114165"/>
              <a:gd name="T43" fmla="*/ 2431736 h 2576829"/>
              <a:gd name="T44" fmla="*/ 1139569 w 4114165"/>
              <a:gd name="T45" fmla="*/ 2492057 h 2576829"/>
              <a:gd name="T46" fmla="*/ 1329381 w 4114165"/>
              <a:gd name="T47" fmla="*/ 2536498 h 2576829"/>
              <a:gd name="T48" fmla="*/ 1523016 w 4114165"/>
              <a:gd name="T49" fmla="*/ 2564438 h 2576829"/>
              <a:gd name="T50" fmla="*/ 1717911 w 4114165"/>
              <a:gd name="T51" fmla="*/ 2576498 h 2576829"/>
              <a:gd name="T52" fmla="*/ 1961065 w 4114165"/>
              <a:gd name="T53" fmla="*/ 2569522 h 2576829"/>
              <a:gd name="T54" fmla="*/ 2152794 w 4114165"/>
              <a:gd name="T55" fmla="*/ 2546665 h 2576829"/>
              <a:gd name="T56" fmla="*/ 2340072 w 4114165"/>
              <a:gd name="T57" fmla="*/ 2508569 h 2576829"/>
              <a:gd name="T58" fmla="*/ 2521005 w 4114165"/>
              <a:gd name="T59" fmla="*/ 2455867 h 2576829"/>
              <a:gd name="T60" fmla="*/ 2694335 w 4114165"/>
              <a:gd name="T61" fmla="*/ 2388569 h 2576829"/>
              <a:gd name="T62" fmla="*/ 2856847 w 4114165"/>
              <a:gd name="T63" fmla="*/ 2307295 h 2576829"/>
              <a:gd name="T64" fmla="*/ 3043494 w 4114165"/>
              <a:gd name="T65" fmla="*/ 2186021 h 2576829"/>
              <a:gd name="T66" fmla="*/ 3177453 w 4114165"/>
              <a:gd name="T67" fmla="*/ 2073009 h 2576829"/>
              <a:gd name="T68" fmla="*/ 3504397 w 4114165"/>
              <a:gd name="T69" fmla="*/ 1559996 h 2576829"/>
              <a:gd name="T70" fmla="*/ 3538679 w 4114165"/>
              <a:gd name="T71" fmla="*/ 1388567 h 2576829"/>
              <a:gd name="T72" fmla="*/ 3541208 w 4114165"/>
              <a:gd name="T73" fmla="*/ 1217769 h 2576829"/>
              <a:gd name="T74" fmla="*/ 3513295 w 4114165"/>
              <a:gd name="T75" fmla="*/ 1050150 h 2576829"/>
              <a:gd name="T76" fmla="*/ 3456158 w 4114165"/>
              <a:gd name="T77" fmla="*/ 887614 h 2576829"/>
              <a:gd name="T78" fmla="*/ 3370437 w 4114165"/>
              <a:gd name="T79" fmla="*/ 732054 h 2576829"/>
              <a:gd name="T80" fmla="*/ 3257444 w 4114165"/>
              <a:gd name="T81" fmla="*/ 586018 h 2576829"/>
              <a:gd name="T82" fmla="*/ 3118395 w 4114165"/>
              <a:gd name="T83" fmla="*/ 450780 h 2576829"/>
              <a:gd name="T84" fmla="*/ 2954603 w 4114165"/>
              <a:gd name="T85" fmla="*/ 328875 h 2576829"/>
              <a:gd name="T86" fmla="*/ 2766708 w 4114165"/>
              <a:gd name="T87" fmla="*/ 222208 h 2576829"/>
              <a:gd name="T88" fmla="*/ 2589569 w 4114165"/>
              <a:gd name="T89" fmla="*/ 144761 h 2576829"/>
              <a:gd name="T90" fmla="*/ 2404827 w 4114165"/>
              <a:gd name="T91" fmla="*/ 84419 h 2576829"/>
              <a:gd name="T92" fmla="*/ 2214371 w 4114165"/>
              <a:gd name="T93" fmla="*/ 40624 h 2576829"/>
              <a:gd name="T94" fmla="*/ 2021380 w 4114165"/>
              <a:gd name="T95" fmla="*/ 12677 h 2576829"/>
              <a:gd name="T96" fmla="*/ 1825841 w 4114165"/>
              <a:gd name="T97" fmla="*/ 609 h 2576829"/>
              <a:gd name="T98" fmla="*/ 4113215 w 4114165"/>
              <a:gd name="T99" fmla="*/ 2016497 h 25768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114165" h="2576829">
                <a:moveTo>
                  <a:pt x="1778008" y="0"/>
                </a:moveTo>
                <a:lnTo>
                  <a:pt x="1729109" y="0"/>
                </a:lnTo>
                <a:lnTo>
                  <a:pt x="1631954" y="3809"/>
                </a:lnTo>
                <a:lnTo>
                  <a:pt x="1534799" y="11429"/>
                </a:lnTo>
                <a:lnTo>
                  <a:pt x="1487174" y="16489"/>
                </a:lnTo>
                <a:lnTo>
                  <a:pt x="1438918" y="22859"/>
                </a:lnTo>
                <a:lnTo>
                  <a:pt x="1391293" y="29839"/>
                </a:lnTo>
                <a:lnTo>
                  <a:pt x="1344299" y="38099"/>
                </a:lnTo>
                <a:lnTo>
                  <a:pt x="1297304" y="46969"/>
                </a:lnTo>
                <a:lnTo>
                  <a:pt x="1250323" y="57149"/>
                </a:lnTo>
                <a:lnTo>
                  <a:pt x="1203959" y="67939"/>
                </a:lnTo>
                <a:lnTo>
                  <a:pt x="1158239" y="80009"/>
                </a:lnTo>
                <a:lnTo>
                  <a:pt x="1113163" y="92689"/>
                </a:lnTo>
                <a:lnTo>
                  <a:pt x="1068074" y="106039"/>
                </a:lnTo>
                <a:lnTo>
                  <a:pt x="1022984" y="120639"/>
                </a:lnTo>
                <a:lnTo>
                  <a:pt x="979169" y="135879"/>
                </a:lnTo>
                <a:lnTo>
                  <a:pt x="935354" y="152393"/>
                </a:lnTo>
                <a:lnTo>
                  <a:pt x="892814" y="169538"/>
                </a:lnTo>
                <a:lnTo>
                  <a:pt x="850273" y="187945"/>
                </a:lnTo>
                <a:lnTo>
                  <a:pt x="808363" y="206995"/>
                </a:lnTo>
                <a:lnTo>
                  <a:pt x="767714" y="226688"/>
                </a:lnTo>
                <a:lnTo>
                  <a:pt x="727079" y="247643"/>
                </a:lnTo>
                <a:lnTo>
                  <a:pt x="687704" y="269229"/>
                </a:lnTo>
                <a:lnTo>
                  <a:pt x="648343" y="292089"/>
                </a:lnTo>
                <a:lnTo>
                  <a:pt x="610243" y="315580"/>
                </a:lnTo>
                <a:lnTo>
                  <a:pt x="572774" y="339714"/>
                </a:lnTo>
                <a:lnTo>
                  <a:pt x="536579" y="365110"/>
                </a:lnTo>
                <a:lnTo>
                  <a:pt x="500384" y="391149"/>
                </a:lnTo>
                <a:lnTo>
                  <a:pt x="466094" y="417819"/>
                </a:lnTo>
                <a:lnTo>
                  <a:pt x="431804" y="445763"/>
                </a:lnTo>
                <a:lnTo>
                  <a:pt x="398788" y="474338"/>
                </a:lnTo>
                <a:lnTo>
                  <a:pt x="367034" y="503544"/>
                </a:lnTo>
                <a:lnTo>
                  <a:pt x="335923" y="534024"/>
                </a:lnTo>
                <a:lnTo>
                  <a:pt x="306074" y="565135"/>
                </a:lnTo>
                <a:lnTo>
                  <a:pt x="274319" y="600699"/>
                </a:lnTo>
                <a:lnTo>
                  <a:pt x="243839" y="636894"/>
                </a:lnTo>
                <a:lnTo>
                  <a:pt x="215264" y="673089"/>
                </a:lnTo>
                <a:lnTo>
                  <a:pt x="188594" y="709915"/>
                </a:lnTo>
                <a:lnTo>
                  <a:pt x="163829" y="747384"/>
                </a:lnTo>
                <a:lnTo>
                  <a:pt x="140969" y="784853"/>
                </a:lnTo>
                <a:lnTo>
                  <a:pt x="119384" y="822953"/>
                </a:lnTo>
                <a:lnTo>
                  <a:pt x="100334" y="861684"/>
                </a:lnTo>
                <a:lnTo>
                  <a:pt x="82558" y="899784"/>
                </a:lnTo>
                <a:lnTo>
                  <a:pt x="66044" y="939158"/>
                </a:lnTo>
                <a:lnTo>
                  <a:pt x="52078" y="977889"/>
                </a:lnTo>
                <a:lnTo>
                  <a:pt x="39374" y="1017263"/>
                </a:lnTo>
                <a:lnTo>
                  <a:pt x="28574" y="1056625"/>
                </a:lnTo>
                <a:lnTo>
                  <a:pt x="19693" y="1095999"/>
                </a:lnTo>
                <a:lnTo>
                  <a:pt x="12704" y="1136004"/>
                </a:lnTo>
                <a:lnTo>
                  <a:pt x="6989" y="1175378"/>
                </a:lnTo>
                <a:lnTo>
                  <a:pt x="3179" y="1215383"/>
                </a:lnTo>
                <a:lnTo>
                  <a:pt x="643" y="1254745"/>
                </a:lnTo>
                <a:lnTo>
                  <a:pt x="0" y="1294750"/>
                </a:lnTo>
                <a:lnTo>
                  <a:pt x="1274" y="1334124"/>
                </a:lnTo>
                <a:lnTo>
                  <a:pt x="3809" y="1374129"/>
                </a:lnTo>
                <a:lnTo>
                  <a:pt x="8894" y="1413503"/>
                </a:lnTo>
                <a:lnTo>
                  <a:pt x="14609" y="1452865"/>
                </a:lnTo>
                <a:lnTo>
                  <a:pt x="22229" y="1491608"/>
                </a:lnTo>
                <a:lnTo>
                  <a:pt x="31754" y="1530970"/>
                </a:lnTo>
                <a:lnTo>
                  <a:pt x="43184" y="1569713"/>
                </a:lnTo>
                <a:lnTo>
                  <a:pt x="55888" y="1607813"/>
                </a:lnTo>
                <a:lnTo>
                  <a:pt x="69854" y="1645913"/>
                </a:lnTo>
                <a:lnTo>
                  <a:pt x="85724" y="1684013"/>
                </a:lnTo>
                <a:lnTo>
                  <a:pt x="103513" y="1721470"/>
                </a:lnTo>
                <a:lnTo>
                  <a:pt x="122563" y="1758939"/>
                </a:lnTo>
                <a:lnTo>
                  <a:pt x="142874" y="1795765"/>
                </a:lnTo>
                <a:lnTo>
                  <a:pt x="165104" y="1831960"/>
                </a:lnTo>
                <a:lnTo>
                  <a:pt x="189238" y="1867524"/>
                </a:lnTo>
                <a:lnTo>
                  <a:pt x="214634" y="1903088"/>
                </a:lnTo>
                <a:lnTo>
                  <a:pt x="241304" y="1938009"/>
                </a:lnTo>
                <a:lnTo>
                  <a:pt x="269879" y="1972299"/>
                </a:lnTo>
                <a:lnTo>
                  <a:pt x="299728" y="2005958"/>
                </a:lnTo>
                <a:lnTo>
                  <a:pt x="331469" y="2038974"/>
                </a:lnTo>
                <a:lnTo>
                  <a:pt x="364498" y="2071359"/>
                </a:lnTo>
                <a:lnTo>
                  <a:pt x="399419" y="2103113"/>
                </a:lnTo>
                <a:lnTo>
                  <a:pt x="434983" y="2134224"/>
                </a:lnTo>
                <a:lnTo>
                  <a:pt x="473083" y="2164704"/>
                </a:lnTo>
                <a:lnTo>
                  <a:pt x="511814" y="2194553"/>
                </a:lnTo>
                <a:lnTo>
                  <a:pt x="552449" y="2223128"/>
                </a:lnTo>
                <a:lnTo>
                  <a:pt x="594359" y="2251060"/>
                </a:lnTo>
                <a:lnTo>
                  <a:pt x="638174" y="2278373"/>
                </a:lnTo>
                <a:lnTo>
                  <a:pt x="683264" y="2305043"/>
                </a:lnTo>
                <a:lnTo>
                  <a:pt x="729614" y="2330439"/>
                </a:lnTo>
                <a:lnTo>
                  <a:pt x="777239" y="2354573"/>
                </a:lnTo>
                <a:lnTo>
                  <a:pt x="821054" y="2375528"/>
                </a:lnTo>
                <a:lnTo>
                  <a:pt x="865513" y="2395209"/>
                </a:lnTo>
                <a:lnTo>
                  <a:pt x="909959" y="2414259"/>
                </a:lnTo>
                <a:lnTo>
                  <a:pt x="955048" y="2432035"/>
                </a:lnTo>
                <a:lnTo>
                  <a:pt x="1000768" y="2448549"/>
                </a:lnTo>
                <a:lnTo>
                  <a:pt x="1046488" y="2464420"/>
                </a:lnTo>
                <a:lnTo>
                  <a:pt x="1092839" y="2479029"/>
                </a:lnTo>
                <a:lnTo>
                  <a:pt x="1139833" y="2492364"/>
                </a:lnTo>
                <a:lnTo>
                  <a:pt x="1186814" y="2505068"/>
                </a:lnTo>
                <a:lnTo>
                  <a:pt x="1234439" y="2516498"/>
                </a:lnTo>
                <a:lnTo>
                  <a:pt x="1282064" y="2527285"/>
                </a:lnTo>
                <a:lnTo>
                  <a:pt x="1329689" y="2536810"/>
                </a:lnTo>
                <a:lnTo>
                  <a:pt x="1377958" y="2545073"/>
                </a:lnTo>
                <a:lnTo>
                  <a:pt x="1426214" y="2552693"/>
                </a:lnTo>
                <a:lnTo>
                  <a:pt x="1475113" y="2559039"/>
                </a:lnTo>
                <a:lnTo>
                  <a:pt x="1523369" y="2564754"/>
                </a:lnTo>
                <a:lnTo>
                  <a:pt x="1572268" y="2569195"/>
                </a:lnTo>
                <a:lnTo>
                  <a:pt x="1621154" y="2572374"/>
                </a:lnTo>
                <a:lnTo>
                  <a:pt x="1669423" y="2574910"/>
                </a:lnTo>
                <a:lnTo>
                  <a:pt x="1718309" y="2576815"/>
                </a:lnTo>
                <a:lnTo>
                  <a:pt x="1816108" y="2576815"/>
                </a:lnTo>
                <a:lnTo>
                  <a:pt x="1864364" y="2575553"/>
                </a:lnTo>
                <a:lnTo>
                  <a:pt x="1913263" y="2573005"/>
                </a:lnTo>
                <a:lnTo>
                  <a:pt x="1961519" y="2569838"/>
                </a:lnTo>
                <a:lnTo>
                  <a:pt x="2009774" y="2565385"/>
                </a:lnTo>
                <a:lnTo>
                  <a:pt x="2058043" y="2560313"/>
                </a:lnTo>
                <a:lnTo>
                  <a:pt x="2105668" y="2553955"/>
                </a:lnTo>
                <a:lnTo>
                  <a:pt x="2153293" y="2546978"/>
                </a:lnTo>
                <a:lnTo>
                  <a:pt x="2200918" y="2538715"/>
                </a:lnTo>
                <a:lnTo>
                  <a:pt x="2247899" y="2529833"/>
                </a:lnTo>
                <a:lnTo>
                  <a:pt x="2294263" y="2519665"/>
                </a:lnTo>
                <a:lnTo>
                  <a:pt x="2340614" y="2508878"/>
                </a:lnTo>
                <a:lnTo>
                  <a:pt x="2386334" y="2497448"/>
                </a:lnTo>
                <a:lnTo>
                  <a:pt x="2432054" y="2484744"/>
                </a:lnTo>
                <a:lnTo>
                  <a:pt x="2477143" y="2470778"/>
                </a:lnTo>
                <a:lnTo>
                  <a:pt x="2521589" y="2456169"/>
                </a:lnTo>
                <a:lnTo>
                  <a:pt x="2566028" y="2440929"/>
                </a:lnTo>
                <a:lnTo>
                  <a:pt x="2609219" y="2424415"/>
                </a:lnTo>
                <a:lnTo>
                  <a:pt x="2652409" y="2407270"/>
                </a:lnTo>
                <a:lnTo>
                  <a:pt x="2694959" y="2388863"/>
                </a:lnTo>
                <a:lnTo>
                  <a:pt x="2736229" y="2369813"/>
                </a:lnTo>
                <a:lnTo>
                  <a:pt x="2777499" y="2350120"/>
                </a:lnTo>
                <a:lnTo>
                  <a:pt x="2818128" y="2329165"/>
                </a:lnTo>
                <a:lnTo>
                  <a:pt x="2857509" y="2307579"/>
                </a:lnTo>
                <a:lnTo>
                  <a:pt x="2896249" y="2285350"/>
                </a:lnTo>
                <a:lnTo>
                  <a:pt x="2934989" y="2261859"/>
                </a:lnTo>
                <a:lnTo>
                  <a:pt x="3008628" y="2212329"/>
                </a:lnTo>
                <a:lnTo>
                  <a:pt x="3044199" y="2186290"/>
                </a:lnTo>
                <a:lnTo>
                  <a:pt x="3079129" y="2158989"/>
                </a:lnTo>
                <a:lnTo>
                  <a:pt x="3113419" y="2131688"/>
                </a:lnTo>
                <a:lnTo>
                  <a:pt x="3145788" y="2103113"/>
                </a:lnTo>
                <a:lnTo>
                  <a:pt x="3178189" y="2073264"/>
                </a:lnTo>
                <a:lnTo>
                  <a:pt x="3209309" y="2042784"/>
                </a:lnTo>
                <a:lnTo>
                  <a:pt x="3239149" y="2011673"/>
                </a:lnTo>
                <a:lnTo>
                  <a:pt x="4107404" y="2011673"/>
                </a:lnTo>
                <a:lnTo>
                  <a:pt x="3505209" y="1560188"/>
                </a:lnTo>
                <a:lnTo>
                  <a:pt x="3516639" y="1517004"/>
                </a:lnTo>
                <a:lnTo>
                  <a:pt x="3526148" y="1474463"/>
                </a:lnTo>
                <a:lnTo>
                  <a:pt x="3533768" y="1431279"/>
                </a:lnTo>
                <a:lnTo>
                  <a:pt x="3539499" y="1388738"/>
                </a:lnTo>
                <a:lnTo>
                  <a:pt x="3543309" y="1345554"/>
                </a:lnTo>
                <a:lnTo>
                  <a:pt x="3544589" y="1303013"/>
                </a:lnTo>
                <a:lnTo>
                  <a:pt x="3544589" y="1260460"/>
                </a:lnTo>
                <a:lnTo>
                  <a:pt x="3542028" y="1217919"/>
                </a:lnTo>
                <a:lnTo>
                  <a:pt x="3538218" y="1176009"/>
                </a:lnTo>
                <a:lnTo>
                  <a:pt x="3531879" y="1133468"/>
                </a:lnTo>
                <a:lnTo>
                  <a:pt x="3524259" y="1092189"/>
                </a:lnTo>
                <a:lnTo>
                  <a:pt x="3514109" y="1050279"/>
                </a:lnTo>
                <a:lnTo>
                  <a:pt x="3502679" y="1009000"/>
                </a:lnTo>
                <a:lnTo>
                  <a:pt x="3489328" y="968364"/>
                </a:lnTo>
                <a:lnTo>
                  <a:pt x="3474088" y="927728"/>
                </a:lnTo>
                <a:lnTo>
                  <a:pt x="3456959" y="887723"/>
                </a:lnTo>
                <a:lnTo>
                  <a:pt x="3437909" y="848349"/>
                </a:lnTo>
                <a:lnTo>
                  <a:pt x="3417579" y="808975"/>
                </a:lnTo>
                <a:lnTo>
                  <a:pt x="3395359" y="770244"/>
                </a:lnTo>
                <a:lnTo>
                  <a:pt x="3371218" y="732144"/>
                </a:lnTo>
                <a:lnTo>
                  <a:pt x="3345189" y="694675"/>
                </a:lnTo>
                <a:lnTo>
                  <a:pt x="3317878" y="657849"/>
                </a:lnTo>
                <a:lnTo>
                  <a:pt x="3288679" y="621654"/>
                </a:lnTo>
                <a:lnTo>
                  <a:pt x="3258199" y="586090"/>
                </a:lnTo>
                <a:lnTo>
                  <a:pt x="3225798" y="551169"/>
                </a:lnTo>
                <a:lnTo>
                  <a:pt x="3192148" y="516879"/>
                </a:lnTo>
                <a:lnTo>
                  <a:pt x="3156578" y="483220"/>
                </a:lnTo>
                <a:lnTo>
                  <a:pt x="3119118" y="450835"/>
                </a:lnTo>
                <a:lnTo>
                  <a:pt x="3080378" y="419093"/>
                </a:lnTo>
                <a:lnTo>
                  <a:pt x="3040389" y="387970"/>
                </a:lnTo>
                <a:lnTo>
                  <a:pt x="2998479" y="358133"/>
                </a:lnTo>
                <a:lnTo>
                  <a:pt x="2955288" y="328915"/>
                </a:lnTo>
                <a:lnTo>
                  <a:pt x="2910849" y="300983"/>
                </a:lnTo>
                <a:lnTo>
                  <a:pt x="2864488" y="273670"/>
                </a:lnTo>
                <a:lnTo>
                  <a:pt x="2816879" y="247643"/>
                </a:lnTo>
                <a:lnTo>
                  <a:pt x="2767349" y="222235"/>
                </a:lnTo>
                <a:lnTo>
                  <a:pt x="2724159" y="201280"/>
                </a:lnTo>
                <a:lnTo>
                  <a:pt x="2679719" y="181599"/>
                </a:lnTo>
                <a:lnTo>
                  <a:pt x="2635248" y="162549"/>
                </a:lnTo>
                <a:lnTo>
                  <a:pt x="2590169" y="144779"/>
                </a:lnTo>
                <a:lnTo>
                  <a:pt x="2544449" y="128259"/>
                </a:lnTo>
                <a:lnTo>
                  <a:pt x="2498098" y="113019"/>
                </a:lnTo>
                <a:lnTo>
                  <a:pt x="2451734" y="98419"/>
                </a:lnTo>
                <a:lnTo>
                  <a:pt x="2405384" y="84429"/>
                </a:lnTo>
                <a:lnTo>
                  <a:pt x="2357759" y="71749"/>
                </a:lnTo>
                <a:lnTo>
                  <a:pt x="2310764" y="60319"/>
                </a:lnTo>
                <a:lnTo>
                  <a:pt x="2263139" y="50139"/>
                </a:lnTo>
                <a:lnTo>
                  <a:pt x="2214884" y="40629"/>
                </a:lnTo>
                <a:lnTo>
                  <a:pt x="2166628" y="31729"/>
                </a:lnTo>
                <a:lnTo>
                  <a:pt x="2118359" y="24109"/>
                </a:lnTo>
                <a:lnTo>
                  <a:pt x="2070104" y="17769"/>
                </a:lnTo>
                <a:lnTo>
                  <a:pt x="2021848" y="12679"/>
                </a:lnTo>
                <a:lnTo>
                  <a:pt x="1972949" y="8229"/>
                </a:lnTo>
                <a:lnTo>
                  <a:pt x="1924049" y="4419"/>
                </a:lnTo>
                <a:lnTo>
                  <a:pt x="1875163" y="1889"/>
                </a:lnTo>
                <a:lnTo>
                  <a:pt x="1826264" y="609"/>
                </a:lnTo>
                <a:lnTo>
                  <a:pt x="1778008" y="0"/>
                </a:lnTo>
                <a:close/>
              </a:path>
              <a:path w="4114165" h="2576829">
                <a:moveTo>
                  <a:pt x="4107404" y="2011673"/>
                </a:moveTo>
                <a:lnTo>
                  <a:pt x="3239149" y="2011673"/>
                </a:lnTo>
                <a:lnTo>
                  <a:pt x="4114168" y="2016745"/>
                </a:lnTo>
                <a:lnTo>
                  <a:pt x="4107404" y="2011673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bject 6">
            <a:extLst>
              <a:ext uri="{FF2B5EF4-FFF2-40B4-BE49-F238E27FC236}">
                <a16:creationId xmlns:a16="http://schemas.microsoft.com/office/drawing/2014/main" id="{A8B1347C-23D3-4FDB-CF49-5D114D36E26C}"/>
              </a:ext>
            </a:extLst>
          </p:cNvPr>
          <p:cNvSpPr>
            <a:spLocks/>
          </p:cNvSpPr>
          <p:nvPr/>
        </p:nvSpPr>
        <p:spPr bwMode="auto">
          <a:xfrm>
            <a:off x="500063" y="4306888"/>
            <a:ext cx="4113212" cy="2576512"/>
          </a:xfrm>
          <a:custGeom>
            <a:avLst/>
            <a:gdLst>
              <a:gd name="T0" fmla="*/ 3177453 w 4114165"/>
              <a:gd name="T1" fmla="*/ 2073009 h 2576829"/>
              <a:gd name="T2" fmla="*/ 3043494 w 4114165"/>
              <a:gd name="T3" fmla="*/ 2186021 h 2576829"/>
              <a:gd name="T4" fmla="*/ 2895578 w 4114165"/>
              <a:gd name="T5" fmla="*/ 2285069 h 2576829"/>
              <a:gd name="T6" fmla="*/ 2735595 w 4114165"/>
              <a:gd name="T7" fmla="*/ 2369521 h 2576829"/>
              <a:gd name="T8" fmla="*/ 2565434 w 4114165"/>
              <a:gd name="T9" fmla="*/ 2440629 h 2576829"/>
              <a:gd name="T10" fmla="*/ 2385781 w 4114165"/>
              <a:gd name="T11" fmla="*/ 2497141 h 2576829"/>
              <a:gd name="T12" fmla="*/ 2200408 w 4114165"/>
              <a:gd name="T13" fmla="*/ 2538403 h 2576829"/>
              <a:gd name="T14" fmla="*/ 2009308 w 4114165"/>
              <a:gd name="T15" fmla="*/ 2565069 h 2576829"/>
              <a:gd name="T16" fmla="*/ 1815687 w 4114165"/>
              <a:gd name="T17" fmla="*/ 2576498 h 2576829"/>
              <a:gd name="T18" fmla="*/ 1620778 w 4114165"/>
              <a:gd name="T19" fmla="*/ 2572058 h 2576829"/>
              <a:gd name="T20" fmla="*/ 1425884 w 4114165"/>
              <a:gd name="T21" fmla="*/ 2552379 h 2576829"/>
              <a:gd name="T22" fmla="*/ 1234153 w 4114165"/>
              <a:gd name="T23" fmla="*/ 2516188 h 2576829"/>
              <a:gd name="T24" fmla="*/ 1046246 w 4114165"/>
              <a:gd name="T25" fmla="*/ 2464117 h 2576829"/>
              <a:gd name="T26" fmla="*/ 865313 w 4114165"/>
              <a:gd name="T27" fmla="*/ 2394914 h 2576829"/>
              <a:gd name="T28" fmla="*/ 683106 w 4114165"/>
              <a:gd name="T29" fmla="*/ 2304759 h 2576829"/>
              <a:gd name="T30" fmla="*/ 511695 w 4114165"/>
              <a:gd name="T31" fmla="*/ 2194283 h 2576829"/>
              <a:gd name="T32" fmla="*/ 364414 w 4114165"/>
              <a:gd name="T33" fmla="*/ 2071104 h 2576829"/>
              <a:gd name="T34" fmla="*/ 241248 w 4114165"/>
              <a:gd name="T35" fmla="*/ 1937771 h 2576829"/>
              <a:gd name="T36" fmla="*/ 142841 w 4114165"/>
              <a:gd name="T37" fmla="*/ 1795544 h 2576829"/>
              <a:gd name="T38" fmla="*/ 69838 w 4114165"/>
              <a:gd name="T39" fmla="*/ 1645711 h 2576829"/>
              <a:gd name="T40" fmla="*/ 22224 w 4114165"/>
              <a:gd name="T41" fmla="*/ 1491425 h 2576829"/>
              <a:gd name="T42" fmla="*/ 1274 w 4114165"/>
              <a:gd name="T43" fmla="*/ 1333960 h 2576829"/>
              <a:gd name="T44" fmla="*/ 6987 w 4114165"/>
              <a:gd name="T45" fmla="*/ 1175233 h 2576829"/>
              <a:gd name="T46" fmla="*/ 39365 w 4114165"/>
              <a:gd name="T47" fmla="*/ 1017138 h 2576829"/>
              <a:gd name="T48" fmla="*/ 100311 w 4114165"/>
              <a:gd name="T49" fmla="*/ 861578 h 2576829"/>
              <a:gd name="T50" fmla="*/ 188550 w 4114165"/>
              <a:gd name="T51" fmla="*/ 709828 h 2576829"/>
              <a:gd name="T52" fmla="*/ 306003 w 4114165"/>
              <a:gd name="T53" fmla="*/ 565065 h 2576829"/>
              <a:gd name="T54" fmla="*/ 431704 w 4114165"/>
              <a:gd name="T55" fmla="*/ 445708 h 2576829"/>
              <a:gd name="T56" fmla="*/ 572641 w 4114165"/>
              <a:gd name="T57" fmla="*/ 339672 h 2576829"/>
              <a:gd name="T58" fmla="*/ 726911 w 4114165"/>
              <a:gd name="T59" fmla="*/ 247613 h 2576829"/>
              <a:gd name="T60" fmla="*/ 892607 w 4114165"/>
              <a:gd name="T61" fmla="*/ 169517 h 2576829"/>
              <a:gd name="T62" fmla="*/ 1067827 w 4114165"/>
              <a:gd name="T63" fmla="*/ 106026 h 2576829"/>
              <a:gd name="T64" fmla="*/ 1250033 w 4114165"/>
              <a:gd name="T65" fmla="*/ 57142 h 2576829"/>
              <a:gd name="T66" fmla="*/ 1438585 w 4114165"/>
              <a:gd name="T67" fmla="*/ 22856 h 2576829"/>
              <a:gd name="T68" fmla="*/ 1631576 w 4114165"/>
              <a:gd name="T69" fmla="*/ 3809 h 2576829"/>
              <a:gd name="T70" fmla="*/ 1825841 w 4114165"/>
              <a:gd name="T71" fmla="*/ 609 h 2576829"/>
              <a:gd name="T72" fmla="*/ 2021380 w 4114165"/>
              <a:gd name="T73" fmla="*/ 12677 h 2576829"/>
              <a:gd name="T74" fmla="*/ 2214371 w 4114165"/>
              <a:gd name="T75" fmla="*/ 40624 h 2576829"/>
              <a:gd name="T76" fmla="*/ 2404827 w 4114165"/>
              <a:gd name="T77" fmla="*/ 84419 h 2576829"/>
              <a:gd name="T78" fmla="*/ 2589569 w 4114165"/>
              <a:gd name="T79" fmla="*/ 144761 h 2576829"/>
              <a:gd name="T80" fmla="*/ 2766708 w 4114165"/>
              <a:gd name="T81" fmla="*/ 222208 h 2576829"/>
              <a:gd name="T82" fmla="*/ 2954603 w 4114165"/>
              <a:gd name="T83" fmla="*/ 328875 h 2576829"/>
              <a:gd name="T84" fmla="*/ 3118395 w 4114165"/>
              <a:gd name="T85" fmla="*/ 450780 h 2576829"/>
              <a:gd name="T86" fmla="*/ 3257444 w 4114165"/>
              <a:gd name="T87" fmla="*/ 586018 h 2576829"/>
              <a:gd name="T88" fmla="*/ 3370437 w 4114165"/>
              <a:gd name="T89" fmla="*/ 732054 h 2576829"/>
              <a:gd name="T90" fmla="*/ 3456158 w 4114165"/>
              <a:gd name="T91" fmla="*/ 887614 h 2576829"/>
              <a:gd name="T92" fmla="*/ 3513295 w 4114165"/>
              <a:gd name="T93" fmla="*/ 1050150 h 2576829"/>
              <a:gd name="T94" fmla="*/ 3541208 w 4114165"/>
              <a:gd name="T95" fmla="*/ 1217769 h 2576829"/>
              <a:gd name="T96" fmla="*/ 3538679 w 4114165"/>
              <a:gd name="T97" fmla="*/ 1388567 h 2576829"/>
              <a:gd name="T98" fmla="*/ 3504397 w 4114165"/>
              <a:gd name="T99" fmla="*/ 1559996 h 25768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114165" h="2576829">
                <a:moveTo>
                  <a:pt x="4114168" y="2016745"/>
                </a:moveTo>
                <a:lnTo>
                  <a:pt x="3239149" y="2011673"/>
                </a:lnTo>
                <a:lnTo>
                  <a:pt x="3209309" y="2042784"/>
                </a:lnTo>
                <a:lnTo>
                  <a:pt x="3178189" y="2073264"/>
                </a:lnTo>
                <a:lnTo>
                  <a:pt x="3145788" y="2103113"/>
                </a:lnTo>
                <a:lnTo>
                  <a:pt x="3113419" y="2131688"/>
                </a:lnTo>
                <a:lnTo>
                  <a:pt x="3079129" y="2158989"/>
                </a:lnTo>
                <a:lnTo>
                  <a:pt x="3044199" y="2186290"/>
                </a:lnTo>
                <a:lnTo>
                  <a:pt x="3008628" y="2212329"/>
                </a:lnTo>
                <a:lnTo>
                  <a:pt x="2971809" y="2237094"/>
                </a:lnTo>
                <a:lnTo>
                  <a:pt x="2934989" y="2261859"/>
                </a:lnTo>
                <a:lnTo>
                  <a:pt x="2896249" y="2285350"/>
                </a:lnTo>
                <a:lnTo>
                  <a:pt x="2857509" y="2307579"/>
                </a:lnTo>
                <a:lnTo>
                  <a:pt x="2818128" y="2329165"/>
                </a:lnTo>
                <a:lnTo>
                  <a:pt x="2777499" y="2350120"/>
                </a:lnTo>
                <a:lnTo>
                  <a:pt x="2736229" y="2369813"/>
                </a:lnTo>
                <a:lnTo>
                  <a:pt x="2694959" y="2388863"/>
                </a:lnTo>
                <a:lnTo>
                  <a:pt x="2652409" y="2407270"/>
                </a:lnTo>
                <a:lnTo>
                  <a:pt x="2609219" y="2424415"/>
                </a:lnTo>
                <a:lnTo>
                  <a:pt x="2566028" y="2440929"/>
                </a:lnTo>
                <a:lnTo>
                  <a:pt x="2521589" y="2456169"/>
                </a:lnTo>
                <a:lnTo>
                  <a:pt x="2477143" y="2470778"/>
                </a:lnTo>
                <a:lnTo>
                  <a:pt x="2432054" y="2484744"/>
                </a:lnTo>
                <a:lnTo>
                  <a:pt x="2386334" y="2497448"/>
                </a:lnTo>
                <a:lnTo>
                  <a:pt x="2340614" y="2508878"/>
                </a:lnTo>
                <a:lnTo>
                  <a:pt x="2294263" y="2519665"/>
                </a:lnTo>
                <a:lnTo>
                  <a:pt x="2247899" y="2529833"/>
                </a:lnTo>
                <a:lnTo>
                  <a:pt x="2200918" y="2538715"/>
                </a:lnTo>
                <a:lnTo>
                  <a:pt x="2153293" y="2546978"/>
                </a:lnTo>
                <a:lnTo>
                  <a:pt x="2105668" y="2553955"/>
                </a:lnTo>
                <a:lnTo>
                  <a:pt x="2058043" y="2560313"/>
                </a:lnTo>
                <a:lnTo>
                  <a:pt x="2009774" y="2565385"/>
                </a:lnTo>
                <a:lnTo>
                  <a:pt x="1961519" y="2569838"/>
                </a:lnTo>
                <a:lnTo>
                  <a:pt x="1913263" y="2573005"/>
                </a:lnTo>
                <a:lnTo>
                  <a:pt x="1864364" y="2575553"/>
                </a:lnTo>
                <a:lnTo>
                  <a:pt x="1816108" y="2576815"/>
                </a:lnTo>
                <a:lnTo>
                  <a:pt x="1767209" y="2576815"/>
                </a:lnTo>
                <a:lnTo>
                  <a:pt x="1718309" y="2576815"/>
                </a:lnTo>
                <a:lnTo>
                  <a:pt x="1669423" y="2574910"/>
                </a:lnTo>
                <a:lnTo>
                  <a:pt x="1621154" y="2572374"/>
                </a:lnTo>
                <a:lnTo>
                  <a:pt x="1572268" y="2569195"/>
                </a:lnTo>
                <a:lnTo>
                  <a:pt x="1523369" y="2564754"/>
                </a:lnTo>
                <a:lnTo>
                  <a:pt x="1475113" y="2559039"/>
                </a:lnTo>
                <a:lnTo>
                  <a:pt x="1426214" y="2552693"/>
                </a:lnTo>
                <a:lnTo>
                  <a:pt x="1377958" y="2545073"/>
                </a:lnTo>
                <a:lnTo>
                  <a:pt x="1329689" y="2536810"/>
                </a:lnTo>
                <a:lnTo>
                  <a:pt x="1282064" y="2527285"/>
                </a:lnTo>
                <a:lnTo>
                  <a:pt x="1234439" y="2516498"/>
                </a:lnTo>
                <a:lnTo>
                  <a:pt x="1186814" y="2505068"/>
                </a:lnTo>
                <a:lnTo>
                  <a:pt x="1139833" y="2492364"/>
                </a:lnTo>
                <a:lnTo>
                  <a:pt x="1092839" y="2479029"/>
                </a:lnTo>
                <a:lnTo>
                  <a:pt x="1046488" y="2464420"/>
                </a:lnTo>
                <a:lnTo>
                  <a:pt x="1000768" y="2448549"/>
                </a:lnTo>
                <a:lnTo>
                  <a:pt x="955048" y="2432035"/>
                </a:lnTo>
                <a:lnTo>
                  <a:pt x="909959" y="2414259"/>
                </a:lnTo>
                <a:lnTo>
                  <a:pt x="865513" y="2395209"/>
                </a:lnTo>
                <a:lnTo>
                  <a:pt x="821054" y="2375528"/>
                </a:lnTo>
                <a:lnTo>
                  <a:pt x="777239" y="2354573"/>
                </a:lnTo>
                <a:lnTo>
                  <a:pt x="729614" y="2330439"/>
                </a:lnTo>
                <a:lnTo>
                  <a:pt x="683264" y="2305043"/>
                </a:lnTo>
                <a:lnTo>
                  <a:pt x="638174" y="2278373"/>
                </a:lnTo>
                <a:lnTo>
                  <a:pt x="594359" y="2251060"/>
                </a:lnTo>
                <a:lnTo>
                  <a:pt x="552449" y="2223128"/>
                </a:lnTo>
                <a:lnTo>
                  <a:pt x="511814" y="2194553"/>
                </a:lnTo>
                <a:lnTo>
                  <a:pt x="473083" y="2164704"/>
                </a:lnTo>
                <a:lnTo>
                  <a:pt x="434983" y="2134224"/>
                </a:lnTo>
                <a:lnTo>
                  <a:pt x="399419" y="2103113"/>
                </a:lnTo>
                <a:lnTo>
                  <a:pt x="364498" y="2071359"/>
                </a:lnTo>
                <a:lnTo>
                  <a:pt x="331469" y="2038974"/>
                </a:lnTo>
                <a:lnTo>
                  <a:pt x="299728" y="2005958"/>
                </a:lnTo>
                <a:lnTo>
                  <a:pt x="269879" y="1972299"/>
                </a:lnTo>
                <a:lnTo>
                  <a:pt x="241304" y="1938009"/>
                </a:lnTo>
                <a:lnTo>
                  <a:pt x="214634" y="1903088"/>
                </a:lnTo>
                <a:lnTo>
                  <a:pt x="189238" y="1867524"/>
                </a:lnTo>
                <a:lnTo>
                  <a:pt x="165104" y="1831960"/>
                </a:lnTo>
                <a:lnTo>
                  <a:pt x="142874" y="1795765"/>
                </a:lnTo>
                <a:lnTo>
                  <a:pt x="122563" y="1758939"/>
                </a:lnTo>
                <a:lnTo>
                  <a:pt x="103513" y="1721470"/>
                </a:lnTo>
                <a:lnTo>
                  <a:pt x="85724" y="1684013"/>
                </a:lnTo>
                <a:lnTo>
                  <a:pt x="69854" y="1645913"/>
                </a:lnTo>
                <a:lnTo>
                  <a:pt x="55888" y="1607813"/>
                </a:lnTo>
                <a:lnTo>
                  <a:pt x="43184" y="1569713"/>
                </a:lnTo>
                <a:lnTo>
                  <a:pt x="31754" y="1530970"/>
                </a:lnTo>
                <a:lnTo>
                  <a:pt x="22229" y="1491608"/>
                </a:lnTo>
                <a:lnTo>
                  <a:pt x="14609" y="1452865"/>
                </a:lnTo>
                <a:lnTo>
                  <a:pt x="8894" y="1413503"/>
                </a:lnTo>
                <a:lnTo>
                  <a:pt x="3809" y="1374129"/>
                </a:lnTo>
                <a:lnTo>
                  <a:pt x="1274" y="1334124"/>
                </a:lnTo>
                <a:lnTo>
                  <a:pt x="0" y="1294750"/>
                </a:lnTo>
                <a:lnTo>
                  <a:pt x="643" y="1254745"/>
                </a:lnTo>
                <a:lnTo>
                  <a:pt x="3179" y="1215383"/>
                </a:lnTo>
                <a:lnTo>
                  <a:pt x="6989" y="1175378"/>
                </a:lnTo>
                <a:lnTo>
                  <a:pt x="12704" y="1136004"/>
                </a:lnTo>
                <a:lnTo>
                  <a:pt x="19693" y="1095999"/>
                </a:lnTo>
                <a:lnTo>
                  <a:pt x="28574" y="1056625"/>
                </a:lnTo>
                <a:lnTo>
                  <a:pt x="39374" y="1017263"/>
                </a:lnTo>
                <a:lnTo>
                  <a:pt x="52078" y="977889"/>
                </a:lnTo>
                <a:lnTo>
                  <a:pt x="66044" y="939158"/>
                </a:lnTo>
                <a:lnTo>
                  <a:pt x="82558" y="899784"/>
                </a:lnTo>
                <a:lnTo>
                  <a:pt x="100334" y="861684"/>
                </a:lnTo>
                <a:lnTo>
                  <a:pt x="119384" y="822953"/>
                </a:lnTo>
                <a:lnTo>
                  <a:pt x="140969" y="784853"/>
                </a:lnTo>
                <a:lnTo>
                  <a:pt x="163829" y="747384"/>
                </a:lnTo>
                <a:lnTo>
                  <a:pt x="188594" y="709915"/>
                </a:lnTo>
                <a:lnTo>
                  <a:pt x="215264" y="673089"/>
                </a:lnTo>
                <a:lnTo>
                  <a:pt x="243839" y="636894"/>
                </a:lnTo>
                <a:lnTo>
                  <a:pt x="274319" y="600699"/>
                </a:lnTo>
                <a:lnTo>
                  <a:pt x="306074" y="565135"/>
                </a:lnTo>
                <a:lnTo>
                  <a:pt x="335923" y="534024"/>
                </a:lnTo>
                <a:lnTo>
                  <a:pt x="367034" y="503544"/>
                </a:lnTo>
                <a:lnTo>
                  <a:pt x="398788" y="474338"/>
                </a:lnTo>
                <a:lnTo>
                  <a:pt x="431804" y="445763"/>
                </a:lnTo>
                <a:lnTo>
                  <a:pt x="466094" y="417819"/>
                </a:lnTo>
                <a:lnTo>
                  <a:pt x="500384" y="391149"/>
                </a:lnTo>
                <a:lnTo>
                  <a:pt x="536579" y="365110"/>
                </a:lnTo>
                <a:lnTo>
                  <a:pt x="572774" y="339714"/>
                </a:lnTo>
                <a:lnTo>
                  <a:pt x="610243" y="315580"/>
                </a:lnTo>
                <a:lnTo>
                  <a:pt x="648343" y="292089"/>
                </a:lnTo>
                <a:lnTo>
                  <a:pt x="687704" y="269229"/>
                </a:lnTo>
                <a:lnTo>
                  <a:pt x="727079" y="247643"/>
                </a:lnTo>
                <a:lnTo>
                  <a:pt x="767714" y="226688"/>
                </a:lnTo>
                <a:lnTo>
                  <a:pt x="808363" y="206995"/>
                </a:lnTo>
                <a:lnTo>
                  <a:pt x="850273" y="187945"/>
                </a:lnTo>
                <a:lnTo>
                  <a:pt x="892814" y="169538"/>
                </a:lnTo>
                <a:lnTo>
                  <a:pt x="935354" y="152393"/>
                </a:lnTo>
                <a:lnTo>
                  <a:pt x="979169" y="135879"/>
                </a:lnTo>
                <a:lnTo>
                  <a:pt x="1022984" y="120639"/>
                </a:lnTo>
                <a:lnTo>
                  <a:pt x="1068074" y="106039"/>
                </a:lnTo>
                <a:lnTo>
                  <a:pt x="1113163" y="92689"/>
                </a:lnTo>
                <a:lnTo>
                  <a:pt x="1158239" y="80009"/>
                </a:lnTo>
                <a:lnTo>
                  <a:pt x="1203959" y="67939"/>
                </a:lnTo>
                <a:lnTo>
                  <a:pt x="1250323" y="57149"/>
                </a:lnTo>
                <a:lnTo>
                  <a:pt x="1297304" y="46969"/>
                </a:lnTo>
                <a:lnTo>
                  <a:pt x="1344299" y="38099"/>
                </a:lnTo>
                <a:lnTo>
                  <a:pt x="1391293" y="29839"/>
                </a:lnTo>
                <a:lnTo>
                  <a:pt x="1438918" y="22859"/>
                </a:lnTo>
                <a:lnTo>
                  <a:pt x="1487174" y="16489"/>
                </a:lnTo>
                <a:lnTo>
                  <a:pt x="1534799" y="11429"/>
                </a:lnTo>
                <a:lnTo>
                  <a:pt x="1583054" y="7619"/>
                </a:lnTo>
                <a:lnTo>
                  <a:pt x="1631954" y="3809"/>
                </a:lnTo>
                <a:lnTo>
                  <a:pt x="1680209" y="1889"/>
                </a:lnTo>
                <a:lnTo>
                  <a:pt x="1729109" y="0"/>
                </a:lnTo>
                <a:lnTo>
                  <a:pt x="1778008" y="0"/>
                </a:lnTo>
                <a:lnTo>
                  <a:pt x="1826264" y="609"/>
                </a:lnTo>
                <a:lnTo>
                  <a:pt x="1875163" y="1889"/>
                </a:lnTo>
                <a:lnTo>
                  <a:pt x="1924049" y="4419"/>
                </a:lnTo>
                <a:lnTo>
                  <a:pt x="1972949" y="8229"/>
                </a:lnTo>
                <a:lnTo>
                  <a:pt x="2021848" y="12679"/>
                </a:lnTo>
                <a:lnTo>
                  <a:pt x="2070104" y="17769"/>
                </a:lnTo>
                <a:lnTo>
                  <a:pt x="2118359" y="24109"/>
                </a:lnTo>
                <a:lnTo>
                  <a:pt x="2166628" y="31729"/>
                </a:lnTo>
                <a:lnTo>
                  <a:pt x="2214884" y="40629"/>
                </a:lnTo>
                <a:lnTo>
                  <a:pt x="2263139" y="50139"/>
                </a:lnTo>
                <a:lnTo>
                  <a:pt x="2310764" y="60319"/>
                </a:lnTo>
                <a:lnTo>
                  <a:pt x="2357759" y="71749"/>
                </a:lnTo>
                <a:lnTo>
                  <a:pt x="2405384" y="84429"/>
                </a:lnTo>
                <a:lnTo>
                  <a:pt x="2451734" y="98419"/>
                </a:lnTo>
                <a:lnTo>
                  <a:pt x="2498098" y="113019"/>
                </a:lnTo>
                <a:lnTo>
                  <a:pt x="2544449" y="128259"/>
                </a:lnTo>
                <a:lnTo>
                  <a:pt x="2590169" y="144779"/>
                </a:lnTo>
                <a:lnTo>
                  <a:pt x="2635248" y="162549"/>
                </a:lnTo>
                <a:lnTo>
                  <a:pt x="2679719" y="181599"/>
                </a:lnTo>
                <a:lnTo>
                  <a:pt x="2724159" y="201280"/>
                </a:lnTo>
                <a:lnTo>
                  <a:pt x="2767349" y="222235"/>
                </a:lnTo>
                <a:lnTo>
                  <a:pt x="2816879" y="247643"/>
                </a:lnTo>
                <a:lnTo>
                  <a:pt x="2864488" y="273670"/>
                </a:lnTo>
                <a:lnTo>
                  <a:pt x="2910849" y="300983"/>
                </a:lnTo>
                <a:lnTo>
                  <a:pt x="2955288" y="328915"/>
                </a:lnTo>
                <a:lnTo>
                  <a:pt x="2998479" y="358133"/>
                </a:lnTo>
                <a:lnTo>
                  <a:pt x="3040389" y="387970"/>
                </a:lnTo>
                <a:lnTo>
                  <a:pt x="3080378" y="419093"/>
                </a:lnTo>
                <a:lnTo>
                  <a:pt x="3119118" y="450835"/>
                </a:lnTo>
                <a:lnTo>
                  <a:pt x="3156578" y="483220"/>
                </a:lnTo>
                <a:lnTo>
                  <a:pt x="3192148" y="516879"/>
                </a:lnTo>
                <a:lnTo>
                  <a:pt x="3225798" y="551169"/>
                </a:lnTo>
                <a:lnTo>
                  <a:pt x="3258199" y="586090"/>
                </a:lnTo>
                <a:lnTo>
                  <a:pt x="3288679" y="621654"/>
                </a:lnTo>
                <a:lnTo>
                  <a:pt x="3317878" y="657849"/>
                </a:lnTo>
                <a:lnTo>
                  <a:pt x="3345189" y="694675"/>
                </a:lnTo>
                <a:lnTo>
                  <a:pt x="3371218" y="732144"/>
                </a:lnTo>
                <a:lnTo>
                  <a:pt x="3395359" y="770244"/>
                </a:lnTo>
                <a:lnTo>
                  <a:pt x="3417579" y="808975"/>
                </a:lnTo>
                <a:lnTo>
                  <a:pt x="3437909" y="848349"/>
                </a:lnTo>
                <a:lnTo>
                  <a:pt x="3456959" y="887723"/>
                </a:lnTo>
                <a:lnTo>
                  <a:pt x="3474088" y="927728"/>
                </a:lnTo>
                <a:lnTo>
                  <a:pt x="3489328" y="968364"/>
                </a:lnTo>
                <a:lnTo>
                  <a:pt x="3502679" y="1009000"/>
                </a:lnTo>
                <a:lnTo>
                  <a:pt x="3514109" y="1050279"/>
                </a:lnTo>
                <a:lnTo>
                  <a:pt x="3524259" y="1092189"/>
                </a:lnTo>
                <a:lnTo>
                  <a:pt x="3531879" y="1133468"/>
                </a:lnTo>
                <a:lnTo>
                  <a:pt x="3538218" y="1176009"/>
                </a:lnTo>
                <a:lnTo>
                  <a:pt x="3542028" y="1217919"/>
                </a:lnTo>
                <a:lnTo>
                  <a:pt x="3544589" y="1260460"/>
                </a:lnTo>
                <a:lnTo>
                  <a:pt x="3544589" y="1303013"/>
                </a:lnTo>
                <a:lnTo>
                  <a:pt x="3543309" y="1345554"/>
                </a:lnTo>
                <a:lnTo>
                  <a:pt x="3539499" y="1388738"/>
                </a:lnTo>
                <a:lnTo>
                  <a:pt x="3533768" y="1431279"/>
                </a:lnTo>
                <a:lnTo>
                  <a:pt x="3526148" y="1474463"/>
                </a:lnTo>
                <a:lnTo>
                  <a:pt x="3516639" y="1517004"/>
                </a:lnTo>
                <a:lnTo>
                  <a:pt x="3505209" y="1560188"/>
                </a:lnTo>
                <a:lnTo>
                  <a:pt x="4114168" y="2016745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object 7">
            <a:extLst>
              <a:ext uri="{FF2B5EF4-FFF2-40B4-BE49-F238E27FC236}">
                <a16:creationId xmlns:a16="http://schemas.microsoft.com/office/drawing/2014/main" id="{C58F5C17-EADA-9CC0-264F-D6CB0844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4972050"/>
            <a:ext cx="21478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2100" indent="-279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25"/>
              </a:lnSpc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Ομάδα 1: Από πού προέρχονται</a:t>
            </a:r>
            <a:endParaRPr lang="en-US" altLang="en-US" sz="2200">
              <a:cs typeface="Calibri" panose="020F0502020204030204" pitchFamily="34" charset="0"/>
            </a:endParaRPr>
          </a:p>
          <a:p>
            <a:pPr eaLnBrk="1" hangingPunct="1">
              <a:spcBef>
                <a:spcPts val="625"/>
              </a:spcBef>
            </a:pPr>
            <a:r>
              <a:rPr lang="en-US" altLang="en-US" sz="2400">
                <a:solidFill>
                  <a:srgbClr val="233F60"/>
                </a:solidFill>
                <a:cs typeface="Calibri" panose="020F0502020204030204" pitchFamily="34" charset="0"/>
              </a:rPr>
              <a:t>τα χρήματα;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20488" name="object 8">
            <a:extLst>
              <a:ext uri="{FF2B5EF4-FFF2-40B4-BE49-F238E27FC236}">
                <a16:creationId xmlns:a16="http://schemas.microsoft.com/office/drawing/2014/main" id="{D95E8642-E853-0FEB-3833-177B87BB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794000"/>
            <a:ext cx="2417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Ομάδα 2: Ποιοι είναι οι διαφορετικοί τρόποι με τους οποίους οι κυβερνήσεις συγκεντρώνουν και δαπανούν χρήματα;</a:t>
            </a:r>
            <a:endParaRPr lang="en-US" altLang="en-US" sz="2200">
              <a:cs typeface="Calibri" panose="020F0502020204030204" pitchFamily="34" charset="0"/>
            </a:endParaRPr>
          </a:p>
        </p:txBody>
      </p:sp>
      <p:sp>
        <p:nvSpPr>
          <p:cNvPr id="20489" name="object 9">
            <a:extLst>
              <a:ext uri="{FF2B5EF4-FFF2-40B4-BE49-F238E27FC236}">
                <a16:creationId xmlns:a16="http://schemas.microsoft.com/office/drawing/2014/main" id="{637EDEBE-0F2C-CE24-39F2-CE59DA8C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5718175"/>
            <a:ext cx="79295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US" altLang="en-US" sz="2400">
                <a:cs typeface="Calibri" panose="020F0502020204030204" pitchFamily="34" charset="0"/>
              </a:rPr>
              <a:t>Παρακολουθήστε αυτό το βίντεο στο </a:t>
            </a:r>
            <a:r>
              <a:rPr lang="en-US" altLang="en-US" sz="2400">
                <a:latin typeface="Arial" panose="020B0604020202020204" pitchFamily="34" charset="0"/>
              </a:rPr>
              <a:t>YouTube: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9988D"/>
                </a:solidFill>
                <a:cs typeface="Calibri" panose="020F0502020204030204" pitchFamily="34" charset="0"/>
                <a:hlinkClick r:id="rId3"/>
              </a:rPr>
              <a:t>https://www.youtube.co</a:t>
            </a:r>
            <a:r>
              <a:rPr lang="en-US" altLang="en-US" sz="2400" u="sng">
                <a:solidFill>
                  <a:srgbClr val="09988D"/>
                </a:solidFill>
                <a:cs typeface="Calibri" panose="020F0502020204030204" pitchFamily="34" charset="0"/>
              </a:rPr>
              <a:t>m/watch?</a:t>
            </a:r>
            <a:r>
              <a:rPr lang="en-US" altLang="en-US" sz="2400" u="sng">
                <a:solidFill>
                  <a:srgbClr val="09988D"/>
                </a:solidFill>
                <a:cs typeface="Calibri" panose="020F0502020204030204" pitchFamily="34" charset="0"/>
                <a:hlinkClick r:id="rId3"/>
              </a:rPr>
              <a:t>v=w5wtCAaLFtY&amp;ab_channe</a:t>
            </a:r>
            <a:r>
              <a:rPr lang="en-US" altLang="en-US" sz="2400">
                <a:solidFill>
                  <a:srgbClr val="0998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09988D"/>
                </a:solidFill>
                <a:cs typeface="Calibri" panose="020F0502020204030204" pitchFamily="34" charset="0"/>
              </a:rPr>
              <a:t>l=CNNBusiness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20490" name="object 10">
            <a:extLst>
              <a:ext uri="{FF2B5EF4-FFF2-40B4-BE49-F238E27FC236}">
                <a16:creationId xmlns:a16="http://schemas.microsoft.com/office/drawing/2014/main" id="{8196276C-6101-5793-E3A8-D0DA2176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628775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Πώς οι κοινωνίες συγκεντρώνουν και ξοδεύουν χρήματα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20491" name="object 11">
            <a:extLst>
              <a:ext uri="{FF2B5EF4-FFF2-40B4-BE49-F238E27FC236}">
                <a16:creationId xmlns:a16="http://schemas.microsoft.com/office/drawing/2014/main" id="{425F31F3-8D1D-BD71-F0AB-CE86020AFA37}"/>
              </a:ext>
            </a:extLst>
          </p:cNvPr>
          <p:cNvSpPr>
            <a:spLocks/>
          </p:cNvSpPr>
          <p:nvPr/>
        </p:nvSpPr>
        <p:spPr bwMode="auto">
          <a:xfrm>
            <a:off x="7332663" y="2212975"/>
            <a:ext cx="5049837" cy="3198813"/>
          </a:xfrm>
          <a:custGeom>
            <a:avLst/>
            <a:gdLst>
              <a:gd name="T0" fmla="*/ 3247373 w 5048884"/>
              <a:gd name="T1" fmla="*/ 5091 h 3198495"/>
              <a:gd name="T2" fmla="*/ 3049215 w 5048884"/>
              <a:gd name="T3" fmla="*/ 29202 h 3198495"/>
              <a:gd name="T4" fmla="*/ 2852978 w 5048884"/>
              <a:gd name="T5" fmla="*/ 72396 h 3198495"/>
              <a:gd name="T6" fmla="*/ 2658632 w 5048884"/>
              <a:gd name="T7" fmla="*/ 137173 h 3198495"/>
              <a:gd name="T8" fmla="*/ 2469986 w 5048884"/>
              <a:gd name="T9" fmla="*/ 223531 h 3198495"/>
              <a:gd name="T10" fmla="*/ 2301064 w 5048884"/>
              <a:gd name="T11" fmla="*/ 326411 h 3198495"/>
              <a:gd name="T12" fmla="*/ 2153055 w 5048884"/>
              <a:gd name="T13" fmla="*/ 443284 h 3198495"/>
              <a:gd name="T14" fmla="*/ 2026692 w 5048884"/>
              <a:gd name="T15" fmla="*/ 572837 h 3198495"/>
              <a:gd name="T16" fmla="*/ 1922523 w 5048884"/>
              <a:gd name="T17" fmla="*/ 713181 h 3198495"/>
              <a:gd name="T18" fmla="*/ 1841858 w 5048884"/>
              <a:gd name="T19" fmla="*/ 861786 h 3198495"/>
              <a:gd name="T20" fmla="*/ 1785977 w 5048884"/>
              <a:gd name="T21" fmla="*/ 1016730 h 3198495"/>
              <a:gd name="T22" fmla="*/ 1754851 w 5048884"/>
              <a:gd name="T23" fmla="*/ 1177406 h 3198495"/>
              <a:gd name="T24" fmla="*/ 1749760 w 5048884"/>
              <a:gd name="T25" fmla="*/ 1340612 h 3198495"/>
              <a:gd name="T26" fmla="*/ 1771374 w 5048884"/>
              <a:gd name="T27" fmla="*/ 1504459 h 3198495"/>
              <a:gd name="T28" fmla="*/ 1821523 w 5048884"/>
              <a:gd name="T29" fmla="*/ 1667665 h 3198495"/>
              <a:gd name="T30" fmla="*/ 1900299 w 5048884"/>
              <a:gd name="T31" fmla="*/ 1828341 h 3198495"/>
              <a:gd name="T32" fmla="*/ 4536036 w 5048884"/>
              <a:gd name="T33" fmla="*/ 2223371 h 3198495"/>
              <a:gd name="T34" fmla="*/ 4678953 w 5048884"/>
              <a:gd name="T35" fmla="*/ 2103328 h 3198495"/>
              <a:gd name="T36" fmla="*/ 4799616 w 5048884"/>
              <a:gd name="T37" fmla="*/ 1970606 h 3198495"/>
              <a:gd name="T38" fmla="*/ 4898054 w 5048884"/>
              <a:gd name="T39" fmla="*/ 1828341 h 3198495"/>
              <a:gd name="T40" fmla="*/ 4972378 w 5048884"/>
              <a:gd name="T41" fmla="*/ 1677847 h 3198495"/>
              <a:gd name="T42" fmla="*/ 5022527 w 5048884"/>
              <a:gd name="T43" fmla="*/ 1520981 h 3198495"/>
              <a:gd name="T44" fmla="*/ 5047313 w 5048884"/>
              <a:gd name="T45" fmla="*/ 1359664 h 3198495"/>
              <a:gd name="T46" fmla="*/ 5045391 w 5048884"/>
              <a:gd name="T47" fmla="*/ 1196458 h 3198495"/>
              <a:gd name="T48" fmla="*/ 5016827 w 5048884"/>
              <a:gd name="T49" fmla="*/ 1031972 h 3198495"/>
              <a:gd name="T50" fmla="*/ 4959666 w 5048884"/>
              <a:gd name="T51" fmla="*/ 869406 h 3198495"/>
              <a:gd name="T52" fmla="*/ 4875190 w 5048884"/>
              <a:gd name="T53" fmla="*/ 712540 h 3198495"/>
              <a:gd name="T54" fmla="*/ 4771660 w 5048884"/>
              <a:gd name="T55" fmla="*/ 573477 h 3198495"/>
              <a:gd name="T56" fmla="*/ 4649716 w 5048884"/>
              <a:gd name="T57" fmla="*/ 447735 h 3198495"/>
              <a:gd name="T58" fmla="*/ 4511281 w 5048884"/>
              <a:gd name="T59" fmla="*/ 336593 h 3198495"/>
              <a:gd name="T60" fmla="*/ 4358212 w 5048884"/>
              <a:gd name="T61" fmla="*/ 240053 h 3198495"/>
              <a:gd name="T62" fmla="*/ 4192430 w 5048884"/>
              <a:gd name="T63" fmla="*/ 158755 h 3198495"/>
              <a:gd name="T64" fmla="*/ 3970768 w 5048884"/>
              <a:gd name="T65" fmla="*/ 80017 h 3198495"/>
              <a:gd name="T66" fmla="*/ 3784043 w 5048884"/>
              <a:gd name="T67" fmla="*/ 35574 h 3198495"/>
              <a:gd name="T68" fmla="*/ 3591618 w 5048884"/>
              <a:gd name="T69" fmla="*/ 8901 h 3198495"/>
              <a:gd name="T70" fmla="*/ 3395350 w 5048884"/>
              <a:gd name="T71" fmla="*/ 0 h 3198495"/>
              <a:gd name="T72" fmla="*/ 2344873 w 5048884"/>
              <a:gd name="T73" fmla="*/ 2280521 h 3198495"/>
              <a:gd name="T74" fmla="*/ 2509374 w 5048884"/>
              <a:gd name="T75" fmla="*/ 2374506 h 3198495"/>
              <a:gd name="T76" fmla="*/ 2684667 w 5048884"/>
              <a:gd name="T77" fmla="*/ 2450714 h 3198495"/>
              <a:gd name="T78" fmla="*/ 2868861 w 5048884"/>
              <a:gd name="T79" fmla="*/ 2509143 h 3198495"/>
              <a:gd name="T80" fmla="*/ 3060648 w 5048884"/>
              <a:gd name="T81" fmla="*/ 2549783 h 3198495"/>
              <a:gd name="T82" fmla="*/ 3256275 w 5048884"/>
              <a:gd name="T83" fmla="*/ 2572646 h 3198495"/>
              <a:gd name="T84" fmla="*/ 3454432 w 5048884"/>
              <a:gd name="T85" fmla="*/ 2576456 h 3198495"/>
              <a:gd name="T86" fmla="*/ 3653229 w 5048884"/>
              <a:gd name="T87" fmla="*/ 2561845 h 3198495"/>
              <a:gd name="T88" fmla="*/ 3850107 w 5048884"/>
              <a:gd name="T89" fmla="*/ 2528195 h 3198495"/>
              <a:gd name="T90" fmla="*/ 4042563 w 5048884"/>
              <a:gd name="T91" fmla="*/ 2475481 h 3198495"/>
              <a:gd name="T92" fmla="*/ 4236269 w 5048884"/>
              <a:gd name="T93" fmla="*/ 2399274 h 3198495"/>
              <a:gd name="T94" fmla="*/ 4415373 w 5048884"/>
              <a:gd name="T95" fmla="*/ 2304644 h 31984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48884" h="3198495">
                <a:moveTo>
                  <a:pt x="3394709" y="0"/>
                </a:moveTo>
                <a:lnTo>
                  <a:pt x="3345179" y="640"/>
                </a:lnTo>
                <a:lnTo>
                  <a:pt x="3296290" y="2529"/>
                </a:lnTo>
                <a:lnTo>
                  <a:pt x="3246760" y="5090"/>
                </a:lnTo>
                <a:lnTo>
                  <a:pt x="3197230" y="9540"/>
                </a:lnTo>
                <a:lnTo>
                  <a:pt x="3147700" y="14599"/>
                </a:lnTo>
                <a:lnTo>
                  <a:pt x="3098170" y="21579"/>
                </a:lnTo>
                <a:lnTo>
                  <a:pt x="3048640" y="29199"/>
                </a:lnTo>
                <a:lnTo>
                  <a:pt x="2999110" y="38099"/>
                </a:lnTo>
                <a:lnTo>
                  <a:pt x="2950220" y="48249"/>
                </a:lnTo>
                <a:lnTo>
                  <a:pt x="2901330" y="59679"/>
                </a:lnTo>
                <a:lnTo>
                  <a:pt x="2852440" y="72389"/>
                </a:lnTo>
                <a:lnTo>
                  <a:pt x="2804159" y="86349"/>
                </a:lnTo>
                <a:lnTo>
                  <a:pt x="2755910" y="102229"/>
                </a:lnTo>
                <a:lnTo>
                  <a:pt x="2707660" y="118750"/>
                </a:lnTo>
                <a:lnTo>
                  <a:pt x="2658130" y="137159"/>
                </a:lnTo>
                <a:lnTo>
                  <a:pt x="2609240" y="157490"/>
                </a:lnTo>
                <a:lnTo>
                  <a:pt x="2560960" y="178429"/>
                </a:lnTo>
                <a:lnTo>
                  <a:pt x="2514599" y="200649"/>
                </a:lnTo>
                <a:lnTo>
                  <a:pt x="2469520" y="223509"/>
                </a:lnTo>
                <a:lnTo>
                  <a:pt x="2425080" y="247649"/>
                </a:lnTo>
                <a:lnTo>
                  <a:pt x="2382530" y="273039"/>
                </a:lnTo>
                <a:lnTo>
                  <a:pt x="2341260" y="299100"/>
                </a:lnTo>
                <a:lnTo>
                  <a:pt x="2300630" y="326379"/>
                </a:lnTo>
                <a:lnTo>
                  <a:pt x="2261890" y="354329"/>
                </a:lnTo>
                <a:lnTo>
                  <a:pt x="2223790" y="382920"/>
                </a:lnTo>
                <a:lnTo>
                  <a:pt x="2187580" y="412760"/>
                </a:lnTo>
                <a:lnTo>
                  <a:pt x="2152649" y="443240"/>
                </a:lnTo>
                <a:lnTo>
                  <a:pt x="2119000" y="474360"/>
                </a:lnTo>
                <a:lnTo>
                  <a:pt x="2086630" y="506729"/>
                </a:lnTo>
                <a:lnTo>
                  <a:pt x="2055510" y="539130"/>
                </a:lnTo>
                <a:lnTo>
                  <a:pt x="2026310" y="572780"/>
                </a:lnTo>
                <a:lnTo>
                  <a:pt x="1998360" y="607070"/>
                </a:lnTo>
                <a:lnTo>
                  <a:pt x="1971690" y="641360"/>
                </a:lnTo>
                <a:lnTo>
                  <a:pt x="1946300" y="676899"/>
                </a:lnTo>
                <a:lnTo>
                  <a:pt x="1922160" y="713110"/>
                </a:lnTo>
                <a:lnTo>
                  <a:pt x="1899940" y="749289"/>
                </a:lnTo>
                <a:lnTo>
                  <a:pt x="1878970" y="786140"/>
                </a:lnTo>
                <a:lnTo>
                  <a:pt x="1859920" y="823600"/>
                </a:lnTo>
                <a:lnTo>
                  <a:pt x="1841510" y="861700"/>
                </a:lnTo>
                <a:lnTo>
                  <a:pt x="1824989" y="899800"/>
                </a:lnTo>
                <a:lnTo>
                  <a:pt x="1810390" y="938540"/>
                </a:lnTo>
                <a:lnTo>
                  <a:pt x="1797070" y="977280"/>
                </a:lnTo>
                <a:lnTo>
                  <a:pt x="1785640" y="1016629"/>
                </a:lnTo>
                <a:lnTo>
                  <a:pt x="1775459" y="1056650"/>
                </a:lnTo>
                <a:lnTo>
                  <a:pt x="1766590" y="1096639"/>
                </a:lnTo>
                <a:lnTo>
                  <a:pt x="1759610" y="1136660"/>
                </a:lnTo>
                <a:lnTo>
                  <a:pt x="1754520" y="1177289"/>
                </a:lnTo>
                <a:lnTo>
                  <a:pt x="1750710" y="1217919"/>
                </a:lnTo>
                <a:lnTo>
                  <a:pt x="1748180" y="1258580"/>
                </a:lnTo>
                <a:lnTo>
                  <a:pt x="1748180" y="1299209"/>
                </a:lnTo>
                <a:lnTo>
                  <a:pt x="1749430" y="1340479"/>
                </a:lnTo>
                <a:lnTo>
                  <a:pt x="1751990" y="1381140"/>
                </a:lnTo>
                <a:lnTo>
                  <a:pt x="1757050" y="1422410"/>
                </a:lnTo>
                <a:lnTo>
                  <a:pt x="1763420" y="1463039"/>
                </a:lnTo>
                <a:lnTo>
                  <a:pt x="1771040" y="1504309"/>
                </a:lnTo>
                <a:lnTo>
                  <a:pt x="1781190" y="1545579"/>
                </a:lnTo>
                <a:lnTo>
                  <a:pt x="1792620" y="1586240"/>
                </a:lnTo>
                <a:lnTo>
                  <a:pt x="1805939" y="1626869"/>
                </a:lnTo>
                <a:lnTo>
                  <a:pt x="1821179" y="1667499"/>
                </a:lnTo>
                <a:lnTo>
                  <a:pt x="1838340" y="1708160"/>
                </a:lnTo>
                <a:lnTo>
                  <a:pt x="1856750" y="1748149"/>
                </a:lnTo>
                <a:lnTo>
                  <a:pt x="1877080" y="1788170"/>
                </a:lnTo>
                <a:lnTo>
                  <a:pt x="1899940" y="1828159"/>
                </a:lnTo>
                <a:lnTo>
                  <a:pt x="0" y="3198504"/>
                </a:lnTo>
                <a:lnTo>
                  <a:pt x="2267590" y="2226960"/>
                </a:lnTo>
                <a:lnTo>
                  <a:pt x="4529807" y="2226960"/>
                </a:lnTo>
                <a:lnTo>
                  <a:pt x="4535180" y="2223150"/>
                </a:lnTo>
                <a:lnTo>
                  <a:pt x="4572639" y="2194559"/>
                </a:lnTo>
                <a:lnTo>
                  <a:pt x="4608850" y="2164720"/>
                </a:lnTo>
                <a:lnTo>
                  <a:pt x="4644389" y="2134240"/>
                </a:lnTo>
                <a:lnTo>
                  <a:pt x="4678070" y="2103119"/>
                </a:lnTo>
                <a:lnTo>
                  <a:pt x="4709799" y="2070750"/>
                </a:lnTo>
                <a:lnTo>
                  <a:pt x="4740920" y="2038349"/>
                </a:lnTo>
                <a:lnTo>
                  <a:pt x="4770759" y="2004700"/>
                </a:lnTo>
                <a:lnTo>
                  <a:pt x="4798710" y="1970410"/>
                </a:lnTo>
                <a:lnTo>
                  <a:pt x="4825380" y="1935479"/>
                </a:lnTo>
                <a:lnTo>
                  <a:pt x="4850769" y="1900549"/>
                </a:lnTo>
                <a:lnTo>
                  <a:pt x="4874270" y="1864370"/>
                </a:lnTo>
                <a:lnTo>
                  <a:pt x="4897130" y="1828159"/>
                </a:lnTo>
                <a:lnTo>
                  <a:pt x="4918100" y="1791340"/>
                </a:lnTo>
                <a:lnTo>
                  <a:pt x="4937150" y="1753880"/>
                </a:lnTo>
                <a:lnTo>
                  <a:pt x="4954920" y="1715780"/>
                </a:lnTo>
                <a:lnTo>
                  <a:pt x="4971440" y="1677680"/>
                </a:lnTo>
                <a:lnTo>
                  <a:pt x="4986040" y="1638940"/>
                </a:lnTo>
                <a:lnTo>
                  <a:pt x="4999359" y="1599559"/>
                </a:lnTo>
                <a:lnTo>
                  <a:pt x="5011430" y="1560210"/>
                </a:lnTo>
                <a:lnTo>
                  <a:pt x="5021579" y="1520830"/>
                </a:lnTo>
                <a:lnTo>
                  <a:pt x="5030480" y="1480809"/>
                </a:lnTo>
                <a:lnTo>
                  <a:pt x="5037459" y="1440820"/>
                </a:lnTo>
                <a:lnTo>
                  <a:pt x="5042550" y="1400190"/>
                </a:lnTo>
                <a:lnTo>
                  <a:pt x="5046360" y="1359529"/>
                </a:lnTo>
                <a:lnTo>
                  <a:pt x="5048249" y="1318900"/>
                </a:lnTo>
                <a:lnTo>
                  <a:pt x="5048889" y="1278270"/>
                </a:lnTo>
                <a:lnTo>
                  <a:pt x="5047640" y="1236969"/>
                </a:lnTo>
                <a:lnTo>
                  <a:pt x="5044439" y="1196339"/>
                </a:lnTo>
                <a:lnTo>
                  <a:pt x="5040020" y="1155070"/>
                </a:lnTo>
                <a:lnTo>
                  <a:pt x="5033649" y="1113800"/>
                </a:lnTo>
                <a:lnTo>
                  <a:pt x="5025389" y="1073139"/>
                </a:lnTo>
                <a:lnTo>
                  <a:pt x="5015880" y="1031869"/>
                </a:lnTo>
                <a:lnTo>
                  <a:pt x="5004450" y="991240"/>
                </a:lnTo>
                <a:lnTo>
                  <a:pt x="4991099" y="950610"/>
                </a:lnTo>
                <a:lnTo>
                  <a:pt x="4975859" y="909949"/>
                </a:lnTo>
                <a:lnTo>
                  <a:pt x="4958730" y="869320"/>
                </a:lnTo>
                <a:lnTo>
                  <a:pt x="4940320" y="829299"/>
                </a:lnTo>
                <a:lnTo>
                  <a:pt x="4919349" y="789310"/>
                </a:lnTo>
                <a:lnTo>
                  <a:pt x="4897130" y="749289"/>
                </a:lnTo>
                <a:lnTo>
                  <a:pt x="4874270" y="712469"/>
                </a:lnTo>
                <a:lnTo>
                  <a:pt x="4850129" y="676290"/>
                </a:lnTo>
                <a:lnTo>
                  <a:pt x="4825380" y="641360"/>
                </a:lnTo>
                <a:lnTo>
                  <a:pt x="4798710" y="607070"/>
                </a:lnTo>
                <a:lnTo>
                  <a:pt x="4770759" y="573420"/>
                </a:lnTo>
                <a:lnTo>
                  <a:pt x="4742200" y="540379"/>
                </a:lnTo>
                <a:lnTo>
                  <a:pt x="4712360" y="508650"/>
                </a:lnTo>
                <a:lnTo>
                  <a:pt x="4681240" y="477530"/>
                </a:lnTo>
                <a:lnTo>
                  <a:pt x="4648839" y="447690"/>
                </a:lnTo>
                <a:lnTo>
                  <a:pt x="4615830" y="418459"/>
                </a:lnTo>
                <a:lnTo>
                  <a:pt x="4581540" y="389900"/>
                </a:lnTo>
                <a:lnTo>
                  <a:pt x="4546610" y="362590"/>
                </a:lnTo>
                <a:lnTo>
                  <a:pt x="4510430" y="336560"/>
                </a:lnTo>
                <a:lnTo>
                  <a:pt x="4473579" y="310530"/>
                </a:lnTo>
                <a:lnTo>
                  <a:pt x="4435479" y="286390"/>
                </a:lnTo>
                <a:lnTo>
                  <a:pt x="4396739" y="262249"/>
                </a:lnTo>
                <a:lnTo>
                  <a:pt x="4357390" y="240029"/>
                </a:lnTo>
                <a:lnTo>
                  <a:pt x="4316729" y="217810"/>
                </a:lnTo>
                <a:lnTo>
                  <a:pt x="4276100" y="197479"/>
                </a:lnTo>
                <a:lnTo>
                  <a:pt x="4234190" y="177180"/>
                </a:lnTo>
                <a:lnTo>
                  <a:pt x="4191639" y="158739"/>
                </a:lnTo>
                <a:lnTo>
                  <a:pt x="4148480" y="140969"/>
                </a:lnTo>
                <a:lnTo>
                  <a:pt x="4104650" y="123840"/>
                </a:lnTo>
                <a:lnTo>
                  <a:pt x="4015130" y="93360"/>
                </a:lnTo>
                <a:lnTo>
                  <a:pt x="3970019" y="80009"/>
                </a:lnTo>
                <a:lnTo>
                  <a:pt x="3923690" y="67299"/>
                </a:lnTo>
                <a:lnTo>
                  <a:pt x="3877330" y="55869"/>
                </a:lnTo>
                <a:lnTo>
                  <a:pt x="3830330" y="45079"/>
                </a:lnTo>
                <a:lnTo>
                  <a:pt x="3783329" y="35570"/>
                </a:lnTo>
                <a:lnTo>
                  <a:pt x="3735720" y="27310"/>
                </a:lnTo>
                <a:lnTo>
                  <a:pt x="3688079" y="20330"/>
                </a:lnTo>
                <a:lnTo>
                  <a:pt x="3639830" y="13959"/>
                </a:lnTo>
                <a:lnTo>
                  <a:pt x="3590940" y="8900"/>
                </a:lnTo>
                <a:lnTo>
                  <a:pt x="3542050" y="5090"/>
                </a:lnTo>
                <a:lnTo>
                  <a:pt x="3493160" y="1920"/>
                </a:lnTo>
                <a:lnTo>
                  <a:pt x="3444239" y="640"/>
                </a:lnTo>
                <a:lnTo>
                  <a:pt x="3394709" y="0"/>
                </a:lnTo>
                <a:close/>
              </a:path>
              <a:path w="5048884" h="3198495">
                <a:moveTo>
                  <a:pt x="4529807" y="2226960"/>
                </a:moveTo>
                <a:lnTo>
                  <a:pt x="2267590" y="2226960"/>
                </a:lnTo>
                <a:lnTo>
                  <a:pt x="2305690" y="2254255"/>
                </a:lnTo>
                <a:lnTo>
                  <a:pt x="2344430" y="2280294"/>
                </a:lnTo>
                <a:lnTo>
                  <a:pt x="2384450" y="2305059"/>
                </a:lnTo>
                <a:lnTo>
                  <a:pt x="2425080" y="2329180"/>
                </a:lnTo>
                <a:lnTo>
                  <a:pt x="2466350" y="2352040"/>
                </a:lnTo>
                <a:lnTo>
                  <a:pt x="2508900" y="2374270"/>
                </a:lnTo>
                <a:lnTo>
                  <a:pt x="2551450" y="2394594"/>
                </a:lnTo>
                <a:lnTo>
                  <a:pt x="2595250" y="2414275"/>
                </a:lnTo>
                <a:lnTo>
                  <a:pt x="2639720" y="2432694"/>
                </a:lnTo>
                <a:lnTo>
                  <a:pt x="2684160" y="2450470"/>
                </a:lnTo>
                <a:lnTo>
                  <a:pt x="2729240" y="2466340"/>
                </a:lnTo>
                <a:lnTo>
                  <a:pt x="2775600" y="2481580"/>
                </a:lnTo>
                <a:lnTo>
                  <a:pt x="2821960" y="2496190"/>
                </a:lnTo>
                <a:lnTo>
                  <a:pt x="2868320" y="2508894"/>
                </a:lnTo>
                <a:lnTo>
                  <a:pt x="2915930" y="2520955"/>
                </a:lnTo>
                <a:lnTo>
                  <a:pt x="2963570" y="2531754"/>
                </a:lnTo>
                <a:lnTo>
                  <a:pt x="3011180" y="2541279"/>
                </a:lnTo>
                <a:lnTo>
                  <a:pt x="3060070" y="2549530"/>
                </a:lnTo>
                <a:lnTo>
                  <a:pt x="3108350" y="2557150"/>
                </a:lnTo>
                <a:lnTo>
                  <a:pt x="3157240" y="2563495"/>
                </a:lnTo>
                <a:lnTo>
                  <a:pt x="3206130" y="2568580"/>
                </a:lnTo>
                <a:lnTo>
                  <a:pt x="3255660" y="2572390"/>
                </a:lnTo>
                <a:lnTo>
                  <a:pt x="3305190" y="2574925"/>
                </a:lnTo>
                <a:lnTo>
                  <a:pt x="3354720" y="2576830"/>
                </a:lnTo>
                <a:lnTo>
                  <a:pt x="3404250" y="2577474"/>
                </a:lnTo>
                <a:lnTo>
                  <a:pt x="3453780" y="2576200"/>
                </a:lnTo>
                <a:lnTo>
                  <a:pt x="3503950" y="2574295"/>
                </a:lnTo>
                <a:lnTo>
                  <a:pt x="3553480" y="2571759"/>
                </a:lnTo>
                <a:lnTo>
                  <a:pt x="3603010" y="2567305"/>
                </a:lnTo>
                <a:lnTo>
                  <a:pt x="3652540" y="2561590"/>
                </a:lnTo>
                <a:lnTo>
                  <a:pt x="3702070" y="2555245"/>
                </a:lnTo>
                <a:lnTo>
                  <a:pt x="3751600" y="2547625"/>
                </a:lnTo>
                <a:lnTo>
                  <a:pt x="3800490" y="2538100"/>
                </a:lnTo>
                <a:lnTo>
                  <a:pt x="3849380" y="2527944"/>
                </a:lnTo>
                <a:lnTo>
                  <a:pt x="3897629" y="2516514"/>
                </a:lnTo>
                <a:lnTo>
                  <a:pt x="3945910" y="2504440"/>
                </a:lnTo>
                <a:lnTo>
                  <a:pt x="3994160" y="2490475"/>
                </a:lnTo>
                <a:lnTo>
                  <a:pt x="4041800" y="2475235"/>
                </a:lnTo>
                <a:lnTo>
                  <a:pt x="4088769" y="2458720"/>
                </a:lnTo>
                <a:lnTo>
                  <a:pt x="4138940" y="2440314"/>
                </a:lnTo>
                <a:lnTo>
                  <a:pt x="4187829" y="2419990"/>
                </a:lnTo>
                <a:lnTo>
                  <a:pt x="4235470" y="2399035"/>
                </a:lnTo>
                <a:lnTo>
                  <a:pt x="4281830" y="2376805"/>
                </a:lnTo>
                <a:lnTo>
                  <a:pt x="4327550" y="2353945"/>
                </a:lnTo>
                <a:lnTo>
                  <a:pt x="4371350" y="2329824"/>
                </a:lnTo>
                <a:lnTo>
                  <a:pt x="4414540" y="2304415"/>
                </a:lnTo>
                <a:lnTo>
                  <a:pt x="4455810" y="2278389"/>
                </a:lnTo>
                <a:lnTo>
                  <a:pt x="4495799" y="2251075"/>
                </a:lnTo>
                <a:lnTo>
                  <a:pt x="4529807" y="222696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2" name="object 12">
            <a:extLst>
              <a:ext uri="{FF2B5EF4-FFF2-40B4-BE49-F238E27FC236}">
                <a16:creationId xmlns:a16="http://schemas.microsoft.com/office/drawing/2014/main" id="{7BAB5E8D-8D46-9039-14F5-ADB67B016FB3}"/>
              </a:ext>
            </a:extLst>
          </p:cNvPr>
          <p:cNvSpPr>
            <a:spLocks/>
          </p:cNvSpPr>
          <p:nvPr/>
        </p:nvSpPr>
        <p:spPr bwMode="auto">
          <a:xfrm>
            <a:off x="7332663" y="2212975"/>
            <a:ext cx="5049837" cy="3198813"/>
          </a:xfrm>
          <a:custGeom>
            <a:avLst/>
            <a:gdLst>
              <a:gd name="T0" fmla="*/ 1857100 w 5048884"/>
              <a:gd name="T1" fmla="*/ 1748323 h 3198495"/>
              <a:gd name="T2" fmla="*/ 1792958 w 5048884"/>
              <a:gd name="T3" fmla="*/ 1586398 h 3198495"/>
              <a:gd name="T4" fmla="*/ 1757382 w 5048884"/>
              <a:gd name="T5" fmla="*/ 1422551 h 3198495"/>
              <a:gd name="T6" fmla="*/ 1748510 w 5048884"/>
              <a:gd name="T7" fmla="*/ 1258705 h 3198495"/>
              <a:gd name="T8" fmla="*/ 1766923 w 5048884"/>
              <a:gd name="T9" fmla="*/ 1096748 h 3198495"/>
              <a:gd name="T10" fmla="*/ 1810732 w 5048884"/>
              <a:gd name="T11" fmla="*/ 938633 h 3198495"/>
              <a:gd name="T12" fmla="*/ 1879325 w 5048884"/>
              <a:gd name="T13" fmla="*/ 786218 h 3198495"/>
              <a:gd name="T14" fmla="*/ 1972062 w 5048884"/>
              <a:gd name="T15" fmla="*/ 641424 h 3198495"/>
              <a:gd name="T16" fmla="*/ 2087024 w 5048884"/>
              <a:gd name="T17" fmla="*/ 506779 h 3198495"/>
              <a:gd name="T18" fmla="*/ 2224210 w 5048884"/>
              <a:gd name="T19" fmla="*/ 382958 h 3198495"/>
              <a:gd name="T20" fmla="*/ 2382980 w 5048884"/>
              <a:gd name="T21" fmla="*/ 273066 h 3198495"/>
              <a:gd name="T22" fmla="*/ 2561443 w 5048884"/>
              <a:gd name="T23" fmla="*/ 178447 h 3198495"/>
              <a:gd name="T24" fmla="*/ 2756430 w 5048884"/>
              <a:gd name="T25" fmla="*/ 102239 h 3198495"/>
              <a:gd name="T26" fmla="*/ 2950777 w 5048884"/>
              <a:gd name="T27" fmla="*/ 48254 h 3198495"/>
              <a:gd name="T28" fmla="*/ 3148294 w 5048884"/>
              <a:gd name="T29" fmla="*/ 14600 h 3198495"/>
              <a:gd name="T30" fmla="*/ 3345810 w 5048884"/>
              <a:gd name="T31" fmla="*/ 640 h 3198495"/>
              <a:gd name="T32" fmla="*/ 3542719 w 5048884"/>
              <a:gd name="T33" fmla="*/ 5091 h 3198495"/>
              <a:gd name="T34" fmla="*/ 3736425 w 5048884"/>
              <a:gd name="T35" fmla="*/ 27313 h 3198495"/>
              <a:gd name="T36" fmla="*/ 3924431 w 5048884"/>
              <a:gd name="T37" fmla="*/ 67306 h 3198495"/>
              <a:gd name="T38" fmla="*/ 4105425 w 5048884"/>
              <a:gd name="T39" fmla="*/ 123852 h 3198495"/>
              <a:gd name="T40" fmla="*/ 4276907 w 5048884"/>
              <a:gd name="T41" fmla="*/ 197499 h 3198495"/>
              <a:gd name="T42" fmla="*/ 4436316 w 5048884"/>
              <a:gd name="T43" fmla="*/ 286418 h 3198495"/>
              <a:gd name="T44" fmla="*/ 4582405 w 5048884"/>
              <a:gd name="T45" fmla="*/ 389939 h 3198495"/>
              <a:gd name="T46" fmla="*/ 4713249 w 5048884"/>
              <a:gd name="T47" fmla="*/ 508701 h 3198495"/>
              <a:gd name="T48" fmla="*/ 4826291 w 5048884"/>
              <a:gd name="T49" fmla="*/ 641424 h 3198495"/>
              <a:gd name="T50" fmla="*/ 4920278 w 5048884"/>
              <a:gd name="T51" fmla="*/ 789388 h 3198495"/>
              <a:gd name="T52" fmla="*/ 4992041 w 5048884"/>
              <a:gd name="T53" fmla="*/ 950705 h 3198495"/>
              <a:gd name="T54" fmla="*/ 5034599 w 5048884"/>
              <a:gd name="T55" fmla="*/ 1113911 h 3198495"/>
              <a:gd name="T56" fmla="*/ 5049842 w 5048884"/>
              <a:gd name="T57" fmla="*/ 1278397 h 3198495"/>
              <a:gd name="T58" fmla="*/ 5038410 w 5048884"/>
              <a:gd name="T59" fmla="*/ 1440963 h 3198495"/>
              <a:gd name="T60" fmla="*/ 5000303 w 5048884"/>
              <a:gd name="T61" fmla="*/ 1599718 h 3198495"/>
              <a:gd name="T62" fmla="*/ 4938082 w 5048884"/>
              <a:gd name="T63" fmla="*/ 1754054 h 3198495"/>
              <a:gd name="T64" fmla="*/ 4851685 w 5048884"/>
              <a:gd name="T65" fmla="*/ 1900738 h 3198495"/>
              <a:gd name="T66" fmla="*/ 4741815 w 5048884"/>
              <a:gd name="T67" fmla="*/ 2038552 h 3198495"/>
              <a:gd name="T68" fmla="*/ 4609720 w 5048884"/>
              <a:gd name="T69" fmla="*/ 2164935 h 3198495"/>
              <a:gd name="T70" fmla="*/ 4456651 w 5048884"/>
              <a:gd name="T71" fmla="*/ 2278616 h 3198495"/>
              <a:gd name="T72" fmla="*/ 4282638 w 5048884"/>
              <a:gd name="T73" fmla="*/ 2377041 h 3198495"/>
              <a:gd name="T74" fmla="*/ 4089541 w 5048884"/>
              <a:gd name="T75" fmla="*/ 2458964 h 3198495"/>
              <a:gd name="T76" fmla="*/ 3898365 w 5048884"/>
              <a:gd name="T77" fmla="*/ 2516764 h 3198495"/>
              <a:gd name="T78" fmla="*/ 3702769 w 5048884"/>
              <a:gd name="T79" fmla="*/ 2555499 h 3198495"/>
              <a:gd name="T80" fmla="*/ 3504611 w 5048884"/>
              <a:gd name="T81" fmla="*/ 2574551 h 3198495"/>
              <a:gd name="T82" fmla="*/ 3305814 w 5048884"/>
              <a:gd name="T83" fmla="*/ 2575181 h 3198495"/>
              <a:gd name="T84" fmla="*/ 3108937 w 5048884"/>
              <a:gd name="T85" fmla="*/ 2557404 h 3198495"/>
              <a:gd name="T86" fmla="*/ 2916480 w 5048884"/>
              <a:gd name="T87" fmla="*/ 2521206 h 3198495"/>
              <a:gd name="T88" fmla="*/ 2729755 w 5048884"/>
              <a:gd name="T89" fmla="*/ 2466585 h 3198495"/>
              <a:gd name="T90" fmla="*/ 2551932 w 5048884"/>
              <a:gd name="T91" fmla="*/ 2394832 h 3198495"/>
              <a:gd name="T92" fmla="*/ 2384900 w 5048884"/>
              <a:gd name="T93" fmla="*/ 2305288 h 3198495"/>
              <a:gd name="T94" fmla="*/ 0 w 5048884"/>
              <a:gd name="T95" fmla="*/ 3198822 h 31984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48884" h="3198495">
                <a:moveTo>
                  <a:pt x="0" y="3198504"/>
                </a:moveTo>
                <a:lnTo>
                  <a:pt x="1899940" y="1828159"/>
                </a:lnTo>
                <a:lnTo>
                  <a:pt x="1877080" y="1788170"/>
                </a:lnTo>
                <a:lnTo>
                  <a:pt x="1856750" y="1748149"/>
                </a:lnTo>
                <a:lnTo>
                  <a:pt x="1838340" y="1708160"/>
                </a:lnTo>
                <a:lnTo>
                  <a:pt x="1821179" y="1667499"/>
                </a:lnTo>
                <a:lnTo>
                  <a:pt x="1805939" y="1626869"/>
                </a:lnTo>
                <a:lnTo>
                  <a:pt x="1792620" y="1586240"/>
                </a:lnTo>
                <a:lnTo>
                  <a:pt x="1781190" y="1545579"/>
                </a:lnTo>
                <a:lnTo>
                  <a:pt x="1771040" y="1504309"/>
                </a:lnTo>
                <a:lnTo>
                  <a:pt x="1763420" y="1463039"/>
                </a:lnTo>
                <a:lnTo>
                  <a:pt x="1757050" y="1422410"/>
                </a:lnTo>
                <a:lnTo>
                  <a:pt x="1751990" y="1381140"/>
                </a:lnTo>
                <a:lnTo>
                  <a:pt x="1749430" y="1340479"/>
                </a:lnTo>
                <a:lnTo>
                  <a:pt x="1748180" y="1299209"/>
                </a:lnTo>
                <a:lnTo>
                  <a:pt x="1748180" y="1258580"/>
                </a:lnTo>
                <a:lnTo>
                  <a:pt x="1750710" y="1217919"/>
                </a:lnTo>
                <a:lnTo>
                  <a:pt x="1754520" y="1177289"/>
                </a:lnTo>
                <a:lnTo>
                  <a:pt x="1759610" y="1136660"/>
                </a:lnTo>
                <a:lnTo>
                  <a:pt x="1766590" y="1096639"/>
                </a:lnTo>
                <a:lnTo>
                  <a:pt x="1775459" y="1056650"/>
                </a:lnTo>
                <a:lnTo>
                  <a:pt x="1785640" y="1016629"/>
                </a:lnTo>
                <a:lnTo>
                  <a:pt x="1797070" y="977280"/>
                </a:lnTo>
                <a:lnTo>
                  <a:pt x="1810390" y="938540"/>
                </a:lnTo>
                <a:lnTo>
                  <a:pt x="1824989" y="899800"/>
                </a:lnTo>
                <a:lnTo>
                  <a:pt x="1841510" y="861700"/>
                </a:lnTo>
                <a:lnTo>
                  <a:pt x="1859920" y="823600"/>
                </a:lnTo>
                <a:lnTo>
                  <a:pt x="1878970" y="786140"/>
                </a:lnTo>
                <a:lnTo>
                  <a:pt x="1899940" y="749289"/>
                </a:lnTo>
                <a:lnTo>
                  <a:pt x="1922160" y="713110"/>
                </a:lnTo>
                <a:lnTo>
                  <a:pt x="1946300" y="676899"/>
                </a:lnTo>
                <a:lnTo>
                  <a:pt x="1971690" y="641360"/>
                </a:lnTo>
                <a:lnTo>
                  <a:pt x="1998360" y="607070"/>
                </a:lnTo>
                <a:lnTo>
                  <a:pt x="2026310" y="572780"/>
                </a:lnTo>
                <a:lnTo>
                  <a:pt x="2055510" y="539130"/>
                </a:lnTo>
                <a:lnTo>
                  <a:pt x="2086630" y="506729"/>
                </a:lnTo>
                <a:lnTo>
                  <a:pt x="2119000" y="474360"/>
                </a:lnTo>
                <a:lnTo>
                  <a:pt x="2152649" y="443240"/>
                </a:lnTo>
                <a:lnTo>
                  <a:pt x="2187580" y="412760"/>
                </a:lnTo>
                <a:lnTo>
                  <a:pt x="2223790" y="382920"/>
                </a:lnTo>
                <a:lnTo>
                  <a:pt x="2261890" y="354329"/>
                </a:lnTo>
                <a:lnTo>
                  <a:pt x="2300630" y="326379"/>
                </a:lnTo>
                <a:lnTo>
                  <a:pt x="2341260" y="299100"/>
                </a:lnTo>
                <a:lnTo>
                  <a:pt x="2382530" y="273039"/>
                </a:lnTo>
                <a:lnTo>
                  <a:pt x="2425080" y="247649"/>
                </a:lnTo>
                <a:lnTo>
                  <a:pt x="2469520" y="223509"/>
                </a:lnTo>
                <a:lnTo>
                  <a:pt x="2514599" y="200649"/>
                </a:lnTo>
                <a:lnTo>
                  <a:pt x="2560960" y="178429"/>
                </a:lnTo>
                <a:lnTo>
                  <a:pt x="2609240" y="157490"/>
                </a:lnTo>
                <a:lnTo>
                  <a:pt x="2658130" y="137159"/>
                </a:lnTo>
                <a:lnTo>
                  <a:pt x="2707660" y="118750"/>
                </a:lnTo>
                <a:lnTo>
                  <a:pt x="2755910" y="102229"/>
                </a:lnTo>
                <a:lnTo>
                  <a:pt x="2804159" y="86349"/>
                </a:lnTo>
                <a:lnTo>
                  <a:pt x="2852440" y="72389"/>
                </a:lnTo>
                <a:lnTo>
                  <a:pt x="2901330" y="59679"/>
                </a:lnTo>
                <a:lnTo>
                  <a:pt x="2950220" y="48249"/>
                </a:lnTo>
                <a:lnTo>
                  <a:pt x="2999110" y="38099"/>
                </a:lnTo>
                <a:lnTo>
                  <a:pt x="3048640" y="29199"/>
                </a:lnTo>
                <a:lnTo>
                  <a:pt x="3098170" y="21579"/>
                </a:lnTo>
                <a:lnTo>
                  <a:pt x="3147700" y="14599"/>
                </a:lnTo>
                <a:lnTo>
                  <a:pt x="3197230" y="9540"/>
                </a:lnTo>
                <a:lnTo>
                  <a:pt x="3246760" y="5090"/>
                </a:lnTo>
                <a:lnTo>
                  <a:pt x="3296290" y="2529"/>
                </a:lnTo>
                <a:lnTo>
                  <a:pt x="3345179" y="640"/>
                </a:lnTo>
                <a:lnTo>
                  <a:pt x="3394709" y="0"/>
                </a:lnTo>
                <a:lnTo>
                  <a:pt x="3444239" y="640"/>
                </a:lnTo>
                <a:lnTo>
                  <a:pt x="3493160" y="1920"/>
                </a:lnTo>
                <a:lnTo>
                  <a:pt x="3542050" y="5090"/>
                </a:lnTo>
                <a:lnTo>
                  <a:pt x="3590940" y="8900"/>
                </a:lnTo>
                <a:lnTo>
                  <a:pt x="3639830" y="13959"/>
                </a:lnTo>
                <a:lnTo>
                  <a:pt x="3688079" y="20330"/>
                </a:lnTo>
                <a:lnTo>
                  <a:pt x="3735720" y="27310"/>
                </a:lnTo>
                <a:lnTo>
                  <a:pt x="3783329" y="35570"/>
                </a:lnTo>
                <a:lnTo>
                  <a:pt x="3830330" y="45079"/>
                </a:lnTo>
                <a:lnTo>
                  <a:pt x="3877330" y="55869"/>
                </a:lnTo>
                <a:lnTo>
                  <a:pt x="3923690" y="67299"/>
                </a:lnTo>
                <a:lnTo>
                  <a:pt x="3970019" y="80009"/>
                </a:lnTo>
                <a:lnTo>
                  <a:pt x="4015130" y="93360"/>
                </a:lnTo>
                <a:lnTo>
                  <a:pt x="4060210" y="108600"/>
                </a:lnTo>
                <a:lnTo>
                  <a:pt x="4104650" y="123840"/>
                </a:lnTo>
                <a:lnTo>
                  <a:pt x="4148480" y="140969"/>
                </a:lnTo>
                <a:lnTo>
                  <a:pt x="4191639" y="158739"/>
                </a:lnTo>
                <a:lnTo>
                  <a:pt x="4234190" y="177180"/>
                </a:lnTo>
                <a:lnTo>
                  <a:pt x="4276100" y="197479"/>
                </a:lnTo>
                <a:lnTo>
                  <a:pt x="4316729" y="217810"/>
                </a:lnTo>
                <a:lnTo>
                  <a:pt x="4357390" y="240029"/>
                </a:lnTo>
                <a:lnTo>
                  <a:pt x="4396739" y="262249"/>
                </a:lnTo>
                <a:lnTo>
                  <a:pt x="4435479" y="286390"/>
                </a:lnTo>
                <a:lnTo>
                  <a:pt x="4473579" y="310530"/>
                </a:lnTo>
                <a:lnTo>
                  <a:pt x="4510430" y="336560"/>
                </a:lnTo>
                <a:lnTo>
                  <a:pt x="4546610" y="362590"/>
                </a:lnTo>
                <a:lnTo>
                  <a:pt x="4581540" y="389900"/>
                </a:lnTo>
                <a:lnTo>
                  <a:pt x="4615830" y="418459"/>
                </a:lnTo>
                <a:lnTo>
                  <a:pt x="4648839" y="447690"/>
                </a:lnTo>
                <a:lnTo>
                  <a:pt x="4681240" y="477530"/>
                </a:lnTo>
                <a:lnTo>
                  <a:pt x="4712360" y="508650"/>
                </a:lnTo>
                <a:lnTo>
                  <a:pt x="4742200" y="540379"/>
                </a:lnTo>
                <a:lnTo>
                  <a:pt x="4770759" y="573420"/>
                </a:lnTo>
                <a:lnTo>
                  <a:pt x="4798710" y="607070"/>
                </a:lnTo>
                <a:lnTo>
                  <a:pt x="4825380" y="641360"/>
                </a:lnTo>
                <a:lnTo>
                  <a:pt x="4850129" y="676290"/>
                </a:lnTo>
                <a:lnTo>
                  <a:pt x="4874270" y="712469"/>
                </a:lnTo>
                <a:lnTo>
                  <a:pt x="4897130" y="749289"/>
                </a:lnTo>
                <a:lnTo>
                  <a:pt x="4919349" y="789310"/>
                </a:lnTo>
                <a:lnTo>
                  <a:pt x="4940320" y="829299"/>
                </a:lnTo>
                <a:lnTo>
                  <a:pt x="4958730" y="869320"/>
                </a:lnTo>
                <a:lnTo>
                  <a:pt x="4975859" y="909949"/>
                </a:lnTo>
                <a:lnTo>
                  <a:pt x="4991099" y="950610"/>
                </a:lnTo>
                <a:lnTo>
                  <a:pt x="5004450" y="991240"/>
                </a:lnTo>
                <a:lnTo>
                  <a:pt x="5015880" y="1031869"/>
                </a:lnTo>
                <a:lnTo>
                  <a:pt x="5025389" y="1073139"/>
                </a:lnTo>
                <a:lnTo>
                  <a:pt x="5033649" y="1113800"/>
                </a:lnTo>
                <a:lnTo>
                  <a:pt x="5040020" y="1155070"/>
                </a:lnTo>
                <a:lnTo>
                  <a:pt x="5044439" y="1196339"/>
                </a:lnTo>
                <a:lnTo>
                  <a:pt x="5047640" y="1236969"/>
                </a:lnTo>
                <a:lnTo>
                  <a:pt x="5048889" y="1278270"/>
                </a:lnTo>
                <a:lnTo>
                  <a:pt x="5048249" y="1318900"/>
                </a:lnTo>
                <a:lnTo>
                  <a:pt x="5046360" y="1359529"/>
                </a:lnTo>
                <a:lnTo>
                  <a:pt x="5042550" y="1400190"/>
                </a:lnTo>
                <a:lnTo>
                  <a:pt x="5037459" y="1440820"/>
                </a:lnTo>
                <a:lnTo>
                  <a:pt x="5030480" y="1480809"/>
                </a:lnTo>
                <a:lnTo>
                  <a:pt x="5021579" y="1520830"/>
                </a:lnTo>
                <a:lnTo>
                  <a:pt x="5011430" y="1560210"/>
                </a:lnTo>
                <a:lnTo>
                  <a:pt x="4999359" y="1599559"/>
                </a:lnTo>
                <a:lnTo>
                  <a:pt x="4986040" y="1638940"/>
                </a:lnTo>
                <a:lnTo>
                  <a:pt x="4971440" y="1677680"/>
                </a:lnTo>
                <a:lnTo>
                  <a:pt x="4954920" y="1715780"/>
                </a:lnTo>
                <a:lnTo>
                  <a:pt x="4937150" y="1753880"/>
                </a:lnTo>
                <a:lnTo>
                  <a:pt x="4918100" y="1791340"/>
                </a:lnTo>
                <a:lnTo>
                  <a:pt x="4897130" y="1828159"/>
                </a:lnTo>
                <a:lnTo>
                  <a:pt x="4874270" y="1864370"/>
                </a:lnTo>
                <a:lnTo>
                  <a:pt x="4850769" y="1900549"/>
                </a:lnTo>
                <a:lnTo>
                  <a:pt x="4825380" y="1935479"/>
                </a:lnTo>
                <a:lnTo>
                  <a:pt x="4798710" y="1970410"/>
                </a:lnTo>
                <a:lnTo>
                  <a:pt x="4770759" y="2004700"/>
                </a:lnTo>
                <a:lnTo>
                  <a:pt x="4740920" y="2038349"/>
                </a:lnTo>
                <a:lnTo>
                  <a:pt x="4709799" y="2070750"/>
                </a:lnTo>
                <a:lnTo>
                  <a:pt x="4678070" y="2103119"/>
                </a:lnTo>
                <a:lnTo>
                  <a:pt x="4644389" y="2134240"/>
                </a:lnTo>
                <a:lnTo>
                  <a:pt x="4608850" y="2164720"/>
                </a:lnTo>
                <a:lnTo>
                  <a:pt x="4572639" y="2194559"/>
                </a:lnTo>
                <a:lnTo>
                  <a:pt x="4535180" y="2223150"/>
                </a:lnTo>
                <a:lnTo>
                  <a:pt x="4495799" y="2251075"/>
                </a:lnTo>
                <a:lnTo>
                  <a:pt x="4455810" y="2278389"/>
                </a:lnTo>
                <a:lnTo>
                  <a:pt x="4414540" y="2304415"/>
                </a:lnTo>
                <a:lnTo>
                  <a:pt x="4371350" y="2329824"/>
                </a:lnTo>
                <a:lnTo>
                  <a:pt x="4327550" y="2353945"/>
                </a:lnTo>
                <a:lnTo>
                  <a:pt x="4281830" y="2376805"/>
                </a:lnTo>
                <a:lnTo>
                  <a:pt x="4235470" y="2399035"/>
                </a:lnTo>
                <a:lnTo>
                  <a:pt x="4187829" y="2419990"/>
                </a:lnTo>
                <a:lnTo>
                  <a:pt x="4138940" y="2440314"/>
                </a:lnTo>
                <a:lnTo>
                  <a:pt x="4088769" y="2458720"/>
                </a:lnTo>
                <a:lnTo>
                  <a:pt x="4041800" y="2475235"/>
                </a:lnTo>
                <a:lnTo>
                  <a:pt x="3994160" y="2490475"/>
                </a:lnTo>
                <a:lnTo>
                  <a:pt x="3945910" y="2504440"/>
                </a:lnTo>
                <a:lnTo>
                  <a:pt x="3897629" y="2516514"/>
                </a:lnTo>
                <a:lnTo>
                  <a:pt x="3849380" y="2527944"/>
                </a:lnTo>
                <a:lnTo>
                  <a:pt x="3800490" y="2538100"/>
                </a:lnTo>
                <a:lnTo>
                  <a:pt x="3751600" y="2547625"/>
                </a:lnTo>
                <a:lnTo>
                  <a:pt x="3702070" y="2555245"/>
                </a:lnTo>
                <a:lnTo>
                  <a:pt x="3652540" y="2561590"/>
                </a:lnTo>
                <a:lnTo>
                  <a:pt x="3603010" y="2567305"/>
                </a:lnTo>
                <a:lnTo>
                  <a:pt x="3553480" y="2571759"/>
                </a:lnTo>
                <a:lnTo>
                  <a:pt x="3503950" y="2574295"/>
                </a:lnTo>
                <a:lnTo>
                  <a:pt x="3453780" y="2576200"/>
                </a:lnTo>
                <a:lnTo>
                  <a:pt x="3404250" y="2577474"/>
                </a:lnTo>
                <a:lnTo>
                  <a:pt x="3354720" y="2576830"/>
                </a:lnTo>
                <a:lnTo>
                  <a:pt x="3305190" y="2574925"/>
                </a:lnTo>
                <a:lnTo>
                  <a:pt x="3255660" y="2572390"/>
                </a:lnTo>
                <a:lnTo>
                  <a:pt x="3206130" y="2568580"/>
                </a:lnTo>
                <a:lnTo>
                  <a:pt x="3157240" y="2563495"/>
                </a:lnTo>
                <a:lnTo>
                  <a:pt x="3108350" y="2557150"/>
                </a:lnTo>
                <a:lnTo>
                  <a:pt x="3060070" y="2549530"/>
                </a:lnTo>
                <a:lnTo>
                  <a:pt x="3011180" y="2541279"/>
                </a:lnTo>
                <a:lnTo>
                  <a:pt x="2963570" y="2531754"/>
                </a:lnTo>
                <a:lnTo>
                  <a:pt x="2915930" y="2520955"/>
                </a:lnTo>
                <a:lnTo>
                  <a:pt x="2868320" y="2508894"/>
                </a:lnTo>
                <a:lnTo>
                  <a:pt x="2821960" y="2496190"/>
                </a:lnTo>
                <a:lnTo>
                  <a:pt x="2775600" y="2481580"/>
                </a:lnTo>
                <a:lnTo>
                  <a:pt x="2729240" y="2466340"/>
                </a:lnTo>
                <a:lnTo>
                  <a:pt x="2684160" y="2450470"/>
                </a:lnTo>
                <a:lnTo>
                  <a:pt x="2639720" y="2432694"/>
                </a:lnTo>
                <a:lnTo>
                  <a:pt x="2595250" y="2414275"/>
                </a:lnTo>
                <a:lnTo>
                  <a:pt x="2551450" y="2394594"/>
                </a:lnTo>
                <a:lnTo>
                  <a:pt x="2508900" y="2374270"/>
                </a:lnTo>
                <a:lnTo>
                  <a:pt x="2466350" y="2352040"/>
                </a:lnTo>
                <a:lnTo>
                  <a:pt x="2425080" y="2329180"/>
                </a:lnTo>
                <a:lnTo>
                  <a:pt x="2384450" y="2305059"/>
                </a:lnTo>
                <a:lnTo>
                  <a:pt x="2344430" y="2280294"/>
                </a:lnTo>
                <a:lnTo>
                  <a:pt x="2305690" y="2254255"/>
                </a:lnTo>
                <a:lnTo>
                  <a:pt x="2267590" y="2226960"/>
                </a:lnTo>
                <a:lnTo>
                  <a:pt x="0" y="3198504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3" name="object 13">
            <a:extLst>
              <a:ext uri="{FF2B5EF4-FFF2-40B4-BE49-F238E27FC236}">
                <a16:creationId xmlns:a16="http://schemas.microsoft.com/office/drawing/2014/main" id="{7BA8072A-F42D-5A88-F8F4-1E400D9A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763" y="2478088"/>
            <a:ext cx="19002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44526A"/>
                </a:solidFill>
                <a:cs typeface="Calibri" panose="020F0502020204030204" pitchFamily="34" charset="0"/>
              </a:rPr>
              <a:t>Ομάδα 3: Είναι οι φόροι σημαντικοί για την κοινωνία ή όχι;</a:t>
            </a:r>
            <a:endParaRPr lang="en-US" alt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>
            <a:extLst>
              <a:ext uri="{FF2B5EF4-FFF2-40B4-BE49-F238E27FC236}">
                <a16:creationId xmlns:a16="http://schemas.microsoft.com/office/drawing/2014/main" id="{FB400A2B-89B9-B16A-BF08-DF69F2CC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eaLnBrk="1" hangingPunct="1">
              <a:lnSpc>
                <a:spcPts val="3675"/>
              </a:lnSpc>
              <a:spcBef>
                <a:spcPts val="125"/>
              </a:spcBef>
            </a:pP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Δραστηριότητα M4.5</a:t>
            </a:r>
            <a:b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Διαχείριση των χρημάτων κατά τη διάρκεια κρίσιμων περιόδων της ζωής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object 3">
            <a:extLst>
              <a:ext uri="{FF2B5EF4-FFF2-40B4-BE49-F238E27FC236}">
                <a16:creationId xmlns:a16="http://schemas.microsoft.com/office/drawing/2014/main" id="{1202B407-40DC-63B8-2B4A-897FC7D0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009900"/>
            <a:ext cx="1123315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219200" indent="-457200"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9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9988D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Ποιες είναι οι σημαντικότερες υπηρεσίες που πληρώνουν οι φόροι κατά τη διάρκεια κρίσιμων περιόδων της ζωής;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25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Κοινωνική ασφάλιση και σύστημα παροχών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00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Συντάξεις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25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Παροχές μητρότητας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00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Επιδόματα φροντίδας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25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Υγειονομική περίθαλψη</a:t>
            </a:r>
            <a:endParaRPr lang="en-US" altLang="en-US" sz="2200">
              <a:cs typeface="Calibri" panose="020F0502020204030204" pitchFamily="34" charset="0"/>
            </a:endParaRPr>
          </a:p>
          <a:p>
            <a:pPr lvl="1" eaLnBrk="1" hangingPunct="1">
              <a:spcBef>
                <a:spcPts val="1013"/>
              </a:spcBef>
              <a:buClr>
                <a:srgbClr val="09988D"/>
              </a:buClr>
              <a:buSzPct val="127000"/>
              <a:buFont typeface="Wingdings" panose="05000000000000000000" pitchFamily="2" charset="2"/>
              <a:buChar char="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Εκπαίδευση</a:t>
            </a:r>
            <a:endParaRPr lang="en-US" altLang="en-US" sz="2200">
              <a:cs typeface="Calibri" panose="020F0502020204030204" pitchFamily="34" charset="0"/>
            </a:endParaRPr>
          </a:p>
          <a:p>
            <a:pPr eaLnBrk="1" hangingPunct="1">
              <a:spcBef>
                <a:spcPts val="1113"/>
              </a:spcBef>
              <a:buClr>
                <a:srgbClr val="09988D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rgbClr val="44526A"/>
                </a:solidFill>
                <a:cs typeface="Calibri" panose="020F0502020204030204" pitchFamily="34" charset="0"/>
              </a:rPr>
              <a:t>Τι είδους παροχές και άλλες οικονομικές ενισχύσεις είναι διαθέσιμες στη χώρα σας;</a:t>
            </a:r>
            <a:endParaRPr lang="en-US" altLang="en-US" sz="2200">
              <a:cs typeface="Calibri" panose="020F0502020204030204" pitchFamily="34" charset="0"/>
            </a:endParaRPr>
          </a:p>
        </p:txBody>
      </p:sp>
      <p:sp>
        <p:nvSpPr>
          <p:cNvPr id="22532" name="object 4">
            <a:extLst>
              <a:ext uri="{FF2B5EF4-FFF2-40B4-BE49-F238E27FC236}">
                <a16:creationId xmlns:a16="http://schemas.microsoft.com/office/drawing/2014/main" id="{8338A809-7104-C313-D6D7-2B17D468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49425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Φόροι</a:t>
            </a:r>
            <a:endParaRPr lang="en-US" alt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>
            <a:extLst>
              <a:ext uri="{FF2B5EF4-FFF2-40B4-BE49-F238E27FC236}">
                <a16:creationId xmlns:a16="http://schemas.microsoft.com/office/drawing/2014/main" id="{AD310CAC-91EF-4A70-0058-5C97E06B0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66713"/>
            <a:ext cx="637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Διαχείριση χρημάτων και Φορολογία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24579" name="object 3">
            <a:extLst>
              <a:ext uri="{FF2B5EF4-FFF2-40B4-BE49-F238E27FC236}">
                <a16:creationId xmlns:a16="http://schemas.microsoft.com/office/drawing/2014/main" id="{8AB7318F-4DC3-AF13-C9D5-8B4891AD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57300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Πώς οι κοινωνίες συγκεντρώνουν και ξοδεύουν χρήματα?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24580" name="object 4">
            <a:extLst>
              <a:ext uri="{FF2B5EF4-FFF2-40B4-BE49-F238E27FC236}">
                <a16:creationId xmlns:a16="http://schemas.microsoft.com/office/drawing/2014/main" id="{AD07293B-74C9-4F08-8043-E5469CF4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1930400"/>
            <a:ext cx="10668000" cy="557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Box 3">
            <a:extLst>
              <a:ext uri="{FF2B5EF4-FFF2-40B4-BE49-F238E27FC236}">
                <a16:creationId xmlns:a16="http://schemas.microsoft.com/office/drawing/2014/main" id="{7C280139-12EB-7CE2-BE79-675C4835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318000"/>
            <a:ext cx="1600200" cy="400050"/>
          </a:xfrm>
          <a:prstGeom prst="rect">
            <a:avLst/>
          </a:prstGeom>
          <a:solidFill>
            <a:srgbClr val="317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="1">
                <a:solidFill>
                  <a:schemeClr val="bg1"/>
                </a:solidFill>
              </a:rPr>
              <a:t>Νοικοκυριά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4582" name="TextBox 4">
            <a:extLst>
              <a:ext uri="{FF2B5EF4-FFF2-40B4-BE49-F238E27FC236}">
                <a16:creationId xmlns:a16="http://schemas.microsoft.com/office/drawing/2014/main" id="{D87FC6B1-BC79-2BBB-E79E-E7D84B46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2686050"/>
            <a:ext cx="1828800" cy="369888"/>
          </a:xfrm>
          <a:prstGeom prst="rect">
            <a:avLst/>
          </a:prstGeom>
          <a:solidFill>
            <a:srgbClr val="953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chemeClr val="bg1"/>
                </a:solidFill>
              </a:rPr>
              <a:t>Κυβέρνηση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F6CD3-35CC-01FA-734B-BF57DC2D9E12}"/>
              </a:ext>
            </a:extLst>
          </p:cNvPr>
          <p:cNvSpPr txBox="1"/>
          <p:nvPr/>
        </p:nvSpPr>
        <p:spPr>
          <a:xfrm>
            <a:off x="5410200" y="4359275"/>
            <a:ext cx="1600200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bg1"/>
                </a:solidFill>
              </a:rPr>
              <a:t>Οικονομικοί </a:t>
            </a:r>
          </a:p>
          <a:p>
            <a:pPr eaLnBrk="1" hangingPunct="1">
              <a:defRPr/>
            </a:pPr>
            <a:r>
              <a:rPr lang="el-GR" b="1" dirty="0">
                <a:solidFill>
                  <a:schemeClr val="bg1"/>
                </a:solidFill>
              </a:rPr>
              <a:t>θεσμοί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584" name="TextBox 6">
            <a:extLst>
              <a:ext uri="{FF2B5EF4-FFF2-40B4-BE49-F238E27FC236}">
                <a16:creationId xmlns:a16="http://schemas.microsoft.com/office/drawing/2014/main" id="{9BBBF7A0-3C33-1D6E-1C0F-B5F5F3E5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6310313"/>
            <a:ext cx="1447800" cy="646112"/>
          </a:xfrm>
          <a:prstGeom prst="rect">
            <a:avLst/>
          </a:prstGeom>
          <a:solidFill>
            <a:srgbClr val="F68E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chemeClr val="bg1"/>
                </a:solidFill>
              </a:rPr>
              <a:t>Υπόλοιπος </a:t>
            </a:r>
          </a:p>
          <a:p>
            <a:pPr eaLnBrk="1" hangingPunct="1"/>
            <a:r>
              <a:rPr lang="el-GR" altLang="en-US" b="1">
                <a:solidFill>
                  <a:schemeClr val="bg1"/>
                </a:solidFill>
              </a:rPr>
              <a:t>Κόσμος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4585" name="TextBox 7">
            <a:extLst>
              <a:ext uri="{FF2B5EF4-FFF2-40B4-BE49-F238E27FC236}">
                <a16:creationId xmlns:a16="http://schemas.microsoft.com/office/drawing/2014/main" id="{DE2A091C-F565-F3BC-C091-1C8F897AB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4378325"/>
            <a:ext cx="1219200" cy="3683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chemeClr val="bg1"/>
                </a:solidFill>
              </a:rPr>
              <a:t>Εταιρείες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4586" name="TextBox 8">
            <a:extLst>
              <a:ext uri="{FF2B5EF4-FFF2-40B4-BE49-F238E27FC236}">
                <a16:creationId xmlns:a16="http://schemas.microsoft.com/office/drawing/2014/main" id="{D7DBB0D6-B8D7-F3AE-FC88-4915C58E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470150"/>
            <a:ext cx="1371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Εμβάσματα</a:t>
            </a:r>
            <a:endParaRPr lang="en-US" altLang="en-US"/>
          </a:p>
        </p:txBody>
      </p:sp>
      <p:sp>
        <p:nvSpPr>
          <p:cNvPr id="24587" name="TextBox 9">
            <a:extLst>
              <a:ext uri="{FF2B5EF4-FFF2-40B4-BE49-F238E27FC236}">
                <a16:creationId xmlns:a16="http://schemas.microsoft.com/office/drawing/2014/main" id="{1561AE07-CCDF-3F32-D122-418D6E53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332163"/>
            <a:ext cx="1447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Διαθέσιμο εισόδημα</a:t>
            </a:r>
            <a:endParaRPr lang="en-US" altLang="en-US"/>
          </a:p>
        </p:txBody>
      </p:sp>
      <p:sp>
        <p:nvSpPr>
          <p:cNvPr id="24588" name="TextBox 10">
            <a:extLst>
              <a:ext uri="{FF2B5EF4-FFF2-40B4-BE49-F238E27FC236}">
                <a16:creationId xmlns:a16="http://schemas.microsoft.com/office/drawing/2014/main" id="{DFF5B4A0-A40A-451F-01BB-FB3449DE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37175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Κατανάλωση</a:t>
            </a:r>
            <a:endParaRPr lang="en-US" altLang="en-US"/>
          </a:p>
        </p:txBody>
      </p:sp>
      <p:sp>
        <p:nvSpPr>
          <p:cNvPr id="24589" name="TextBox 11">
            <a:extLst>
              <a:ext uri="{FF2B5EF4-FFF2-40B4-BE49-F238E27FC236}">
                <a16:creationId xmlns:a16="http://schemas.microsoft.com/office/drawing/2014/main" id="{3F881477-2241-98A6-CF14-4984C51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667375"/>
            <a:ext cx="1600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εισαγωγές</a:t>
            </a:r>
            <a:endParaRPr lang="en-US" altLang="en-US"/>
          </a:p>
        </p:txBody>
      </p:sp>
      <p:sp>
        <p:nvSpPr>
          <p:cNvPr id="24590" name="TextBox 12">
            <a:extLst>
              <a:ext uri="{FF2B5EF4-FFF2-40B4-BE49-F238E27FC236}">
                <a16:creationId xmlns:a16="http://schemas.microsoft.com/office/drawing/2014/main" id="{43EA9246-2EF3-CEDA-6165-4E7C3CC4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662488"/>
            <a:ext cx="15827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ιδιωτικές αποταμιεύσεις</a:t>
            </a:r>
            <a:endParaRPr lang="en-US" altLang="en-US"/>
          </a:p>
        </p:txBody>
      </p:sp>
      <p:sp>
        <p:nvSpPr>
          <p:cNvPr id="24591" name="TextBox 13">
            <a:extLst>
              <a:ext uri="{FF2B5EF4-FFF2-40B4-BE49-F238E27FC236}">
                <a16:creationId xmlns:a16="http://schemas.microsoft.com/office/drawing/2014/main" id="{0F152DB0-9548-5D4E-9C05-27555C2C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3533775"/>
            <a:ext cx="1600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κρατικός δανεισμός</a:t>
            </a:r>
            <a:endParaRPr lang="en-US" altLang="en-US"/>
          </a:p>
        </p:txBody>
      </p:sp>
      <p:sp>
        <p:nvSpPr>
          <p:cNvPr id="24592" name="TextBox 14">
            <a:extLst>
              <a:ext uri="{FF2B5EF4-FFF2-40B4-BE49-F238E27FC236}">
                <a16:creationId xmlns:a16="http://schemas.microsoft.com/office/drawing/2014/main" id="{2AAFCD5C-B7B9-BCBC-B499-AD105CDE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292600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Επένδυση</a:t>
            </a:r>
            <a:endParaRPr lang="en-US" altLang="en-US"/>
          </a:p>
        </p:txBody>
      </p:sp>
      <p:sp>
        <p:nvSpPr>
          <p:cNvPr id="24593" name="TextBox 15">
            <a:extLst>
              <a:ext uri="{FF2B5EF4-FFF2-40B4-BE49-F238E27FC236}">
                <a16:creationId xmlns:a16="http://schemas.microsoft.com/office/drawing/2014/main" id="{AD5C6E2A-5F1D-460B-1EB8-4BFEB1A6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5357813"/>
            <a:ext cx="21542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Δανεισμός από το εξωτερικό</a:t>
            </a:r>
            <a:endParaRPr lang="en-US" altLang="en-US"/>
          </a:p>
        </p:txBody>
      </p:sp>
      <p:sp>
        <p:nvSpPr>
          <p:cNvPr id="24594" name="TextBox 16">
            <a:extLst>
              <a:ext uri="{FF2B5EF4-FFF2-40B4-BE49-F238E27FC236}">
                <a16:creationId xmlns:a16="http://schemas.microsoft.com/office/drawing/2014/main" id="{E1ABD1C1-E6B4-EF97-02CE-A15F3AEB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6003925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Εξαγωγές</a:t>
            </a:r>
            <a:endParaRPr lang="en-US" altLang="en-US"/>
          </a:p>
        </p:txBody>
      </p:sp>
      <p:sp>
        <p:nvSpPr>
          <p:cNvPr id="24595" name="TextBox 17">
            <a:extLst>
              <a:ext uri="{FF2B5EF4-FFF2-40B4-BE49-F238E27FC236}">
                <a16:creationId xmlns:a16="http://schemas.microsoft.com/office/drawing/2014/main" id="{C631A1C8-EDE0-9BB5-8FA8-ED5019E1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43998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Φόροι</a:t>
            </a:r>
            <a:endParaRPr lang="en-US" altLang="en-US"/>
          </a:p>
        </p:txBody>
      </p:sp>
      <p:sp>
        <p:nvSpPr>
          <p:cNvPr id="24596" name="TextBox 18">
            <a:extLst>
              <a:ext uri="{FF2B5EF4-FFF2-40B4-BE49-F238E27FC236}">
                <a16:creationId xmlns:a16="http://schemas.microsoft.com/office/drawing/2014/main" id="{7D5E22D6-13CF-F54F-929E-8C5F45B2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3060700"/>
            <a:ext cx="15621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κρατικές αγορές</a:t>
            </a:r>
            <a:endParaRPr lang="en-US" altLang="en-US"/>
          </a:p>
        </p:txBody>
      </p:sp>
      <p:sp>
        <p:nvSpPr>
          <p:cNvPr id="24597" name="TextBox 19">
            <a:extLst>
              <a:ext uri="{FF2B5EF4-FFF2-40B4-BE49-F238E27FC236}">
                <a16:creationId xmlns:a16="http://schemas.microsoft.com/office/drawing/2014/main" id="{8616562F-E6D8-71C8-ED64-6513F81D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700" y="5383213"/>
            <a:ext cx="26844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Κατανάλωση συν καθαρές εξαγωγές</a:t>
            </a:r>
            <a:endParaRPr lang="en-US" altLang="en-US"/>
          </a:p>
        </p:txBody>
      </p:sp>
      <p:sp>
        <p:nvSpPr>
          <p:cNvPr id="24598" name="TextBox 20">
            <a:extLst>
              <a:ext uri="{FF2B5EF4-FFF2-40B4-BE49-F238E27FC236}">
                <a16:creationId xmlns:a16="http://schemas.microsoft.com/office/drawing/2014/main" id="{11B2BA44-ACEA-1BBB-3CD1-5A12AA02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9638" y="3055938"/>
            <a:ext cx="260667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συνολικό εισόδημα = συνολική παραγωγή = ΑΕΠ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>
            <a:extLst>
              <a:ext uri="{FF2B5EF4-FFF2-40B4-BE49-F238E27FC236}">
                <a16:creationId xmlns:a16="http://schemas.microsoft.com/office/drawing/2014/main" id="{59578EB3-8C7E-13F2-0171-DB9439C1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609600"/>
            <a:ext cx="106013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463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9988D"/>
                </a:solidFill>
                <a:cs typeface="Calibri" panose="020F0502020204030204" pitchFamily="34" charset="0"/>
              </a:rPr>
              <a:t>Δρ</a:t>
            </a:r>
            <a:r>
              <a:rPr lang="en-US" altLang="en-US" sz="3200" b="1" dirty="0">
                <a:solidFill>
                  <a:srgbClr val="09988D"/>
                </a:solidFill>
                <a:cs typeface="Calibri" panose="020F0502020204030204" pitchFamily="34" charset="0"/>
              </a:rPr>
              <a:t>αστηριότη</a:t>
            </a:r>
            <a:r>
              <a:rPr lang="el-GR" altLang="en-US" sz="3200" b="1" dirty="0">
                <a:solidFill>
                  <a:srgbClr val="09988D"/>
                </a:solidFill>
                <a:cs typeface="Calibri" panose="020F0502020204030204" pitchFamily="34" charset="0"/>
              </a:rPr>
              <a:t>τα</a:t>
            </a:r>
            <a:r>
              <a:rPr lang="en-US" altLang="en-US" sz="3200" b="1" dirty="0">
                <a:solidFill>
                  <a:srgbClr val="09988D"/>
                </a:solidFill>
                <a:cs typeface="Calibri" panose="020F0502020204030204" pitchFamily="34" charset="0"/>
              </a:rPr>
              <a:t>	Τι είναι ο </a:t>
            </a:r>
            <a:r>
              <a:rPr lang="el-GR" altLang="en-US" sz="3200" b="1" dirty="0">
                <a:solidFill>
                  <a:srgbClr val="09988D"/>
                </a:solidFill>
                <a:cs typeface="Calibri" panose="020F0502020204030204" pitchFamily="34" charset="0"/>
              </a:rPr>
              <a:t>ενσυνείδητος</a:t>
            </a:r>
            <a:r>
              <a:rPr lang="en-US" altLang="en-US" sz="3200" b="1" dirty="0">
                <a:solidFill>
                  <a:srgbClr val="09988D"/>
                </a:solidFill>
                <a:cs typeface="Calibri" panose="020F0502020204030204" pitchFamily="34" charset="0"/>
              </a:rPr>
              <a:t> καταναλωτής;</a:t>
            </a:r>
            <a:endParaRPr lang="en-US" altLang="en-US" sz="3200" dirty="0">
              <a:cs typeface="Calibri" panose="020F0502020204030204" pitchFamily="34" charset="0"/>
            </a:endParaRPr>
          </a:p>
        </p:txBody>
      </p:sp>
      <p:sp>
        <p:nvSpPr>
          <p:cNvPr id="26627" name="object 3">
            <a:extLst>
              <a:ext uri="{FF2B5EF4-FFF2-40B4-BE49-F238E27FC236}">
                <a16:creationId xmlns:a16="http://schemas.microsoft.com/office/drawing/2014/main" id="{AF81D2E6-D92F-E1CC-417F-246F1B4E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097088"/>
            <a:ext cx="10158413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138"/>
              </a:lnSpc>
            </a:pP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Αντ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αλλάξτε ιδέες</a:t>
            </a:r>
            <a:r>
              <a:rPr lang="el-GR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ως ομάδα 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σχετικά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με το τι 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εξετάζει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έν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ας</a:t>
            </a:r>
            <a:r>
              <a:rPr lang="el-GR" altLang="en-US" sz="3600" dirty="0">
                <a:cs typeface="Calibri" panose="020F0502020204030204" pitchFamily="34" charset="0"/>
              </a:rPr>
              <a:t> </a:t>
            </a:r>
            <a:r>
              <a:rPr lang="el-GR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ενσυνείδητος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κατανα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λωτής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π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ριν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α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γοράσει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44526A"/>
                </a:solidFill>
                <a:cs typeface="Calibri" panose="020F0502020204030204" pitchFamily="34" charset="0"/>
              </a:rPr>
              <a:t>οτιδή</a:t>
            </a:r>
            <a:r>
              <a:rPr lang="en-US" altLang="en-US" sz="3600" dirty="0">
                <a:solidFill>
                  <a:srgbClr val="44526A"/>
                </a:solidFill>
                <a:cs typeface="Calibri" panose="020F0502020204030204" pitchFamily="34" charset="0"/>
              </a:rPr>
              <a:t>ποτε.</a:t>
            </a:r>
            <a:endParaRPr lang="en-US" altLang="en-US" sz="3600" dirty="0">
              <a:cs typeface="Calibri" panose="020F0502020204030204" pitchFamily="34" charset="0"/>
            </a:endParaRPr>
          </a:p>
        </p:txBody>
      </p:sp>
      <p:sp>
        <p:nvSpPr>
          <p:cNvPr id="26628" name="object 4">
            <a:extLst>
              <a:ext uri="{FF2B5EF4-FFF2-40B4-BE49-F238E27FC236}">
                <a16:creationId xmlns:a16="http://schemas.microsoft.com/office/drawing/2014/main" id="{996B0BA0-04EE-9DF7-A70D-4AB937663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57300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0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Συζήτηση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26629" name="object 5">
            <a:extLst>
              <a:ext uri="{FF2B5EF4-FFF2-40B4-BE49-F238E27FC236}">
                <a16:creationId xmlns:a16="http://schemas.microsoft.com/office/drawing/2014/main" id="{BFAA2970-CD91-C96A-321A-04013218C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17988"/>
            <a:ext cx="5159375" cy="3100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>
            <a:extLst>
              <a:ext uri="{FF2B5EF4-FFF2-40B4-BE49-F238E27FC236}">
                <a16:creationId xmlns:a16="http://schemas.microsoft.com/office/drawing/2014/main" id="{D1132BD3-BF04-6326-A901-C2E58AFB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17602"/>
          <a:lstStyle/>
          <a:p>
            <a:pPr marL="12700" eaLnBrk="1" hangingPunct="1"/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Διαχείριση χρημάτων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object 3">
            <a:extLst>
              <a:ext uri="{FF2B5EF4-FFF2-40B4-BE49-F238E27FC236}">
                <a16:creationId xmlns:a16="http://schemas.microsoft.com/office/drawing/2014/main" id="{6A27C351-9B90-66B1-AA64-29BCF8135DAA}"/>
              </a:ext>
            </a:extLst>
          </p:cNvPr>
          <p:cNvSpPr>
            <a:spLocks/>
          </p:cNvSpPr>
          <p:nvPr/>
        </p:nvSpPr>
        <p:spPr bwMode="auto">
          <a:xfrm>
            <a:off x="6503988" y="2692400"/>
            <a:ext cx="5240337" cy="3992563"/>
          </a:xfrm>
          <a:custGeom>
            <a:avLst/>
            <a:gdLst>
              <a:gd name="T0" fmla="*/ 3364258 w 5241290"/>
              <a:gd name="T1" fmla="*/ 3626832 h 3992879"/>
              <a:gd name="T2" fmla="*/ 2173225 w 5241290"/>
              <a:gd name="T3" fmla="*/ 3809697 h 3992879"/>
              <a:gd name="T4" fmla="*/ 2943314 w 5241290"/>
              <a:gd name="T5" fmla="*/ 3962085 h 3992879"/>
              <a:gd name="T6" fmla="*/ 3179491 w 5241290"/>
              <a:gd name="T7" fmla="*/ 3840175 h 3992879"/>
              <a:gd name="T8" fmla="*/ 3364258 w 5241290"/>
              <a:gd name="T9" fmla="*/ 3626832 h 3992879"/>
              <a:gd name="T10" fmla="*/ 1791654 w 5241290"/>
              <a:gd name="T11" fmla="*/ 3718265 h 3992879"/>
              <a:gd name="T12" fmla="*/ 918683 w 5241290"/>
              <a:gd name="T13" fmla="*/ 426685 h 3992879"/>
              <a:gd name="T14" fmla="*/ 707250 w 5241290"/>
              <a:gd name="T15" fmla="*/ 609551 h 3992879"/>
              <a:gd name="T16" fmla="*/ 555518 w 5241290"/>
              <a:gd name="T17" fmla="*/ 822894 h 3992879"/>
              <a:gd name="T18" fmla="*/ 477443 w 5241290"/>
              <a:gd name="T19" fmla="*/ 1066715 h 3992879"/>
              <a:gd name="T20" fmla="*/ 472353 w 5241290"/>
              <a:gd name="T21" fmla="*/ 1341013 h 3992879"/>
              <a:gd name="T22" fmla="*/ 164440 w 5241290"/>
              <a:gd name="T23" fmla="*/ 1462923 h 3992879"/>
              <a:gd name="T24" fmla="*/ 19686 w 5241290"/>
              <a:gd name="T25" fmla="*/ 1737222 h 3992879"/>
              <a:gd name="T26" fmla="*/ 12068 w 5241290"/>
              <a:gd name="T27" fmla="*/ 1981042 h 3992879"/>
              <a:gd name="T28" fmla="*/ 124426 w 5241290"/>
              <a:gd name="T29" fmla="*/ 2224863 h 3992879"/>
              <a:gd name="T30" fmla="*/ 203173 w 5241290"/>
              <a:gd name="T31" fmla="*/ 2438206 h 3992879"/>
              <a:gd name="T32" fmla="*/ 118728 w 5241290"/>
              <a:gd name="T33" fmla="*/ 2682027 h 3992879"/>
              <a:gd name="T34" fmla="*/ 175868 w 5241290"/>
              <a:gd name="T35" fmla="*/ 2986803 h 3992879"/>
              <a:gd name="T36" fmla="*/ 354905 w 5241290"/>
              <a:gd name="T37" fmla="*/ 3200146 h 3992879"/>
              <a:gd name="T38" fmla="*/ 742174 w 5241290"/>
              <a:gd name="T39" fmla="*/ 3322056 h 3992879"/>
              <a:gd name="T40" fmla="*/ 958665 w 5241290"/>
              <a:gd name="T41" fmla="*/ 3565877 h 3992879"/>
              <a:gd name="T42" fmla="*/ 1189144 w 5241290"/>
              <a:gd name="T43" fmla="*/ 3718265 h 3992879"/>
              <a:gd name="T44" fmla="*/ 3364258 w 5241290"/>
              <a:gd name="T45" fmla="*/ 3626832 h 3992879"/>
              <a:gd name="T46" fmla="*/ 4183258 w 5241290"/>
              <a:gd name="T47" fmla="*/ 3413489 h 3992879"/>
              <a:gd name="T48" fmla="*/ 4385792 w 5241290"/>
              <a:gd name="T49" fmla="*/ 3230623 h 3992879"/>
              <a:gd name="T50" fmla="*/ 4508939 w 5241290"/>
              <a:gd name="T51" fmla="*/ 2986803 h 3992879"/>
              <a:gd name="T52" fmla="*/ 4688616 w 5241290"/>
              <a:gd name="T53" fmla="*/ 2742982 h 3992879"/>
              <a:gd name="T54" fmla="*/ 4989552 w 5241290"/>
              <a:gd name="T55" fmla="*/ 2560116 h 3992879"/>
              <a:gd name="T56" fmla="*/ 5148903 w 5241290"/>
              <a:gd name="T57" fmla="*/ 2316296 h 3992879"/>
              <a:gd name="T58" fmla="*/ 5230178 w 5241290"/>
              <a:gd name="T59" fmla="*/ 2072475 h 3992879"/>
              <a:gd name="T60" fmla="*/ 5229538 w 5241290"/>
              <a:gd name="T61" fmla="*/ 1798177 h 3992879"/>
              <a:gd name="T62" fmla="*/ 5145093 w 5241290"/>
              <a:gd name="T63" fmla="*/ 1523878 h 3992879"/>
              <a:gd name="T64" fmla="*/ 5110201 w 5241290"/>
              <a:gd name="T65" fmla="*/ 1280058 h 3992879"/>
              <a:gd name="T66" fmla="*/ 5107000 w 5241290"/>
              <a:gd name="T67" fmla="*/ 1005759 h 3992879"/>
              <a:gd name="T68" fmla="*/ 5002259 w 5241290"/>
              <a:gd name="T69" fmla="*/ 761939 h 3992879"/>
              <a:gd name="T70" fmla="*/ 4812435 w 5241290"/>
              <a:gd name="T71" fmla="*/ 579073 h 3992879"/>
              <a:gd name="T72" fmla="*/ 1700871 w 5241290"/>
              <a:gd name="T73" fmla="*/ 457163 h 3992879"/>
              <a:gd name="T74" fmla="*/ 4015649 w 5241290"/>
              <a:gd name="T75" fmla="*/ 3474444 h 3992879"/>
              <a:gd name="T76" fmla="*/ 4101983 w 5241290"/>
              <a:gd name="T77" fmla="*/ 3443966 h 3992879"/>
              <a:gd name="T78" fmla="*/ 659650 w 5241290"/>
              <a:gd name="T79" fmla="*/ 3291578 h 3992879"/>
              <a:gd name="T80" fmla="*/ 1957983 w 5241290"/>
              <a:gd name="T81" fmla="*/ 182865 h 3992879"/>
              <a:gd name="T82" fmla="*/ 1751640 w 5241290"/>
              <a:gd name="T83" fmla="*/ 365730 h 3992879"/>
              <a:gd name="T84" fmla="*/ 4576898 w 5241290"/>
              <a:gd name="T85" fmla="*/ 304775 h 3992879"/>
              <a:gd name="T86" fmla="*/ 2531300 w 5241290"/>
              <a:gd name="T87" fmla="*/ 152387 h 3992879"/>
              <a:gd name="T88" fmla="*/ 1611977 w 5241290"/>
              <a:gd name="T89" fmla="*/ 426685 h 3992879"/>
              <a:gd name="T90" fmla="*/ 1471672 w 5241290"/>
              <a:gd name="T91" fmla="*/ 365730 h 3992879"/>
              <a:gd name="T92" fmla="*/ 3389643 w 5241290"/>
              <a:gd name="T93" fmla="*/ 30477 h 3992879"/>
              <a:gd name="T94" fmla="*/ 2804290 w 5241290"/>
              <a:gd name="T95" fmla="*/ 182865 h 3992879"/>
              <a:gd name="T96" fmla="*/ 4519118 w 5241290"/>
              <a:gd name="T97" fmla="*/ 213342 h 3992879"/>
              <a:gd name="T98" fmla="*/ 3434105 w 5241290"/>
              <a:gd name="T99" fmla="*/ 60954 h 3992879"/>
              <a:gd name="T100" fmla="*/ 3722973 w 5241290"/>
              <a:gd name="T101" fmla="*/ 121909 h 3992879"/>
              <a:gd name="T102" fmla="*/ 4447381 w 5241290"/>
              <a:gd name="T103" fmla="*/ 152387 h 3992879"/>
              <a:gd name="T104" fmla="*/ 3073470 w 5241290"/>
              <a:gd name="T105" fmla="*/ 0 h 3992879"/>
              <a:gd name="T106" fmla="*/ 3886132 w 5241290"/>
              <a:gd name="T107" fmla="*/ 30477 h 39928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241290" h="3992879">
                <a:moveTo>
                  <a:pt x="2900690" y="3962399"/>
                </a:moveTo>
                <a:lnTo>
                  <a:pt x="2444130" y="3962399"/>
                </a:lnTo>
                <a:lnTo>
                  <a:pt x="2490459" y="3992879"/>
                </a:lnTo>
                <a:lnTo>
                  <a:pt x="2856859" y="3992879"/>
                </a:lnTo>
                <a:lnTo>
                  <a:pt x="2900690" y="3962399"/>
                </a:lnTo>
                <a:close/>
              </a:path>
              <a:path w="5241290" h="3992879">
                <a:moveTo>
                  <a:pt x="3364870" y="3627119"/>
                </a:moveTo>
                <a:lnTo>
                  <a:pt x="2000890" y="3627119"/>
                </a:lnTo>
                <a:lnTo>
                  <a:pt x="2030729" y="3657599"/>
                </a:lnTo>
                <a:lnTo>
                  <a:pt x="2063130" y="3718559"/>
                </a:lnTo>
                <a:lnTo>
                  <a:pt x="2098029" y="3749039"/>
                </a:lnTo>
                <a:lnTo>
                  <a:pt x="2134880" y="3779519"/>
                </a:lnTo>
                <a:lnTo>
                  <a:pt x="2173620" y="3809999"/>
                </a:lnTo>
                <a:lnTo>
                  <a:pt x="2214890" y="3840479"/>
                </a:lnTo>
                <a:lnTo>
                  <a:pt x="2257440" y="3870959"/>
                </a:lnTo>
                <a:lnTo>
                  <a:pt x="2301880" y="3901439"/>
                </a:lnTo>
                <a:lnTo>
                  <a:pt x="2347600" y="3931919"/>
                </a:lnTo>
                <a:lnTo>
                  <a:pt x="2395209" y="3962399"/>
                </a:lnTo>
                <a:lnTo>
                  <a:pt x="2943849" y="3962399"/>
                </a:lnTo>
                <a:lnTo>
                  <a:pt x="2985759" y="3931919"/>
                </a:lnTo>
                <a:lnTo>
                  <a:pt x="3027060" y="3931919"/>
                </a:lnTo>
                <a:lnTo>
                  <a:pt x="3067049" y="3901439"/>
                </a:lnTo>
                <a:lnTo>
                  <a:pt x="3106430" y="3870959"/>
                </a:lnTo>
                <a:lnTo>
                  <a:pt x="3143890" y="3870959"/>
                </a:lnTo>
                <a:lnTo>
                  <a:pt x="3180069" y="3840479"/>
                </a:lnTo>
                <a:lnTo>
                  <a:pt x="3214999" y="3809999"/>
                </a:lnTo>
                <a:lnTo>
                  <a:pt x="3248649" y="3779519"/>
                </a:lnTo>
                <a:lnTo>
                  <a:pt x="3280409" y="3749039"/>
                </a:lnTo>
                <a:lnTo>
                  <a:pt x="3310249" y="3688079"/>
                </a:lnTo>
                <a:lnTo>
                  <a:pt x="3338840" y="3657599"/>
                </a:lnTo>
                <a:lnTo>
                  <a:pt x="3364870" y="3627119"/>
                </a:lnTo>
                <a:close/>
              </a:path>
              <a:path w="5241290" h="3992879">
                <a:moveTo>
                  <a:pt x="1617969" y="3749039"/>
                </a:moveTo>
                <a:lnTo>
                  <a:pt x="1443349" y="3749039"/>
                </a:lnTo>
                <a:lnTo>
                  <a:pt x="1487180" y="3779519"/>
                </a:lnTo>
                <a:lnTo>
                  <a:pt x="1574170" y="3779519"/>
                </a:lnTo>
                <a:lnTo>
                  <a:pt x="1617969" y="3749039"/>
                </a:lnTo>
                <a:close/>
              </a:path>
              <a:path w="5241290" h="3992879">
                <a:moveTo>
                  <a:pt x="1791980" y="3718559"/>
                </a:moveTo>
                <a:lnTo>
                  <a:pt x="1271899" y="3718559"/>
                </a:lnTo>
                <a:lnTo>
                  <a:pt x="1314449" y="3749039"/>
                </a:lnTo>
                <a:lnTo>
                  <a:pt x="1748789" y="3749039"/>
                </a:lnTo>
                <a:lnTo>
                  <a:pt x="1791980" y="3718559"/>
                </a:lnTo>
                <a:close/>
              </a:path>
              <a:path w="5241290" h="3992879">
                <a:moveTo>
                  <a:pt x="1657349" y="426719"/>
                </a:moveTo>
                <a:lnTo>
                  <a:pt x="918850" y="426719"/>
                </a:lnTo>
                <a:lnTo>
                  <a:pt x="879469" y="457199"/>
                </a:lnTo>
                <a:lnTo>
                  <a:pt x="842009" y="487679"/>
                </a:lnTo>
                <a:lnTo>
                  <a:pt x="806439" y="518159"/>
                </a:lnTo>
                <a:lnTo>
                  <a:pt x="771540" y="548639"/>
                </a:lnTo>
                <a:lnTo>
                  <a:pt x="738499" y="579119"/>
                </a:lnTo>
                <a:lnTo>
                  <a:pt x="707379" y="609599"/>
                </a:lnTo>
                <a:lnTo>
                  <a:pt x="677539" y="640079"/>
                </a:lnTo>
                <a:lnTo>
                  <a:pt x="649620" y="670559"/>
                </a:lnTo>
                <a:lnTo>
                  <a:pt x="623559" y="701039"/>
                </a:lnTo>
                <a:lnTo>
                  <a:pt x="598810" y="731519"/>
                </a:lnTo>
                <a:lnTo>
                  <a:pt x="576590" y="792479"/>
                </a:lnTo>
                <a:lnTo>
                  <a:pt x="555619" y="822959"/>
                </a:lnTo>
                <a:lnTo>
                  <a:pt x="537209" y="853439"/>
                </a:lnTo>
                <a:lnTo>
                  <a:pt x="521329" y="914399"/>
                </a:lnTo>
                <a:lnTo>
                  <a:pt x="506729" y="944879"/>
                </a:lnTo>
                <a:lnTo>
                  <a:pt x="494659" y="975359"/>
                </a:lnTo>
                <a:lnTo>
                  <a:pt x="485150" y="1036319"/>
                </a:lnTo>
                <a:lnTo>
                  <a:pt x="477530" y="1066799"/>
                </a:lnTo>
                <a:lnTo>
                  <a:pt x="472439" y="1127759"/>
                </a:lnTo>
                <a:lnTo>
                  <a:pt x="469910" y="1158239"/>
                </a:lnTo>
                <a:lnTo>
                  <a:pt x="469270" y="1219199"/>
                </a:lnTo>
                <a:lnTo>
                  <a:pt x="471799" y="1280159"/>
                </a:lnTo>
                <a:lnTo>
                  <a:pt x="476890" y="1310639"/>
                </a:lnTo>
                <a:lnTo>
                  <a:pt x="472439" y="1341119"/>
                </a:lnTo>
                <a:lnTo>
                  <a:pt x="374660" y="1341119"/>
                </a:lnTo>
                <a:lnTo>
                  <a:pt x="328300" y="1371599"/>
                </a:lnTo>
                <a:lnTo>
                  <a:pt x="283860" y="1402079"/>
                </a:lnTo>
                <a:lnTo>
                  <a:pt x="241310" y="1402079"/>
                </a:lnTo>
                <a:lnTo>
                  <a:pt x="201289" y="1432559"/>
                </a:lnTo>
                <a:lnTo>
                  <a:pt x="164470" y="1463039"/>
                </a:lnTo>
                <a:lnTo>
                  <a:pt x="130180" y="1523999"/>
                </a:lnTo>
                <a:lnTo>
                  <a:pt x="99059" y="1554479"/>
                </a:lnTo>
                <a:lnTo>
                  <a:pt x="71749" y="1584959"/>
                </a:lnTo>
                <a:lnTo>
                  <a:pt x="50810" y="1645919"/>
                </a:lnTo>
                <a:lnTo>
                  <a:pt x="33009" y="1676399"/>
                </a:lnTo>
                <a:lnTo>
                  <a:pt x="19690" y="1737359"/>
                </a:lnTo>
                <a:lnTo>
                  <a:pt x="9540" y="1767839"/>
                </a:lnTo>
                <a:lnTo>
                  <a:pt x="3169" y="1828799"/>
                </a:lnTo>
                <a:lnTo>
                  <a:pt x="0" y="1859279"/>
                </a:lnTo>
                <a:lnTo>
                  <a:pt x="640" y="1920239"/>
                </a:lnTo>
                <a:lnTo>
                  <a:pt x="4450" y="1950719"/>
                </a:lnTo>
                <a:lnTo>
                  <a:pt x="12070" y="1981199"/>
                </a:lnTo>
                <a:lnTo>
                  <a:pt x="22859" y="2042159"/>
                </a:lnTo>
                <a:lnTo>
                  <a:pt x="36819" y="2072639"/>
                </a:lnTo>
                <a:lnTo>
                  <a:pt x="53980" y="2133599"/>
                </a:lnTo>
                <a:lnTo>
                  <a:pt x="74310" y="2164079"/>
                </a:lnTo>
                <a:lnTo>
                  <a:pt x="97779" y="2194559"/>
                </a:lnTo>
                <a:lnTo>
                  <a:pt x="124449" y="2225039"/>
                </a:lnTo>
                <a:lnTo>
                  <a:pt x="154320" y="2255519"/>
                </a:lnTo>
                <a:lnTo>
                  <a:pt x="186689" y="2285999"/>
                </a:lnTo>
                <a:lnTo>
                  <a:pt x="222260" y="2316479"/>
                </a:lnTo>
                <a:lnTo>
                  <a:pt x="260360" y="2346959"/>
                </a:lnTo>
                <a:lnTo>
                  <a:pt x="229880" y="2377439"/>
                </a:lnTo>
                <a:lnTo>
                  <a:pt x="203210" y="2438399"/>
                </a:lnTo>
                <a:lnTo>
                  <a:pt x="179710" y="2468879"/>
                </a:lnTo>
                <a:lnTo>
                  <a:pt x="160019" y="2499359"/>
                </a:lnTo>
                <a:lnTo>
                  <a:pt x="144139" y="2560319"/>
                </a:lnTo>
                <a:lnTo>
                  <a:pt x="131460" y="2590799"/>
                </a:lnTo>
                <a:lnTo>
                  <a:pt x="123200" y="2651759"/>
                </a:lnTo>
                <a:lnTo>
                  <a:pt x="118750" y="2682239"/>
                </a:lnTo>
                <a:lnTo>
                  <a:pt x="118109" y="2743199"/>
                </a:lnTo>
                <a:lnTo>
                  <a:pt x="121279" y="2804159"/>
                </a:lnTo>
                <a:lnTo>
                  <a:pt x="128899" y="2834639"/>
                </a:lnTo>
                <a:lnTo>
                  <a:pt x="140969" y="2895599"/>
                </a:lnTo>
                <a:lnTo>
                  <a:pt x="156209" y="2926079"/>
                </a:lnTo>
                <a:lnTo>
                  <a:pt x="175900" y="2987039"/>
                </a:lnTo>
                <a:lnTo>
                  <a:pt x="198119" y="3017519"/>
                </a:lnTo>
                <a:lnTo>
                  <a:pt x="224149" y="3047999"/>
                </a:lnTo>
                <a:lnTo>
                  <a:pt x="252740" y="3108959"/>
                </a:lnTo>
                <a:lnTo>
                  <a:pt x="284469" y="3139439"/>
                </a:lnTo>
                <a:lnTo>
                  <a:pt x="318759" y="3169919"/>
                </a:lnTo>
                <a:lnTo>
                  <a:pt x="354970" y="3200399"/>
                </a:lnTo>
                <a:lnTo>
                  <a:pt x="393710" y="3200399"/>
                </a:lnTo>
                <a:lnTo>
                  <a:pt x="434339" y="3230879"/>
                </a:lnTo>
                <a:lnTo>
                  <a:pt x="476890" y="3261359"/>
                </a:lnTo>
                <a:lnTo>
                  <a:pt x="707379" y="3261359"/>
                </a:lnTo>
                <a:lnTo>
                  <a:pt x="710580" y="3291839"/>
                </a:lnTo>
                <a:lnTo>
                  <a:pt x="742309" y="3322319"/>
                </a:lnTo>
                <a:lnTo>
                  <a:pt x="768979" y="3383279"/>
                </a:lnTo>
                <a:lnTo>
                  <a:pt x="797570" y="3413759"/>
                </a:lnTo>
                <a:lnTo>
                  <a:pt x="826769" y="3444239"/>
                </a:lnTo>
                <a:lnTo>
                  <a:pt x="857890" y="3474719"/>
                </a:lnTo>
                <a:lnTo>
                  <a:pt x="890259" y="3505199"/>
                </a:lnTo>
                <a:lnTo>
                  <a:pt x="958839" y="3566159"/>
                </a:lnTo>
                <a:lnTo>
                  <a:pt x="995050" y="3596639"/>
                </a:lnTo>
                <a:lnTo>
                  <a:pt x="1031869" y="3627119"/>
                </a:lnTo>
                <a:lnTo>
                  <a:pt x="1069969" y="3657599"/>
                </a:lnTo>
                <a:lnTo>
                  <a:pt x="1108709" y="3657599"/>
                </a:lnTo>
                <a:lnTo>
                  <a:pt x="1148730" y="3688079"/>
                </a:lnTo>
                <a:lnTo>
                  <a:pt x="1189360" y="3718559"/>
                </a:lnTo>
                <a:lnTo>
                  <a:pt x="1835139" y="3718559"/>
                </a:lnTo>
                <a:lnTo>
                  <a:pt x="1877049" y="3688079"/>
                </a:lnTo>
                <a:lnTo>
                  <a:pt x="1918959" y="3688079"/>
                </a:lnTo>
                <a:lnTo>
                  <a:pt x="1960260" y="3657599"/>
                </a:lnTo>
                <a:lnTo>
                  <a:pt x="2000890" y="3627119"/>
                </a:lnTo>
                <a:lnTo>
                  <a:pt x="3364870" y="3627119"/>
                </a:lnTo>
                <a:lnTo>
                  <a:pt x="3389010" y="3566159"/>
                </a:lnTo>
                <a:lnTo>
                  <a:pt x="3411230" y="3535679"/>
                </a:lnTo>
                <a:lnTo>
                  <a:pt x="3431529" y="3505199"/>
                </a:lnTo>
                <a:lnTo>
                  <a:pt x="3448690" y="3444239"/>
                </a:lnTo>
                <a:lnTo>
                  <a:pt x="3463930" y="3413759"/>
                </a:lnTo>
                <a:lnTo>
                  <a:pt x="4184019" y="3413759"/>
                </a:lnTo>
                <a:lnTo>
                  <a:pt x="4222760" y="3383279"/>
                </a:lnTo>
                <a:lnTo>
                  <a:pt x="4258939" y="3352799"/>
                </a:lnTo>
                <a:lnTo>
                  <a:pt x="4293869" y="3322319"/>
                </a:lnTo>
                <a:lnTo>
                  <a:pt x="4326879" y="3291839"/>
                </a:lnTo>
                <a:lnTo>
                  <a:pt x="4357999" y="3261359"/>
                </a:lnTo>
                <a:lnTo>
                  <a:pt x="4386590" y="3230879"/>
                </a:lnTo>
                <a:lnTo>
                  <a:pt x="4413260" y="3200399"/>
                </a:lnTo>
                <a:lnTo>
                  <a:pt x="4438009" y="3139439"/>
                </a:lnTo>
                <a:lnTo>
                  <a:pt x="4459620" y="3108959"/>
                </a:lnTo>
                <a:lnTo>
                  <a:pt x="4479279" y="3078479"/>
                </a:lnTo>
                <a:lnTo>
                  <a:pt x="4495799" y="3017519"/>
                </a:lnTo>
                <a:lnTo>
                  <a:pt x="4509759" y="2987039"/>
                </a:lnTo>
                <a:lnTo>
                  <a:pt x="4521189" y="2926079"/>
                </a:lnTo>
                <a:lnTo>
                  <a:pt x="4529449" y="2895599"/>
                </a:lnTo>
                <a:lnTo>
                  <a:pt x="4534539" y="2834639"/>
                </a:lnTo>
                <a:lnTo>
                  <a:pt x="4536429" y="2773679"/>
                </a:lnTo>
                <a:lnTo>
                  <a:pt x="4639299" y="2773679"/>
                </a:lnTo>
                <a:lnTo>
                  <a:pt x="4689469" y="2743199"/>
                </a:lnTo>
                <a:lnTo>
                  <a:pt x="4738359" y="2712719"/>
                </a:lnTo>
                <a:lnTo>
                  <a:pt x="4786640" y="2712719"/>
                </a:lnTo>
                <a:lnTo>
                  <a:pt x="4877439" y="2651759"/>
                </a:lnTo>
                <a:lnTo>
                  <a:pt x="4919990" y="2621279"/>
                </a:lnTo>
                <a:lnTo>
                  <a:pt x="4956169" y="2590799"/>
                </a:lnTo>
                <a:lnTo>
                  <a:pt x="4990459" y="2560319"/>
                </a:lnTo>
                <a:lnTo>
                  <a:pt x="5022219" y="2529839"/>
                </a:lnTo>
                <a:lnTo>
                  <a:pt x="5052059" y="2499359"/>
                </a:lnTo>
                <a:lnTo>
                  <a:pt x="5080010" y="2438399"/>
                </a:lnTo>
                <a:lnTo>
                  <a:pt x="5105399" y="2407919"/>
                </a:lnTo>
                <a:lnTo>
                  <a:pt x="5128899" y="2377439"/>
                </a:lnTo>
                <a:lnTo>
                  <a:pt x="5149839" y="2316479"/>
                </a:lnTo>
                <a:lnTo>
                  <a:pt x="5168889" y="2285999"/>
                </a:lnTo>
                <a:lnTo>
                  <a:pt x="5186049" y="2255519"/>
                </a:lnTo>
                <a:lnTo>
                  <a:pt x="5200649" y="2194559"/>
                </a:lnTo>
                <a:lnTo>
                  <a:pt x="5212719" y="2164079"/>
                </a:lnTo>
                <a:lnTo>
                  <a:pt x="5222869" y="2103119"/>
                </a:lnTo>
                <a:lnTo>
                  <a:pt x="5231129" y="2072639"/>
                </a:lnTo>
                <a:lnTo>
                  <a:pt x="5236220" y="2042159"/>
                </a:lnTo>
                <a:lnTo>
                  <a:pt x="5240030" y="1981199"/>
                </a:lnTo>
                <a:lnTo>
                  <a:pt x="5241279" y="1950719"/>
                </a:lnTo>
                <a:lnTo>
                  <a:pt x="5240030" y="1889759"/>
                </a:lnTo>
                <a:lnTo>
                  <a:pt x="5236220" y="1859279"/>
                </a:lnTo>
                <a:lnTo>
                  <a:pt x="5230489" y="1798319"/>
                </a:lnTo>
                <a:lnTo>
                  <a:pt x="5222229" y="1767839"/>
                </a:lnTo>
                <a:lnTo>
                  <a:pt x="5211439" y="1706879"/>
                </a:lnTo>
                <a:lnTo>
                  <a:pt x="5198760" y="1676399"/>
                </a:lnTo>
                <a:lnTo>
                  <a:pt x="5183520" y="1615439"/>
                </a:lnTo>
                <a:lnTo>
                  <a:pt x="5165719" y="1584959"/>
                </a:lnTo>
                <a:lnTo>
                  <a:pt x="5146029" y="1523999"/>
                </a:lnTo>
                <a:lnTo>
                  <a:pt x="5123169" y="1493519"/>
                </a:lnTo>
                <a:lnTo>
                  <a:pt x="5098419" y="1463039"/>
                </a:lnTo>
                <a:lnTo>
                  <a:pt x="5071109" y="1432559"/>
                </a:lnTo>
                <a:lnTo>
                  <a:pt x="5079369" y="1402079"/>
                </a:lnTo>
                <a:lnTo>
                  <a:pt x="5094609" y="1341119"/>
                </a:lnTo>
                <a:lnTo>
                  <a:pt x="5111130" y="1280159"/>
                </a:lnTo>
                <a:lnTo>
                  <a:pt x="5118750" y="1249679"/>
                </a:lnTo>
                <a:lnTo>
                  <a:pt x="5122560" y="1188719"/>
                </a:lnTo>
                <a:lnTo>
                  <a:pt x="5123809" y="1127759"/>
                </a:lnTo>
                <a:lnTo>
                  <a:pt x="5121279" y="1097279"/>
                </a:lnTo>
                <a:lnTo>
                  <a:pt x="5116189" y="1036319"/>
                </a:lnTo>
                <a:lnTo>
                  <a:pt x="5107929" y="1005839"/>
                </a:lnTo>
                <a:lnTo>
                  <a:pt x="5097139" y="975359"/>
                </a:lnTo>
                <a:lnTo>
                  <a:pt x="5083820" y="914399"/>
                </a:lnTo>
                <a:lnTo>
                  <a:pt x="5067299" y="883919"/>
                </a:lnTo>
                <a:lnTo>
                  <a:pt x="5048249" y="822959"/>
                </a:lnTo>
                <a:lnTo>
                  <a:pt x="5027310" y="792479"/>
                </a:lnTo>
                <a:lnTo>
                  <a:pt x="5003169" y="761999"/>
                </a:lnTo>
                <a:lnTo>
                  <a:pt x="4977140" y="731519"/>
                </a:lnTo>
                <a:lnTo>
                  <a:pt x="4948549" y="701039"/>
                </a:lnTo>
                <a:lnTo>
                  <a:pt x="4918069" y="670559"/>
                </a:lnTo>
                <a:lnTo>
                  <a:pt x="4885059" y="640079"/>
                </a:lnTo>
                <a:lnTo>
                  <a:pt x="4850129" y="609599"/>
                </a:lnTo>
                <a:lnTo>
                  <a:pt x="4813310" y="579119"/>
                </a:lnTo>
                <a:lnTo>
                  <a:pt x="4773929" y="548639"/>
                </a:lnTo>
                <a:lnTo>
                  <a:pt x="4733300" y="518159"/>
                </a:lnTo>
                <a:lnTo>
                  <a:pt x="4691390" y="518159"/>
                </a:lnTo>
                <a:lnTo>
                  <a:pt x="4646919" y="487679"/>
                </a:lnTo>
                <a:lnTo>
                  <a:pt x="4636129" y="457199"/>
                </a:lnTo>
                <a:lnTo>
                  <a:pt x="1701180" y="457199"/>
                </a:lnTo>
                <a:lnTo>
                  <a:pt x="1657349" y="426719"/>
                </a:lnTo>
                <a:close/>
              </a:path>
              <a:path w="5241290" h="3992879">
                <a:moveTo>
                  <a:pt x="4016379" y="3474719"/>
                </a:moveTo>
                <a:lnTo>
                  <a:pt x="3639830" y="3474719"/>
                </a:lnTo>
                <a:lnTo>
                  <a:pt x="3686190" y="3505199"/>
                </a:lnTo>
                <a:lnTo>
                  <a:pt x="3971300" y="3505199"/>
                </a:lnTo>
                <a:lnTo>
                  <a:pt x="4016379" y="3474719"/>
                </a:lnTo>
                <a:close/>
              </a:path>
              <a:path w="5241290" h="3992879">
                <a:moveTo>
                  <a:pt x="4184019" y="3413759"/>
                </a:moveTo>
                <a:lnTo>
                  <a:pt x="3505840" y="3413759"/>
                </a:lnTo>
                <a:lnTo>
                  <a:pt x="3549639" y="3444239"/>
                </a:lnTo>
                <a:lnTo>
                  <a:pt x="3594110" y="3474719"/>
                </a:lnTo>
                <a:lnTo>
                  <a:pt x="4060179" y="3474719"/>
                </a:lnTo>
                <a:lnTo>
                  <a:pt x="4102729" y="3444239"/>
                </a:lnTo>
                <a:lnTo>
                  <a:pt x="4144639" y="3444239"/>
                </a:lnTo>
                <a:lnTo>
                  <a:pt x="4184019" y="3413759"/>
                </a:lnTo>
                <a:close/>
              </a:path>
              <a:path w="5241290" h="3992879">
                <a:moveTo>
                  <a:pt x="707379" y="3261359"/>
                </a:moveTo>
                <a:lnTo>
                  <a:pt x="565800" y="3261359"/>
                </a:lnTo>
                <a:lnTo>
                  <a:pt x="612129" y="3291839"/>
                </a:lnTo>
                <a:lnTo>
                  <a:pt x="659770" y="3291839"/>
                </a:lnTo>
                <a:lnTo>
                  <a:pt x="707379" y="3261359"/>
                </a:lnTo>
                <a:close/>
              </a:path>
              <a:path w="5241290" h="3992879">
                <a:moveTo>
                  <a:pt x="2442209" y="121919"/>
                </a:moveTo>
                <a:lnTo>
                  <a:pt x="2082789" y="121919"/>
                </a:lnTo>
                <a:lnTo>
                  <a:pt x="2040270" y="152399"/>
                </a:lnTo>
                <a:lnTo>
                  <a:pt x="1998360" y="182879"/>
                </a:lnTo>
                <a:lnTo>
                  <a:pt x="1958339" y="182879"/>
                </a:lnTo>
                <a:lnTo>
                  <a:pt x="1918959" y="213359"/>
                </a:lnTo>
                <a:lnTo>
                  <a:pt x="1882139" y="243839"/>
                </a:lnTo>
                <a:lnTo>
                  <a:pt x="1846569" y="274319"/>
                </a:lnTo>
                <a:lnTo>
                  <a:pt x="1812919" y="304799"/>
                </a:lnTo>
                <a:lnTo>
                  <a:pt x="1781190" y="335279"/>
                </a:lnTo>
                <a:lnTo>
                  <a:pt x="1751959" y="365759"/>
                </a:lnTo>
                <a:lnTo>
                  <a:pt x="1725289" y="426719"/>
                </a:lnTo>
                <a:lnTo>
                  <a:pt x="1701180" y="457199"/>
                </a:lnTo>
                <a:lnTo>
                  <a:pt x="4636129" y="457199"/>
                </a:lnTo>
                <a:lnTo>
                  <a:pt x="4620249" y="396239"/>
                </a:lnTo>
                <a:lnTo>
                  <a:pt x="4601199" y="335279"/>
                </a:lnTo>
                <a:lnTo>
                  <a:pt x="4577730" y="304799"/>
                </a:lnTo>
                <a:lnTo>
                  <a:pt x="2724790" y="304799"/>
                </a:lnTo>
                <a:lnTo>
                  <a:pt x="2690500" y="274319"/>
                </a:lnTo>
                <a:lnTo>
                  <a:pt x="2653680" y="243839"/>
                </a:lnTo>
                <a:lnTo>
                  <a:pt x="2615580" y="213359"/>
                </a:lnTo>
                <a:lnTo>
                  <a:pt x="2574919" y="182879"/>
                </a:lnTo>
                <a:lnTo>
                  <a:pt x="2531760" y="152399"/>
                </a:lnTo>
                <a:lnTo>
                  <a:pt x="2487289" y="152399"/>
                </a:lnTo>
                <a:lnTo>
                  <a:pt x="2442209" y="121919"/>
                </a:lnTo>
                <a:close/>
              </a:path>
              <a:path w="5241290" h="3992879">
                <a:moveTo>
                  <a:pt x="1566550" y="396239"/>
                </a:moveTo>
                <a:lnTo>
                  <a:pt x="1000140" y="396239"/>
                </a:lnTo>
                <a:lnTo>
                  <a:pt x="958839" y="426719"/>
                </a:lnTo>
                <a:lnTo>
                  <a:pt x="1612270" y="426719"/>
                </a:lnTo>
                <a:lnTo>
                  <a:pt x="1566550" y="396239"/>
                </a:lnTo>
                <a:close/>
              </a:path>
              <a:path w="5241290" h="3992879">
                <a:moveTo>
                  <a:pt x="1471940" y="365759"/>
                </a:moveTo>
                <a:lnTo>
                  <a:pt x="1086490" y="365759"/>
                </a:lnTo>
                <a:lnTo>
                  <a:pt x="1042659" y="396239"/>
                </a:lnTo>
                <a:lnTo>
                  <a:pt x="1519549" y="396239"/>
                </a:lnTo>
                <a:lnTo>
                  <a:pt x="1471940" y="365759"/>
                </a:lnTo>
                <a:close/>
              </a:path>
              <a:path w="5241290" h="3992879">
                <a:moveTo>
                  <a:pt x="1325879" y="335279"/>
                </a:moveTo>
                <a:lnTo>
                  <a:pt x="1226819" y="335279"/>
                </a:lnTo>
                <a:lnTo>
                  <a:pt x="1177289" y="365759"/>
                </a:lnTo>
                <a:lnTo>
                  <a:pt x="1374769" y="365759"/>
                </a:lnTo>
                <a:lnTo>
                  <a:pt x="1325879" y="335279"/>
                </a:lnTo>
                <a:close/>
              </a:path>
              <a:path w="5241290" h="3992879">
                <a:moveTo>
                  <a:pt x="3390259" y="30479"/>
                </a:moveTo>
                <a:lnTo>
                  <a:pt x="2988320" y="30479"/>
                </a:lnTo>
                <a:lnTo>
                  <a:pt x="2947659" y="60959"/>
                </a:lnTo>
                <a:lnTo>
                  <a:pt x="2908950" y="91439"/>
                </a:lnTo>
                <a:lnTo>
                  <a:pt x="2872099" y="121919"/>
                </a:lnTo>
                <a:lnTo>
                  <a:pt x="2837169" y="152399"/>
                </a:lnTo>
                <a:lnTo>
                  <a:pt x="2804800" y="182879"/>
                </a:lnTo>
                <a:lnTo>
                  <a:pt x="2774960" y="213359"/>
                </a:lnTo>
                <a:lnTo>
                  <a:pt x="2748290" y="243839"/>
                </a:lnTo>
                <a:lnTo>
                  <a:pt x="2724790" y="304799"/>
                </a:lnTo>
                <a:lnTo>
                  <a:pt x="4577730" y="304799"/>
                </a:lnTo>
                <a:lnTo>
                  <a:pt x="4550420" y="243839"/>
                </a:lnTo>
                <a:lnTo>
                  <a:pt x="4519940" y="213359"/>
                </a:lnTo>
                <a:lnTo>
                  <a:pt x="3618859" y="213359"/>
                </a:lnTo>
                <a:lnTo>
                  <a:pt x="3587739" y="182879"/>
                </a:lnTo>
                <a:lnTo>
                  <a:pt x="3553449" y="152399"/>
                </a:lnTo>
                <a:lnTo>
                  <a:pt x="3516629" y="91439"/>
                </a:lnTo>
                <a:lnTo>
                  <a:pt x="3476640" y="91439"/>
                </a:lnTo>
                <a:lnTo>
                  <a:pt x="3434730" y="60959"/>
                </a:lnTo>
                <a:lnTo>
                  <a:pt x="3390259" y="30479"/>
                </a:lnTo>
                <a:close/>
              </a:path>
              <a:path w="5241290" h="3992879">
                <a:moveTo>
                  <a:pt x="4286889" y="30479"/>
                </a:moveTo>
                <a:lnTo>
                  <a:pt x="3843649" y="30479"/>
                </a:lnTo>
                <a:lnTo>
                  <a:pt x="3802379" y="60959"/>
                </a:lnTo>
                <a:lnTo>
                  <a:pt x="3761750" y="91439"/>
                </a:lnTo>
                <a:lnTo>
                  <a:pt x="3723650" y="121919"/>
                </a:lnTo>
                <a:lnTo>
                  <a:pt x="3686190" y="152399"/>
                </a:lnTo>
                <a:lnTo>
                  <a:pt x="3651260" y="182879"/>
                </a:lnTo>
                <a:lnTo>
                  <a:pt x="3618859" y="213359"/>
                </a:lnTo>
                <a:lnTo>
                  <a:pt x="4519940" y="213359"/>
                </a:lnTo>
                <a:lnTo>
                  <a:pt x="4485650" y="182879"/>
                </a:lnTo>
                <a:lnTo>
                  <a:pt x="4448190" y="152399"/>
                </a:lnTo>
                <a:lnTo>
                  <a:pt x="4410090" y="121919"/>
                </a:lnTo>
                <a:lnTo>
                  <a:pt x="4370709" y="91439"/>
                </a:lnTo>
                <a:lnTo>
                  <a:pt x="4329440" y="60959"/>
                </a:lnTo>
                <a:lnTo>
                  <a:pt x="4286889" y="30479"/>
                </a:lnTo>
                <a:close/>
              </a:path>
              <a:path w="5241290" h="3992879">
                <a:moveTo>
                  <a:pt x="3300100" y="0"/>
                </a:moveTo>
                <a:lnTo>
                  <a:pt x="3074029" y="0"/>
                </a:lnTo>
                <a:lnTo>
                  <a:pt x="3030870" y="30479"/>
                </a:lnTo>
                <a:lnTo>
                  <a:pt x="3345820" y="30479"/>
                </a:lnTo>
                <a:lnTo>
                  <a:pt x="3300100" y="0"/>
                </a:lnTo>
                <a:close/>
              </a:path>
              <a:path w="5241290" h="3992879">
                <a:moveTo>
                  <a:pt x="4199259" y="0"/>
                </a:moveTo>
                <a:lnTo>
                  <a:pt x="3930030" y="0"/>
                </a:lnTo>
                <a:lnTo>
                  <a:pt x="3886839" y="30479"/>
                </a:lnTo>
                <a:lnTo>
                  <a:pt x="4243699" y="30479"/>
                </a:lnTo>
                <a:lnTo>
                  <a:pt x="4199259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object 4">
            <a:extLst>
              <a:ext uri="{FF2B5EF4-FFF2-40B4-BE49-F238E27FC236}">
                <a16:creationId xmlns:a16="http://schemas.microsoft.com/office/drawing/2014/main" id="{0BA6B3F0-DAE8-660D-FD6B-0AE6884CA00E}"/>
              </a:ext>
            </a:extLst>
          </p:cNvPr>
          <p:cNvSpPr>
            <a:spLocks/>
          </p:cNvSpPr>
          <p:nvPr/>
        </p:nvSpPr>
        <p:spPr bwMode="auto">
          <a:xfrm>
            <a:off x="6503988" y="2671763"/>
            <a:ext cx="5240337" cy="4013200"/>
          </a:xfrm>
          <a:custGeom>
            <a:avLst/>
            <a:gdLst>
              <a:gd name="T0" fmla="*/ 477443 w 5241290"/>
              <a:gd name="T1" fmla="*/ 1084741 h 4012565"/>
              <a:gd name="T2" fmla="*/ 555518 w 5241290"/>
              <a:gd name="T3" fmla="*/ 823699 h 4012565"/>
              <a:gd name="T4" fmla="*/ 707250 w 5241290"/>
              <a:gd name="T5" fmla="*/ 604605 h 4012565"/>
              <a:gd name="T6" fmla="*/ 918683 w 5241290"/>
              <a:gd name="T7" fmla="*/ 444559 h 4012565"/>
              <a:gd name="T8" fmla="*/ 1177075 w 5241290"/>
              <a:gd name="T9" fmla="*/ 360726 h 4012565"/>
              <a:gd name="T10" fmla="*/ 1471672 w 5241290"/>
              <a:gd name="T11" fmla="*/ 374688 h 4012565"/>
              <a:gd name="T12" fmla="*/ 1724975 w 5241290"/>
              <a:gd name="T13" fmla="*/ 426146 h 4012565"/>
              <a:gd name="T14" fmla="*/ 1918610 w 5241290"/>
              <a:gd name="T15" fmla="*/ 221014 h 4012565"/>
              <a:gd name="T16" fmla="*/ 2170024 w 5241290"/>
              <a:gd name="T17" fmla="*/ 120018 h 4012565"/>
              <a:gd name="T18" fmla="*/ 2441765 w 5241290"/>
              <a:gd name="T19" fmla="*/ 135901 h 4012565"/>
              <a:gd name="T20" fmla="*/ 2690011 w 5241290"/>
              <a:gd name="T21" fmla="*/ 272442 h 4012565"/>
              <a:gd name="T22" fmla="*/ 2871577 w 5241290"/>
              <a:gd name="T23" fmla="*/ 117488 h 4012565"/>
              <a:gd name="T24" fmla="*/ 3117933 w 5241290"/>
              <a:gd name="T25" fmla="*/ 6340 h 4012565"/>
              <a:gd name="T26" fmla="*/ 3389643 w 5241290"/>
              <a:gd name="T27" fmla="*/ 37465 h 4012565"/>
              <a:gd name="T28" fmla="*/ 3618201 w 5241290"/>
              <a:gd name="T29" fmla="*/ 217203 h 4012565"/>
              <a:gd name="T30" fmla="*/ 3842950 w 5241290"/>
              <a:gd name="T31" fmla="*/ 46976 h 4012565"/>
              <a:gd name="T32" fmla="*/ 4108962 w 5241290"/>
              <a:gd name="T33" fmla="*/ 2529 h 4012565"/>
              <a:gd name="T34" fmla="*/ 4369914 w 5241290"/>
              <a:gd name="T35" fmla="*/ 88253 h 4012565"/>
              <a:gd name="T36" fmla="*/ 4576898 w 5241290"/>
              <a:gd name="T37" fmla="*/ 307378 h 4012565"/>
              <a:gd name="T38" fmla="*/ 4732439 w 5241290"/>
              <a:gd name="T39" fmla="*/ 536014 h 4012565"/>
              <a:gd name="T40" fmla="*/ 4947649 w 5241290"/>
              <a:gd name="T41" fmla="*/ 694139 h 4012565"/>
              <a:gd name="T42" fmla="*/ 5082896 w 5241290"/>
              <a:gd name="T43" fmla="*/ 922775 h 4012565"/>
              <a:gd name="T44" fmla="*/ 5121629 w 5241290"/>
              <a:gd name="T45" fmla="*/ 1192718 h 4012565"/>
              <a:gd name="T46" fmla="*/ 5070187 w 5241290"/>
              <a:gd name="T47" fmla="*/ 1422604 h 4012565"/>
              <a:gd name="T48" fmla="*/ 5197815 w 5241290"/>
              <a:gd name="T49" fmla="*/ 1672214 h 4012565"/>
              <a:gd name="T50" fmla="*/ 5240326 w 5241290"/>
              <a:gd name="T51" fmla="*/ 1942126 h 4012565"/>
              <a:gd name="T52" fmla="*/ 5199703 w 5241290"/>
              <a:gd name="T53" fmla="*/ 2210143 h 4012565"/>
              <a:gd name="T54" fmla="*/ 5079086 w 5241290"/>
              <a:gd name="T55" fmla="*/ 2454021 h 4012565"/>
              <a:gd name="T56" fmla="*/ 4876552 w 5241290"/>
              <a:gd name="T57" fmla="*/ 2654709 h 4012565"/>
              <a:gd name="T58" fmla="*/ 4587686 w 5241290"/>
              <a:gd name="T59" fmla="*/ 2781733 h 4012565"/>
              <a:gd name="T60" fmla="*/ 4494982 w 5241290"/>
              <a:gd name="T61" fmla="*/ 3030685 h 4012565"/>
              <a:gd name="T62" fmla="*/ 4357207 w 5241290"/>
              <a:gd name="T63" fmla="*/ 3272027 h 4012565"/>
              <a:gd name="T64" fmla="*/ 4143885 w 5241290"/>
              <a:gd name="T65" fmla="*/ 3441599 h 4012565"/>
              <a:gd name="T66" fmla="*/ 3877234 w 5241290"/>
              <a:gd name="T67" fmla="*/ 3514631 h 4012565"/>
              <a:gd name="T68" fmla="*/ 3593456 w 5241290"/>
              <a:gd name="T69" fmla="*/ 3471452 h 4012565"/>
              <a:gd name="T70" fmla="*/ 3410610 w 5241290"/>
              <a:gd name="T71" fmla="*/ 3543211 h 4012565"/>
              <a:gd name="T72" fmla="*/ 3248058 w 5241290"/>
              <a:gd name="T73" fmla="*/ 3773752 h 4012565"/>
              <a:gd name="T74" fmla="*/ 3026510 w 5241290"/>
              <a:gd name="T75" fmla="*/ 3932535 h 4012565"/>
              <a:gd name="T76" fmla="*/ 2766837 w 5241290"/>
              <a:gd name="T77" fmla="*/ 4008104 h 4012565"/>
              <a:gd name="T78" fmla="*/ 2490006 w 5241290"/>
              <a:gd name="T79" fmla="*/ 3989051 h 4012565"/>
              <a:gd name="T80" fmla="*/ 2214487 w 5241290"/>
              <a:gd name="T81" fmla="*/ 3860134 h 4012565"/>
              <a:gd name="T82" fmla="*/ 2000526 w 5241290"/>
              <a:gd name="T83" fmla="*/ 3632760 h 4012565"/>
              <a:gd name="T84" fmla="*/ 1748471 w 5241290"/>
              <a:gd name="T85" fmla="*/ 3742636 h 4012565"/>
              <a:gd name="T86" fmla="*/ 1486910 w 5241290"/>
              <a:gd name="T87" fmla="*/ 3771847 h 4012565"/>
              <a:gd name="T88" fmla="*/ 1229765 w 5241290"/>
              <a:gd name="T89" fmla="*/ 3724857 h 4012565"/>
              <a:gd name="T90" fmla="*/ 994869 w 5241290"/>
              <a:gd name="T91" fmla="*/ 3604823 h 4012565"/>
              <a:gd name="T92" fmla="*/ 797425 w 5241290"/>
              <a:gd name="T93" fmla="*/ 3416830 h 4012565"/>
              <a:gd name="T94" fmla="*/ 707250 w 5241290"/>
              <a:gd name="T95" fmla="*/ 3280279 h 4012565"/>
              <a:gd name="T96" fmla="*/ 434260 w 5241290"/>
              <a:gd name="T97" fmla="*/ 3238362 h 4012565"/>
              <a:gd name="T98" fmla="*/ 224108 w 5241290"/>
              <a:gd name="T99" fmla="*/ 3065623 h 4012565"/>
              <a:gd name="T100" fmla="*/ 121257 w 5241290"/>
              <a:gd name="T101" fmla="*/ 2798881 h 4012565"/>
              <a:gd name="T102" fmla="*/ 159990 w 5241290"/>
              <a:gd name="T103" fmla="*/ 2518802 h 4012565"/>
              <a:gd name="T104" fmla="*/ 186655 w 5241290"/>
              <a:gd name="T105" fmla="*/ 2304765 h 4012565"/>
              <a:gd name="T106" fmla="*/ 36812 w 5241290"/>
              <a:gd name="T107" fmla="*/ 2085655 h 4012565"/>
              <a:gd name="T108" fmla="*/ 3168 w 5241290"/>
              <a:gd name="T109" fmla="*/ 1822092 h 4012565"/>
              <a:gd name="T110" fmla="*/ 99041 w 5241290"/>
              <a:gd name="T111" fmla="*/ 1559786 h 4012565"/>
              <a:gd name="T112" fmla="*/ 328240 w 5241290"/>
              <a:gd name="T113" fmla="*/ 1371176 h 40125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241290" h="4012565">
                <a:moveTo>
                  <a:pt x="476890" y="1320789"/>
                </a:moveTo>
                <a:lnTo>
                  <a:pt x="471799" y="1272539"/>
                </a:lnTo>
                <a:lnTo>
                  <a:pt x="469270" y="1224899"/>
                </a:lnTo>
                <a:lnTo>
                  <a:pt x="469910" y="1177899"/>
                </a:lnTo>
                <a:lnTo>
                  <a:pt x="472439" y="1130929"/>
                </a:lnTo>
                <a:lnTo>
                  <a:pt x="477530" y="1084569"/>
                </a:lnTo>
                <a:lnTo>
                  <a:pt x="485150" y="1038849"/>
                </a:lnTo>
                <a:lnTo>
                  <a:pt x="494659" y="993769"/>
                </a:lnTo>
                <a:lnTo>
                  <a:pt x="506729" y="949939"/>
                </a:lnTo>
                <a:lnTo>
                  <a:pt x="521329" y="906779"/>
                </a:lnTo>
                <a:lnTo>
                  <a:pt x="537209" y="864869"/>
                </a:lnTo>
                <a:lnTo>
                  <a:pt x="555619" y="823569"/>
                </a:lnTo>
                <a:lnTo>
                  <a:pt x="576590" y="783579"/>
                </a:lnTo>
                <a:lnTo>
                  <a:pt x="598810" y="744839"/>
                </a:lnTo>
                <a:lnTo>
                  <a:pt x="623559" y="708019"/>
                </a:lnTo>
                <a:lnTo>
                  <a:pt x="649620" y="671809"/>
                </a:lnTo>
                <a:lnTo>
                  <a:pt x="677539" y="637519"/>
                </a:lnTo>
                <a:lnTo>
                  <a:pt x="707379" y="604509"/>
                </a:lnTo>
                <a:lnTo>
                  <a:pt x="738499" y="573389"/>
                </a:lnTo>
                <a:lnTo>
                  <a:pt x="771540" y="543549"/>
                </a:lnTo>
                <a:lnTo>
                  <a:pt x="806439" y="515599"/>
                </a:lnTo>
                <a:lnTo>
                  <a:pt x="842009" y="490209"/>
                </a:lnTo>
                <a:lnTo>
                  <a:pt x="879469" y="466069"/>
                </a:lnTo>
                <a:lnTo>
                  <a:pt x="918850" y="444489"/>
                </a:lnTo>
                <a:lnTo>
                  <a:pt x="958839" y="424159"/>
                </a:lnTo>
                <a:lnTo>
                  <a:pt x="1000140" y="407029"/>
                </a:lnTo>
                <a:lnTo>
                  <a:pt x="1042659" y="391789"/>
                </a:lnTo>
                <a:lnTo>
                  <a:pt x="1086490" y="379079"/>
                </a:lnTo>
                <a:lnTo>
                  <a:pt x="1131569" y="368289"/>
                </a:lnTo>
                <a:lnTo>
                  <a:pt x="1177289" y="360669"/>
                </a:lnTo>
                <a:lnTo>
                  <a:pt x="1226819" y="354939"/>
                </a:lnTo>
                <a:lnTo>
                  <a:pt x="1276349" y="353049"/>
                </a:lnTo>
                <a:lnTo>
                  <a:pt x="1325879" y="353689"/>
                </a:lnTo>
                <a:lnTo>
                  <a:pt x="1374769" y="357499"/>
                </a:lnTo>
                <a:lnTo>
                  <a:pt x="1423659" y="364479"/>
                </a:lnTo>
                <a:lnTo>
                  <a:pt x="1471940" y="374629"/>
                </a:lnTo>
                <a:lnTo>
                  <a:pt x="1519549" y="387979"/>
                </a:lnTo>
                <a:lnTo>
                  <a:pt x="1566550" y="403859"/>
                </a:lnTo>
                <a:lnTo>
                  <a:pt x="1612270" y="422909"/>
                </a:lnTo>
                <a:lnTo>
                  <a:pt x="1657349" y="445129"/>
                </a:lnTo>
                <a:lnTo>
                  <a:pt x="1701180" y="469879"/>
                </a:lnTo>
                <a:lnTo>
                  <a:pt x="1725289" y="426079"/>
                </a:lnTo>
                <a:lnTo>
                  <a:pt x="1751959" y="385419"/>
                </a:lnTo>
                <a:lnTo>
                  <a:pt x="1781190" y="346709"/>
                </a:lnTo>
                <a:lnTo>
                  <a:pt x="1812919" y="311139"/>
                </a:lnTo>
                <a:lnTo>
                  <a:pt x="1846569" y="278129"/>
                </a:lnTo>
                <a:lnTo>
                  <a:pt x="1882139" y="248259"/>
                </a:lnTo>
                <a:lnTo>
                  <a:pt x="1918959" y="220979"/>
                </a:lnTo>
                <a:lnTo>
                  <a:pt x="1958339" y="196199"/>
                </a:lnTo>
                <a:lnTo>
                  <a:pt x="1998360" y="175259"/>
                </a:lnTo>
                <a:lnTo>
                  <a:pt x="2040270" y="156819"/>
                </a:lnTo>
                <a:lnTo>
                  <a:pt x="2082789" y="141579"/>
                </a:lnTo>
                <a:lnTo>
                  <a:pt x="2125979" y="128899"/>
                </a:lnTo>
                <a:lnTo>
                  <a:pt x="2170419" y="119999"/>
                </a:lnTo>
                <a:lnTo>
                  <a:pt x="2215530" y="114299"/>
                </a:lnTo>
                <a:lnTo>
                  <a:pt x="2260610" y="111739"/>
                </a:lnTo>
                <a:lnTo>
                  <a:pt x="2306330" y="112379"/>
                </a:lnTo>
                <a:lnTo>
                  <a:pt x="2352050" y="116829"/>
                </a:lnTo>
                <a:lnTo>
                  <a:pt x="2397130" y="124449"/>
                </a:lnTo>
                <a:lnTo>
                  <a:pt x="2442209" y="135879"/>
                </a:lnTo>
                <a:lnTo>
                  <a:pt x="2487289" y="150479"/>
                </a:lnTo>
                <a:lnTo>
                  <a:pt x="2531760" y="168889"/>
                </a:lnTo>
                <a:lnTo>
                  <a:pt x="2574919" y="190499"/>
                </a:lnTo>
                <a:lnTo>
                  <a:pt x="2615580" y="215249"/>
                </a:lnTo>
                <a:lnTo>
                  <a:pt x="2653680" y="242559"/>
                </a:lnTo>
                <a:lnTo>
                  <a:pt x="2690500" y="272399"/>
                </a:lnTo>
                <a:lnTo>
                  <a:pt x="2724790" y="305409"/>
                </a:lnTo>
                <a:lnTo>
                  <a:pt x="2748290" y="261609"/>
                </a:lnTo>
                <a:lnTo>
                  <a:pt x="2774960" y="220979"/>
                </a:lnTo>
                <a:lnTo>
                  <a:pt x="2804800" y="182879"/>
                </a:lnTo>
                <a:lnTo>
                  <a:pt x="2837169" y="148589"/>
                </a:lnTo>
                <a:lnTo>
                  <a:pt x="2872099" y="117469"/>
                </a:lnTo>
                <a:lnTo>
                  <a:pt x="2908950" y="90159"/>
                </a:lnTo>
                <a:lnTo>
                  <a:pt x="2947659" y="66019"/>
                </a:lnTo>
                <a:lnTo>
                  <a:pt x="2988320" y="45079"/>
                </a:lnTo>
                <a:lnTo>
                  <a:pt x="3030870" y="28559"/>
                </a:lnTo>
                <a:lnTo>
                  <a:pt x="3074029" y="15239"/>
                </a:lnTo>
                <a:lnTo>
                  <a:pt x="3118500" y="6339"/>
                </a:lnTo>
                <a:lnTo>
                  <a:pt x="3163580" y="1249"/>
                </a:lnTo>
                <a:lnTo>
                  <a:pt x="3208660" y="0"/>
                </a:lnTo>
                <a:lnTo>
                  <a:pt x="3254380" y="3169"/>
                </a:lnTo>
                <a:lnTo>
                  <a:pt x="3300100" y="10149"/>
                </a:lnTo>
                <a:lnTo>
                  <a:pt x="3345820" y="21579"/>
                </a:lnTo>
                <a:lnTo>
                  <a:pt x="3390259" y="37459"/>
                </a:lnTo>
                <a:lnTo>
                  <a:pt x="3434730" y="58399"/>
                </a:lnTo>
                <a:lnTo>
                  <a:pt x="3476640" y="82539"/>
                </a:lnTo>
                <a:lnTo>
                  <a:pt x="3516629" y="111099"/>
                </a:lnTo>
                <a:lnTo>
                  <a:pt x="3553449" y="142859"/>
                </a:lnTo>
                <a:lnTo>
                  <a:pt x="3587739" y="178429"/>
                </a:lnTo>
                <a:lnTo>
                  <a:pt x="3618859" y="217169"/>
                </a:lnTo>
                <a:lnTo>
                  <a:pt x="3651260" y="180319"/>
                </a:lnTo>
                <a:lnTo>
                  <a:pt x="3686190" y="146669"/>
                </a:lnTo>
                <a:lnTo>
                  <a:pt x="3723650" y="116829"/>
                </a:lnTo>
                <a:lnTo>
                  <a:pt x="3761750" y="89519"/>
                </a:lnTo>
                <a:lnTo>
                  <a:pt x="3802379" y="66659"/>
                </a:lnTo>
                <a:lnTo>
                  <a:pt x="3843649" y="46969"/>
                </a:lnTo>
                <a:lnTo>
                  <a:pt x="3886839" y="30479"/>
                </a:lnTo>
                <a:lnTo>
                  <a:pt x="3930030" y="17769"/>
                </a:lnTo>
                <a:lnTo>
                  <a:pt x="3974469" y="8869"/>
                </a:lnTo>
                <a:lnTo>
                  <a:pt x="4019549" y="3169"/>
                </a:lnTo>
                <a:lnTo>
                  <a:pt x="4064629" y="609"/>
                </a:lnTo>
                <a:lnTo>
                  <a:pt x="4109709" y="2529"/>
                </a:lnTo>
                <a:lnTo>
                  <a:pt x="4154820" y="7619"/>
                </a:lnTo>
                <a:lnTo>
                  <a:pt x="4199259" y="16489"/>
                </a:lnTo>
                <a:lnTo>
                  <a:pt x="4243699" y="28559"/>
                </a:lnTo>
                <a:lnTo>
                  <a:pt x="4286889" y="45079"/>
                </a:lnTo>
                <a:lnTo>
                  <a:pt x="4329440" y="64769"/>
                </a:lnTo>
                <a:lnTo>
                  <a:pt x="4370709" y="88239"/>
                </a:lnTo>
                <a:lnTo>
                  <a:pt x="4410090" y="114909"/>
                </a:lnTo>
                <a:lnTo>
                  <a:pt x="4448190" y="146029"/>
                </a:lnTo>
                <a:lnTo>
                  <a:pt x="4485650" y="182239"/>
                </a:lnTo>
                <a:lnTo>
                  <a:pt x="4519940" y="220979"/>
                </a:lnTo>
                <a:lnTo>
                  <a:pt x="4550420" y="262889"/>
                </a:lnTo>
                <a:lnTo>
                  <a:pt x="4577730" y="307329"/>
                </a:lnTo>
                <a:lnTo>
                  <a:pt x="4601199" y="353689"/>
                </a:lnTo>
                <a:lnTo>
                  <a:pt x="4620249" y="402579"/>
                </a:lnTo>
                <a:lnTo>
                  <a:pt x="4636129" y="452749"/>
                </a:lnTo>
                <a:lnTo>
                  <a:pt x="4646919" y="504809"/>
                </a:lnTo>
                <a:lnTo>
                  <a:pt x="4691390" y="518769"/>
                </a:lnTo>
                <a:lnTo>
                  <a:pt x="4733300" y="535929"/>
                </a:lnTo>
                <a:lnTo>
                  <a:pt x="4773929" y="556259"/>
                </a:lnTo>
                <a:lnTo>
                  <a:pt x="4813310" y="579119"/>
                </a:lnTo>
                <a:lnTo>
                  <a:pt x="4850129" y="604509"/>
                </a:lnTo>
                <a:lnTo>
                  <a:pt x="4885059" y="631819"/>
                </a:lnTo>
                <a:lnTo>
                  <a:pt x="4918069" y="661659"/>
                </a:lnTo>
                <a:lnTo>
                  <a:pt x="4948549" y="694029"/>
                </a:lnTo>
                <a:lnTo>
                  <a:pt x="4977140" y="728319"/>
                </a:lnTo>
                <a:lnTo>
                  <a:pt x="5003169" y="763889"/>
                </a:lnTo>
                <a:lnTo>
                  <a:pt x="5027310" y="801349"/>
                </a:lnTo>
                <a:lnTo>
                  <a:pt x="5048249" y="840729"/>
                </a:lnTo>
                <a:lnTo>
                  <a:pt x="5067299" y="881359"/>
                </a:lnTo>
                <a:lnTo>
                  <a:pt x="5083820" y="922629"/>
                </a:lnTo>
                <a:lnTo>
                  <a:pt x="5097139" y="965819"/>
                </a:lnTo>
                <a:lnTo>
                  <a:pt x="5107929" y="1009649"/>
                </a:lnTo>
                <a:lnTo>
                  <a:pt x="5116189" y="1054729"/>
                </a:lnTo>
                <a:lnTo>
                  <a:pt x="5121279" y="1100449"/>
                </a:lnTo>
                <a:lnTo>
                  <a:pt x="5123809" y="1146169"/>
                </a:lnTo>
                <a:lnTo>
                  <a:pt x="5122560" y="1192529"/>
                </a:lnTo>
                <a:lnTo>
                  <a:pt x="5118750" y="1239499"/>
                </a:lnTo>
                <a:lnTo>
                  <a:pt x="5111130" y="1286499"/>
                </a:lnTo>
                <a:lnTo>
                  <a:pt x="5100949" y="1333499"/>
                </a:lnTo>
                <a:lnTo>
                  <a:pt x="5087630" y="1378579"/>
                </a:lnTo>
                <a:lnTo>
                  <a:pt x="5079369" y="1400159"/>
                </a:lnTo>
                <a:lnTo>
                  <a:pt x="5071109" y="1422379"/>
                </a:lnTo>
                <a:lnTo>
                  <a:pt x="5098419" y="1461759"/>
                </a:lnTo>
                <a:lnTo>
                  <a:pt x="5123169" y="1501749"/>
                </a:lnTo>
                <a:lnTo>
                  <a:pt x="5146029" y="1543049"/>
                </a:lnTo>
                <a:lnTo>
                  <a:pt x="5165719" y="1585569"/>
                </a:lnTo>
                <a:lnTo>
                  <a:pt x="5183520" y="1628759"/>
                </a:lnTo>
                <a:lnTo>
                  <a:pt x="5198760" y="1671949"/>
                </a:lnTo>
                <a:lnTo>
                  <a:pt x="5211439" y="1716389"/>
                </a:lnTo>
                <a:lnTo>
                  <a:pt x="5222229" y="1760829"/>
                </a:lnTo>
                <a:lnTo>
                  <a:pt x="5230489" y="1805933"/>
                </a:lnTo>
                <a:lnTo>
                  <a:pt x="5236220" y="1851010"/>
                </a:lnTo>
                <a:lnTo>
                  <a:pt x="5240030" y="1896730"/>
                </a:lnTo>
                <a:lnTo>
                  <a:pt x="5241279" y="1941819"/>
                </a:lnTo>
                <a:lnTo>
                  <a:pt x="5240030" y="1987539"/>
                </a:lnTo>
                <a:lnTo>
                  <a:pt x="5236220" y="2032628"/>
                </a:lnTo>
                <a:lnTo>
                  <a:pt x="5231129" y="2077074"/>
                </a:lnTo>
                <a:lnTo>
                  <a:pt x="5222869" y="2122163"/>
                </a:lnTo>
                <a:lnTo>
                  <a:pt x="5212719" y="2165978"/>
                </a:lnTo>
                <a:lnTo>
                  <a:pt x="5200649" y="2209793"/>
                </a:lnTo>
                <a:lnTo>
                  <a:pt x="5186049" y="2252334"/>
                </a:lnTo>
                <a:lnTo>
                  <a:pt x="5168889" y="2294875"/>
                </a:lnTo>
                <a:lnTo>
                  <a:pt x="5149839" y="2335523"/>
                </a:lnTo>
                <a:lnTo>
                  <a:pt x="5128899" y="2376159"/>
                </a:lnTo>
                <a:lnTo>
                  <a:pt x="5105399" y="2415533"/>
                </a:lnTo>
                <a:lnTo>
                  <a:pt x="5080010" y="2453633"/>
                </a:lnTo>
                <a:lnTo>
                  <a:pt x="5052059" y="2489828"/>
                </a:lnTo>
                <a:lnTo>
                  <a:pt x="5022219" y="2525380"/>
                </a:lnTo>
                <a:lnTo>
                  <a:pt x="4990459" y="2559670"/>
                </a:lnTo>
                <a:lnTo>
                  <a:pt x="4956169" y="2591424"/>
                </a:lnTo>
                <a:lnTo>
                  <a:pt x="4919990" y="2622535"/>
                </a:lnTo>
                <a:lnTo>
                  <a:pt x="4877439" y="2654289"/>
                </a:lnTo>
                <a:lnTo>
                  <a:pt x="4832360" y="2683495"/>
                </a:lnTo>
                <a:lnTo>
                  <a:pt x="4786640" y="2709534"/>
                </a:lnTo>
                <a:lnTo>
                  <a:pt x="4738359" y="2732394"/>
                </a:lnTo>
                <a:lnTo>
                  <a:pt x="4689469" y="2752075"/>
                </a:lnTo>
                <a:lnTo>
                  <a:pt x="4639299" y="2768589"/>
                </a:lnTo>
                <a:lnTo>
                  <a:pt x="4588520" y="2781293"/>
                </a:lnTo>
                <a:lnTo>
                  <a:pt x="4536429" y="2790818"/>
                </a:lnTo>
                <a:lnTo>
                  <a:pt x="4534539" y="2840979"/>
                </a:lnTo>
                <a:lnTo>
                  <a:pt x="4529449" y="2889878"/>
                </a:lnTo>
                <a:lnTo>
                  <a:pt x="4521189" y="2938134"/>
                </a:lnTo>
                <a:lnTo>
                  <a:pt x="4509759" y="2985128"/>
                </a:lnTo>
                <a:lnTo>
                  <a:pt x="4495799" y="3030205"/>
                </a:lnTo>
                <a:lnTo>
                  <a:pt x="4479279" y="3074663"/>
                </a:lnTo>
                <a:lnTo>
                  <a:pt x="4459620" y="3117204"/>
                </a:lnTo>
                <a:lnTo>
                  <a:pt x="4438009" y="3158483"/>
                </a:lnTo>
                <a:lnTo>
                  <a:pt x="4413260" y="3198488"/>
                </a:lnTo>
                <a:lnTo>
                  <a:pt x="4386590" y="3235945"/>
                </a:lnTo>
                <a:lnTo>
                  <a:pt x="4357999" y="3271509"/>
                </a:lnTo>
                <a:lnTo>
                  <a:pt x="4326879" y="3305799"/>
                </a:lnTo>
                <a:lnTo>
                  <a:pt x="4293869" y="3337553"/>
                </a:lnTo>
                <a:lnTo>
                  <a:pt x="4258939" y="3366759"/>
                </a:lnTo>
                <a:lnTo>
                  <a:pt x="4222760" y="3394060"/>
                </a:lnTo>
                <a:lnTo>
                  <a:pt x="4184019" y="3418825"/>
                </a:lnTo>
                <a:lnTo>
                  <a:pt x="4144639" y="3441054"/>
                </a:lnTo>
                <a:lnTo>
                  <a:pt x="4102729" y="3460104"/>
                </a:lnTo>
                <a:lnTo>
                  <a:pt x="4060179" y="3477249"/>
                </a:lnTo>
                <a:lnTo>
                  <a:pt x="4016379" y="3490584"/>
                </a:lnTo>
                <a:lnTo>
                  <a:pt x="3971300" y="3501383"/>
                </a:lnTo>
                <a:lnTo>
                  <a:pt x="3924939" y="3509634"/>
                </a:lnTo>
                <a:lnTo>
                  <a:pt x="3877939" y="3514075"/>
                </a:lnTo>
                <a:lnTo>
                  <a:pt x="3829689" y="3515349"/>
                </a:lnTo>
                <a:lnTo>
                  <a:pt x="3781440" y="3513444"/>
                </a:lnTo>
                <a:lnTo>
                  <a:pt x="3733159" y="3507729"/>
                </a:lnTo>
                <a:lnTo>
                  <a:pt x="3686190" y="3498835"/>
                </a:lnTo>
                <a:lnTo>
                  <a:pt x="3639830" y="3486143"/>
                </a:lnTo>
                <a:lnTo>
                  <a:pt x="3594110" y="3470903"/>
                </a:lnTo>
                <a:lnTo>
                  <a:pt x="3549639" y="3451853"/>
                </a:lnTo>
                <a:lnTo>
                  <a:pt x="3505840" y="3429624"/>
                </a:lnTo>
                <a:lnTo>
                  <a:pt x="3463930" y="3404859"/>
                </a:lnTo>
                <a:lnTo>
                  <a:pt x="3448690" y="3452484"/>
                </a:lnTo>
                <a:lnTo>
                  <a:pt x="3431529" y="3498204"/>
                </a:lnTo>
                <a:lnTo>
                  <a:pt x="3411230" y="3542650"/>
                </a:lnTo>
                <a:lnTo>
                  <a:pt x="3389010" y="3585834"/>
                </a:lnTo>
                <a:lnTo>
                  <a:pt x="3364870" y="3627113"/>
                </a:lnTo>
                <a:lnTo>
                  <a:pt x="3338840" y="3666475"/>
                </a:lnTo>
                <a:lnTo>
                  <a:pt x="3310249" y="3703944"/>
                </a:lnTo>
                <a:lnTo>
                  <a:pt x="3280409" y="3739508"/>
                </a:lnTo>
                <a:lnTo>
                  <a:pt x="3248649" y="3773155"/>
                </a:lnTo>
                <a:lnTo>
                  <a:pt x="3214999" y="3804909"/>
                </a:lnTo>
                <a:lnTo>
                  <a:pt x="3180069" y="3834758"/>
                </a:lnTo>
                <a:lnTo>
                  <a:pt x="3143890" y="3862059"/>
                </a:lnTo>
                <a:lnTo>
                  <a:pt x="3106430" y="3887455"/>
                </a:lnTo>
                <a:lnTo>
                  <a:pt x="3067049" y="3910958"/>
                </a:lnTo>
                <a:lnTo>
                  <a:pt x="3027060" y="3931913"/>
                </a:lnTo>
                <a:lnTo>
                  <a:pt x="2985759" y="3950320"/>
                </a:lnTo>
                <a:lnTo>
                  <a:pt x="2943849" y="3966834"/>
                </a:lnTo>
                <a:lnTo>
                  <a:pt x="2900690" y="3980800"/>
                </a:lnTo>
                <a:lnTo>
                  <a:pt x="2856859" y="3992230"/>
                </a:lnTo>
                <a:lnTo>
                  <a:pt x="2812420" y="4001124"/>
                </a:lnTo>
                <a:lnTo>
                  <a:pt x="2767340" y="4007470"/>
                </a:lnTo>
                <a:lnTo>
                  <a:pt x="2722260" y="4011280"/>
                </a:lnTo>
                <a:lnTo>
                  <a:pt x="2675900" y="4012554"/>
                </a:lnTo>
                <a:lnTo>
                  <a:pt x="2630180" y="4010649"/>
                </a:lnTo>
                <a:lnTo>
                  <a:pt x="2583820" y="4006208"/>
                </a:lnTo>
                <a:lnTo>
                  <a:pt x="2536819" y="3998588"/>
                </a:lnTo>
                <a:lnTo>
                  <a:pt x="2490459" y="3988420"/>
                </a:lnTo>
                <a:lnTo>
                  <a:pt x="2444130" y="3975728"/>
                </a:lnTo>
                <a:lnTo>
                  <a:pt x="2395209" y="3957940"/>
                </a:lnTo>
                <a:lnTo>
                  <a:pt x="2347600" y="3937628"/>
                </a:lnTo>
                <a:lnTo>
                  <a:pt x="2301880" y="3914768"/>
                </a:lnTo>
                <a:lnTo>
                  <a:pt x="2257440" y="3888729"/>
                </a:lnTo>
                <a:lnTo>
                  <a:pt x="2214890" y="3859523"/>
                </a:lnTo>
                <a:lnTo>
                  <a:pt x="2173620" y="3827769"/>
                </a:lnTo>
                <a:lnTo>
                  <a:pt x="2134880" y="3793479"/>
                </a:lnTo>
                <a:lnTo>
                  <a:pt x="2098029" y="3756653"/>
                </a:lnTo>
                <a:lnTo>
                  <a:pt x="2063130" y="3717279"/>
                </a:lnTo>
                <a:lnTo>
                  <a:pt x="2030729" y="3676000"/>
                </a:lnTo>
                <a:lnTo>
                  <a:pt x="2000890" y="3632185"/>
                </a:lnTo>
                <a:lnTo>
                  <a:pt x="1960260" y="3656319"/>
                </a:lnTo>
                <a:lnTo>
                  <a:pt x="1918959" y="3677905"/>
                </a:lnTo>
                <a:lnTo>
                  <a:pt x="1877049" y="3697598"/>
                </a:lnTo>
                <a:lnTo>
                  <a:pt x="1835139" y="3714743"/>
                </a:lnTo>
                <a:lnTo>
                  <a:pt x="1791980" y="3729340"/>
                </a:lnTo>
                <a:lnTo>
                  <a:pt x="1748789" y="3742044"/>
                </a:lnTo>
                <a:lnTo>
                  <a:pt x="1705599" y="3752843"/>
                </a:lnTo>
                <a:lnTo>
                  <a:pt x="1661800" y="3760463"/>
                </a:lnTo>
                <a:lnTo>
                  <a:pt x="1617969" y="3766809"/>
                </a:lnTo>
                <a:lnTo>
                  <a:pt x="1574170" y="3770619"/>
                </a:lnTo>
                <a:lnTo>
                  <a:pt x="1530339" y="3771893"/>
                </a:lnTo>
                <a:lnTo>
                  <a:pt x="1487180" y="3771250"/>
                </a:lnTo>
                <a:lnTo>
                  <a:pt x="1443349" y="3768714"/>
                </a:lnTo>
                <a:lnTo>
                  <a:pt x="1400190" y="3764273"/>
                </a:lnTo>
                <a:lnTo>
                  <a:pt x="1357000" y="3757284"/>
                </a:lnTo>
                <a:lnTo>
                  <a:pt x="1314449" y="3748390"/>
                </a:lnTo>
                <a:lnTo>
                  <a:pt x="1271899" y="3736960"/>
                </a:lnTo>
                <a:lnTo>
                  <a:pt x="1229989" y="3724268"/>
                </a:lnTo>
                <a:lnTo>
                  <a:pt x="1189360" y="3709028"/>
                </a:lnTo>
                <a:lnTo>
                  <a:pt x="1148730" y="3691883"/>
                </a:lnTo>
                <a:lnTo>
                  <a:pt x="1108709" y="3672833"/>
                </a:lnTo>
                <a:lnTo>
                  <a:pt x="1069969" y="3651878"/>
                </a:lnTo>
                <a:lnTo>
                  <a:pt x="1031869" y="3629018"/>
                </a:lnTo>
                <a:lnTo>
                  <a:pt x="995050" y="3604253"/>
                </a:lnTo>
                <a:lnTo>
                  <a:pt x="958839" y="3577583"/>
                </a:lnTo>
                <a:lnTo>
                  <a:pt x="924549" y="3549008"/>
                </a:lnTo>
                <a:lnTo>
                  <a:pt x="890259" y="3518528"/>
                </a:lnTo>
                <a:lnTo>
                  <a:pt x="857890" y="3486143"/>
                </a:lnTo>
                <a:lnTo>
                  <a:pt x="826769" y="3451853"/>
                </a:lnTo>
                <a:lnTo>
                  <a:pt x="797570" y="3416289"/>
                </a:lnTo>
                <a:lnTo>
                  <a:pt x="768979" y="3378189"/>
                </a:lnTo>
                <a:lnTo>
                  <a:pt x="742309" y="3338815"/>
                </a:lnTo>
                <a:lnTo>
                  <a:pt x="717560" y="3297548"/>
                </a:lnTo>
                <a:lnTo>
                  <a:pt x="713750" y="3291833"/>
                </a:lnTo>
                <a:lnTo>
                  <a:pt x="710580" y="3286118"/>
                </a:lnTo>
                <a:lnTo>
                  <a:pt x="707379" y="3279760"/>
                </a:lnTo>
                <a:lnTo>
                  <a:pt x="659770" y="3283570"/>
                </a:lnTo>
                <a:lnTo>
                  <a:pt x="612129" y="3282308"/>
                </a:lnTo>
                <a:lnTo>
                  <a:pt x="565800" y="3277224"/>
                </a:lnTo>
                <a:lnTo>
                  <a:pt x="520689" y="3268330"/>
                </a:lnTo>
                <a:lnTo>
                  <a:pt x="476890" y="3254995"/>
                </a:lnTo>
                <a:lnTo>
                  <a:pt x="434339" y="3237850"/>
                </a:lnTo>
                <a:lnTo>
                  <a:pt x="393710" y="3216895"/>
                </a:lnTo>
                <a:lnTo>
                  <a:pt x="354970" y="3192773"/>
                </a:lnTo>
                <a:lnTo>
                  <a:pt x="318759" y="3165460"/>
                </a:lnTo>
                <a:lnTo>
                  <a:pt x="284469" y="3134980"/>
                </a:lnTo>
                <a:lnTo>
                  <a:pt x="252740" y="3101333"/>
                </a:lnTo>
                <a:lnTo>
                  <a:pt x="224149" y="3065138"/>
                </a:lnTo>
                <a:lnTo>
                  <a:pt x="198119" y="3025764"/>
                </a:lnTo>
                <a:lnTo>
                  <a:pt x="175900" y="2984485"/>
                </a:lnTo>
                <a:lnTo>
                  <a:pt x="156209" y="2941313"/>
                </a:lnTo>
                <a:lnTo>
                  <a:pt x="140969" y="2895593"/>
                </a:lnTo>
                <a:lnTo>
                  <a:pt x="128899" y="2847968"/>
                </a:lnTo>
                <a:lnTo>
                  <a:pt x="121279" y="2798438"/>
                </a:lnTo>
                <a:lnTo>
                  <a:pt x="118109" y="2750170"/>
                </a:lnTo>
                <a:lnTo>
                  <a:pt x="118750" y="2701914"/>
                </a:lnTo>
                <a:lnTo>
                  <a:pt x="123200" y="2654920"/>
                </a:lnTo>
                <a:lnTo>
                  <a:pt x="131460" y="2607938"/>
                </a:lnTo>
                <a:lnTo>
                  <a:pt x="144139" y="2562849"/>
                </a:lnTo>
                <a:lnTo>
                  <a:pt x="160019" y="2518403"/>
                </a:lnTo>
                <a:lnTo>
                  <a:pt x="179710" y="2475219"/>
                </a:lnTo>
                <a:lnTo>
                  <a:pt x="203210" y="2434583"/>
                </a:lnTo>
                <a:lnTo>
                  <a:pt x="229880" y="2395209"/>
                </a:lnTo>
                <a:lnTo>
                  <a:pt x="260360" y="2359014"/>
                </a:lnTo>
                <a:lnTo>
                  <a:pt x="222260" y="2332975"/>
                </a:lnTo>
                <a:lnTo>
                  <a:pt x="186689" y="2304400"/>
                </a:lnTo>
                <a:lnTo>
                  <a:pt x="154320" y="2273289"/>
                </a:lnTo>
                <a:lnTo>
                  <a:pt x="124449" y="2239630"/>
                </a:lnTo>
                <a:lnTo>
                  <a:pt x="97779" y="2203435"/>
                </a:lnTo>
                <a:lnTo>
                  <a:pt x="74310" y="2165978"/>
                </a:lnTo>
                <a:lnTo>
                  <a:pt x="53980" y="2126604"/>
                </a:lnTo>
                <a:lnTo>
                  <a:pt x="36819" y="2085325"/>
                </a:lnTo>
                <a:lnTo>
                  <a:pt x="22859" y="2043415"/>
                </a:lnTo>
                <a:lnTo>
                  <a:pt x="12070" y="2000243"/>
                </a:lnTo>
                <a:lnTo>
                  <a:pt x="4450" y="1956428"/>
                </a:lnTo>
                <a:lnTo>
                  <a:pt x="640" y="1911970"/>
                </a:lnTo>
                <a:lnTo>
                  <a:pt x="0" y="1866893"/>
                </a:lnTo>
                <a:lnTo>
                  <a:pt x="3169" y="1821804"/>
                </a:lnTo>
                <a:lnTo>
                  <a:pt x="9540" y="1777349"/>
                </a:lnTo>
                <a:lnTo>
                  <a:pt x="19690" y="1732909"/>
                </a:lnTo>
                <a:lnTo>
                  <a:pt x="33009" y="1689079"/>
                </a:lnTo>
                <a:lnTo>
                  <a:pt x="50810" y="1645919"/>
                </a:lnTo>
                <a:lnTo>
                  <a:pt x="71749" y="1603369"/>
                </a:lnTo>
                <a:lnTo>
                  <a:pt x="99059" y="1559539"/>
                </a:lnTo>
                <a:lnTo>
                  <a:pt x="130180" y="1518909"/>
                </a:lnTo>
                <a:lnTo>
                  <a:pt x="164470" y="1481449"/>
                </a:lnTo>
                <a:lnTo>
                  <a:pt x="201289" y="1448409"/>
                </a:lnTo>
                <a:lnTo>
                  <a:pt x="241310" y="1418569"/>
                </a:lnTo>
                <a:lnTo>
                  <a:pt x="283860" y="1392539"/>
                </a:lnTo>
                <a:lnTo>
                  <a:pt x="328300" y="1370959"/>
                </a:lnTo>
                <a:lnTo>
                  <a:pt x="374660" y="1353799"/>
                </a:lnTo>
                <a:lnTo>
                  <a:pt x="422909" y="1341119"/>
                </a:lnTo>
                <a:lnTo>
                  <a:pt x="472439" y="1333499"/>
                </a:lnTo>
                <a:lnTo>
                  <a:pt x="476890" y="1320789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7" name="object 5">
            <a:extLst>
              <a:ext uri="{FF2B5EF4-FFF2-40B4-BE49-F238E27FC236}">
                <a16:creationId xmlns:a16="http://schemas.microsoft.com/office/drawing/2014/main" id="{48BFE939-1C58-D17E-52C2-A42390E66CDE}"/>
              </a:ext>
            </a:extLst>
          </p:cNvPr>
          <p:cNvSpPr>
            <a:spLocks/>
          </p:cNvSpPr>
          <p:nvPr/>
        </p:nvSpPr>
        <p:spPr bwMode="auto">
          <a:xfrm>
            <a:off x="6769100" y="5014913"/>
            <a:ext cx="307975" cy="76200"/>
          </a:xfrm>
          <a:custGeom>
            <a:avLst/>
            <a:gdLst>
              <a:gd name="T0" fmla="*/ 307354 w 307340"/>
              <a:gd name="T1" fmla="*/ 74919 h 75564"/>
              <a:gd name="T2" fmla="*/ 253904 w 307340"/>
              <a:gd name="T3" fmla="*/ 76192 h 75564"/>
              <a:gd name="T4" fmla="*/ 200453 w 307340"/>
              <a:gd name="T5" fmla="*/ 71714 h 75564"/>
              <a:gd name="T6" fmla="*/ 148255 w 307340"/>
              <a:gd name="T7" fmla="*/ 62108 h 75564"/>
              <a:gd name="T8" fmla="*/ 96729 w 307340"/>
              <a:gd name="T9" fmla="*/ 46740 h 75564"/>
              <a:gd name="T10" fmla="*/ 47097 w 307340"/>
              <a:gd name="T11" fmla="*/ 26245 h 75564"/>
              <a:gd name="T12" fmla="*/ 0 w 307340"/>
              <a:gd name="T13" fmla="*/ 0 h 755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7340" h="75564">
                <a:moveTo>
                  <a:pt x="306720" y="74294"/>
                </a:moveTo>
                <a:lnTo>
                  <a:pt x="253380" y="75556"/>
                </a:lnTo>
                <a:lnTo>
                  <a:pt x="200040" y="71115"/>
                </a:lnTo>
                <a:lnTo>
                  <a:pt x="147949" y="61590"/>
                </a:lnTo>
                <a:lnTo>
                  <a:pt x="96530" y="46350"/>
                </a:lnTo>
                <a:lnTo>
                  <a:pt x="47000" y="2602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object 6">
            <a:extLst>
              <a:ext uri="{FF2B5EF4-FFF2-40B4-BE49-F238E27FC236}">
                <a16:creationId xmlns:a16="http://schemas.microsoft.com/office/drawing/2014/main" id="{8E68118C-8764-2436-5699-7FD4E184D69E}"/>
              </a:ext>
            </a:extLst>
          </p:cNvPr>
          <p:cNvSpPr>
            <a:spLocks/>
          </p:cNvSpPr>
          <p:nvPr/>
        </p:nvSpPr>
        <p:spPr bwMode="auto">
          <a:xfrm>
            <a:off x="7213600" y="5899150"/>
            <a:ext cx="133350" cy="34925"/>
          </a:xfrm>
          <a:custGeom>
            <a:avLst/>
            <a:gdLst>
              <a:gd name="T0" fmla="*/ 133356 w 133984"/>
              <a:gd name="T1" fmla="*/ 0 h 35560"/>
              <a:gd name="T2" fmla="*/ 101108 w 133984"/>
              <a:gd name="T3" fmla="*/ 11845 h 35560"/>
              <a:gd name="T4" fmla="*/ 67618 w 133984"/>
              <a:gd name="T5" fmla="*/ 21819 h 35560"/>
              <a:gd name="T6" fmla="*/ 34127 w 133984"/>
              <a:gd name="T7" fmla="*/ 29303 h 35560"/>
              <a:gd name="T8" fmla="*/ 0 w 133984"/>
              <a:gd name="T9" fmla="*/ 34916 h 35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984" h="35560">
                <a:moveTo>
                  <a:pt x="133990" y="0"/>
                </a:moveTo>
                <a:lnTo>
                  <a:pt x="101589" y="12060"/>
                </a:lnTo>
                <a:lnTo>
                  <a:pt x="67939" y="22216"/>
                </a:lnTo>
                <a:lnTo>
                  <a:pt x="34289" y="29836"/>
                </a:lnTo>
                <a:lnTo>
                  <a:pt x="0" y="35551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9" name="object 7">
            <a:extLst>
              <a:ext uri="{FF2B5EF4-FFF2-40B4-BE49-F238E27FC236}">
                <a16:creationId xmlns:a16="http://schemas.microsoft.com/office/drawing/2014/main" id="{78222FCB-2F75-E43D-91E1-C1DE8816D29C}"/>
              </a:ext>
            </a:extLst>
          </p:cNvPr>
          <p:cNvSpPr>
            <a:spLocks/>
          </p:cNvSpPr>
          <p:nvPr/>
        </p:nvSpPr>
        <p:spPr bwMode="auto">
          <a:xfrm>
            <a:off x="8423275" y="6126163"/>
            <a:ext cx="80963" cy="161925"/>
          </a:xfrm>
          <a:custGeom>
            <a:avLst/>
            <a:gdLst>
              <a:gd name="T0" fmla="*/ 80974 w 81279"/>
              <a:gd name="T1" fmla="*/ 161930 h 161289"/>
              <a:gd name="T2" fmla="*/ 57565 w 81279"/>
              <a:gd name="T3" fmla="*/ 123680 h 161289"/>
              <a:gd name="T4" fmla="*/ 36707 w 81279"/>
              <a:gd name="T5" fmla="*/ 83517 h 161289"/>
              <a:gd name="T6" fmla="*/ 17093 w 81279"/>
              <a:gd name="T7" fmla="*/ 42074 h 161289"/>
              <a:gd name="T8" fmla="*/ 0 w 81279"/>
              <a:gd name="T9" fmla="*/ 0 h 161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279" h="161289">
                <a:moveTo>
                  <a:pt x="81290" y="161294"/>
                </a:moveTo>
                <a:lnTo>
                  <a:pt x="57790" y="123194"/>
                </a:lnTo>
                <a:lnTo>
                  <a:pt x="36850" y="83189"/>
                </a:lnTo>
                <a:lnTo>
                  <a:pt x="17160" y="4190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object 8">
            <a:extLst>
              <a:ext uri="{FF2B5EF4-FFF2-40B4-BE49-F238E27FC236}">
                <a16:creationId xmlns:a16="http://schemas.microsoft.com/office/drawing/2014/main" id="{1371E957-8E4A-62B4-3501-CD6BF3D593F5}"/>
              </a:ext>
            </a:extLst>
          </p:cNvPr>
          <p:cNvSpPr>
            <a:spLocks/>
          </p:cNvSpPr>
          <p:nvPr/>
        </p:nvSpPr>
        <p:spPr bwMode="auto">
          <a:xfrm>
            <a:off x="9967913" y="5884863"/>
            <a:ext cx="33337" cy="177800"/>
          </a:xfrm>
          <a:custGeom>
            <a:avLst/>
            <a:gdLst>
              <a:gd name="T0" fmla="*/ 33322 w 32384"/>
              <a:gd name="T1" fmla="*/ 0 h 177164"/>
              <a:gd name="T2" fmla="*/ 28741 w 32384"/>
              <a:gd name="T3" fmla="*/ 45251 h 177164"/>
              <a:gd name="T4" fmla="*/ 21555 w 32384"/>
              <a:gd name="T5" fmla="*/ 89855 h 177164"/>
              <a:gd name="T6" fmla="*/ 11765 w 32384"/>
              <a:gd name="T7" fmla="*/ 134474 h 177164"/>
              <a:gd name="T8" fmla="*/ 0 w 32384"/>
              <a:gd name="T9" fmla="*/ 177800 h 177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84" h="177164">
                <a:moveTo>
                  <a:pt x="32369" y="0"/>
                </a:moveTo>
                <a:lnTo>
                  <a:pt x="27919" y="45089"/>
                </a:lnTo>
                <a:lnTo>
                  <a:pt x="20939" y="89534"/>
                </a:lnTo>
                <a:lnTo>
                  <a:pt x="11429" y="133993"/>
                </a:lnTo>
                <a:lnTo>
                  <a:pt x="0" y="177164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1" name="object 9">
            <a:extLst>
              <a:ext uri="{FF2B5EF4-FFF2-40B4-BE49-F238E27FC236}">
                <a16:creationId xmlns:a16="http://schemas.microsoft.com/office/drawing/2014/main" id="{F9F77B5E-D659-D795-5F84-D2536F7B4551}"/>
              </a:ext>
            </a:extLst>
          </p:cNvPr>
          <p:cNvSpPr>
            <a:spLocks/>
          </p:cNvSpPr>
          <p:nvPr/>
        </p:nvSpPr>
        <p:spPr bwMode="auto">
          <a:xfrm>
            <a:off x="10642600" y="4789488"/>
            <a:ext cx="393700" cy="663575"/>
          </a:xfrm>
          <a:custGeom>
            <a:avLst/>
            <a:gdLst>
              <a:gd name="T0" fmla="*/ 0 w 393700"/>
              <a:gd name="T1" fmla="*/ 0 h 662939"/>
              <a:gd name="T2" fmla="*/ 41909 w 393700"/>
              <a:gd name="T3" fmla="*/ 23526 h 662939"/>
              <a:gd name="T4" fmla="*/ 81899 w 393700"/>
              <a:gd name="T5" fmla="*/ 48946 h 662939"/>
              <a:gd name="T6" fmla="*/ 119999 w 393700"/>
              <a:gd name="T7" fmla="*/ 77548 h 662939"/>
              <a:gd name="T8" fmla="*/ 155569 w 393700"/>
              <a:gd name="T9" fmla="*/ 108058 h 662939"/>
              <a:gd name="T10" fmla="*/ 189219 w 393700"/>
              <a:gd name="T11" fmla="*/ 141104 h 662939"/>
              <a:gd name="T12" fmla="*/ 220339 w 393700"/>
              <a:gd name="T13" fmla="*/ 176072 h 662939"/>
              <a:gd name="T14" fmla="*/ 249539 w 393700"/>
              <a:gd name="T15" fmla="*/ 213564 h 662939"/>
              <a:gd name="T16" fmla="*/ 276209 w 393700"/>
              <a:gd name="T17" fmla="*/ 252345 h 662939"/>
              <a:gd name="T18" fmla="*/ 300349 w 393700"/>
              <a:gd name="T19" fmla="*/ 293020 h 662939"/>
              <a:gd name="T20" fmla="*/ 321929 w 393700"/>
              <a:gd name="T21" fmla="*/ 334970 h 662939"/>
              <a:gd name="T22" fmla="*/ 340979 w 393700"/>
              <a:gd name="T23" fmla="*/ 378827 h 662939"/>
              <a:gd name="T24" fmla="*/ 356859 w 393700"/>
              <a:gd name="T25" fmla="*/ 423959 h 662939"/>
              <a:gd name="T26" fmla="*/ 370179 w 393700"/>
              <a:gd name="T27" fmla="*/ 469723 h 662939"/>
              <a:gd name="T28" fmla="*/ 380999 w 393700"/>
              <a:gd name="T29" fmla="*/ 516749 h 662939"/>
              <a:gd name="T30" fmla="*/ 387979 w 393700"/>
              <a:gd name="T31" fmla="*/ 565065 h 662939"/>
              <a:gd name="T32" fmla="*/ 392429 w 393700"/>
              <a:gd name="T33" fmla="*/ 613997 h 662939"/>
              <a:gd name="T34" fmla="*/ 393679 w 393700"/>
              <a:gd name="T35" fmla="*/ 663575 h 6629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3700" h="662939">
                <a:moveTo>
                  <a:pt x="0" y="0"/>
                </a:moveTo>
                <a:lnTo>
                  <a:pt x="41909" y="23503"/>
                </a:lnTo>
                <a:lnTo>
                  <a:pt x="81899" y="48899"/>
                </a:lnTo>
                <a:lnTo>
                  <a:pt x="119999" y="77474"/>
                </a:lnTo>
                <a:lnTo>
                  <a:pt x="155569" y="107954"/>
                </a:lnTo>
                <a:lnTo>
                  <a:pt x="189219" y="140969"/>
                </a:lnTo>
                <a:lnTo>
                  <a:pt x="220339" y="175903"/>
                </a:lnTo>
                <a:lnTo>
                  <a:pt x="249539" y="213359"/>
                </a:lnTo>
                <a:lnTo>
                  <a:pt x="276209" y="252103"/>
                </a:lnTo>
                <a:lnTo>
                  <a:pt x="300349" y="292739"/>
                </a:lnTo>
                <a:lnTo>
                  <a:pt x="321929" y="334649"/>
                </a:lnTo>
                <a:lnTo>
                  <a:pt x="340979" y="378464"/>
                </a:lnTo>
                <a:lnTo>
                  <a:pt x="356859" y="423553"/>
                </a:lnTo>
                <a:lnTo>
                  <a:pt x="370179" y="469273"/>
                </a:lnTo>
                <a:lnTo>
                  <a:pt x="380999" y="516254"/>
                </a:lnTo>
                <a:lnTo>
                  <a:pt x="387979" y="564523"/>
                </a:lnTo>
                <a:lnTo>
                  <a:pt x="392429" y="613409"/>
                </a:lnTo>
                <a:lnTo>
                  <a:pt x="393679" y="662939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object 10">
            <a:extLst>
              <a:ext uri="{FF2B5EF4-FFF2-40B4-BE49-F238E27FC236}">
                <a16:creationId xmlns:a16="http://schemas.microsoft.com/office/drawing/2014/main" id="{3A45C70E-A04A-DEAF-5E11-F7C5EDB7AF79}"/>
              </a:ext>
            </a:extLst>
          </p:cNvPr>
          <p:cNvSpPr>
            <a:spLocks/>
          </p:cNvSpPr>
          <p:nvPr/>
        </p:nvSpPr>
        <p:spPr bwMode="auto">
          <a:xfrm>
            <a:off x="11396663" y="4084638"/>
            <a:ext cx="176212" cy="247650"/>
          </a:xfrm>
          <a:custGeom>
            <a:avLst/>
            <a:gdLst>
              <a:gd name="T0" fmla="*/ 176212 w 175259"/>
              <a:gd name="T1" fmla="*/ 0 h 248285"/>
              <a:gd name="T2" fmla="*/ 155128 w 175259"/>
              <a:gd name="T3" fmla="*/ 46880 h 248285"/>
              <a:gd name="T4" fmla="*/ 130243 w 175259"/>
              <a:gd name="T5" fmla="*/ 91845 h 248285"/>
              <a:gd name="T6" fmla="*/ 102141 w 175259"/>
              <a:gd name="T7" fmla="*/ 134893 h 248285"/>
              <a:gd name="T8" fmla="*/ 70852 w 175259"/>
              <a:gd name="T9" fmla="*/ 174811 h 248285"/>
              <a:gd name="T10" fmla="*/ 37019 w 175259"/>
              <a:gd name="T11" fmla="*/ 212813 h 248285"/>
              <a:gd name="T12" fmla="*/ 0 w 175259"/>
              <a:gd name="T13" fmla="*/ 247655 h 248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5259" h="248285">
                <a:moveTo>
                  <a:pt x="175259" y="0"/>
                </a:moveTo>
                <a:lnTo>
                  <a:pt x="154289" y="47000"/>
                </a:lnTo>
                <a:lnTo>
                  <a:pt x="129539" y="92080"/>
                </a:lnTo>
                <a:lnTo>
                  <a:pt x="101589" y="135239"/>
                </a:lnTo>
                <a:lnTo>
                  <a:pt x="70469" y="175259"/>
                </a:lnTo>
                <a:lnTo>
                  <a:pt x="36819" y="213359"/>
                </a:lnTo>
                <a:lnTo>
                  <a:pt x="0" y="24829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object 11">
            <a:extLst>
              <a:ext uri="{FF2B5EF4-FFF2-40B4-BE49-F238E27FC236}">
                <a16:creationId xmlns:a16="http://schemas.microsoft.com/office/drawing/2014/main" id="{8A33075F-9CFD-A7F4-719C-A974405E76E1}"/>
              </a:ext>
            </a:extLst>
          </p:cNvPr>
          <p:cNvSpPr>
            <a:spLocks/>
          </p:cNvSpPr>
          <p:nvPr/>
        </p:nvSpPr>
        <p:spPr bwMode="auto">
          <a:xfrm>
            <a:off x="11150600" y="3162300"/>
            <a:ext cx="11113" cy="117475"/>
          </a:xfrm>
          <a:custGeom>
            <a:avLst/>
            <a:gdLst>
              <a:gd name="T0" fmla="*/ 0 w 10159"/>
              <a:gd name="T1" fmla="*/ 0 h 117475"/>
              <a:gd name="T2" fmla="*/ 4868 w 10159"/>
              <a:gd name="T3" fmla="*/ 29199 h 117475"/>
              <a:gd name="T4" fmla="*/ 8334 w 10159"/>
              <a:gd name="T5" fmla="*/ 58399 h 117475"/>
              <a:gd name="T6" fmla="*/ 9736 w 10159"/>
              <a:gd name="T7" fmla="*/ 87629 h 117475"/>
              <a:gd name="T8" fmla="*/ 10436 w 10159"/>
              <a:gd name="T9" fmla="*/ 117469 h 117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59" h="117475">
                <a:moveTo>
                  <a:pt x="0" y="0"/>
                </a:moveTo>
                <a:lnTo>
                  <a:pt x="4450" y="29199"/>
                </a:lnTo>
                <a:lnTo>
                  <a:pt x="7619" y="58399"/>
                </a:lnTo>
                <a:lnTo>
                  <a:pt x="8900" y="87629"/>
                </a:lnTo>
                <a:lnTo>
                  <a:pt x="9540" y="117469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4" name="object 12">
            <a:extLst>
              <a:ext uri="{FF2B5EF4-FFF2-40B4-BE49-F238E27FC236}">
                <a16:creationId xmlns:a16="http://schemas.microsoft.com/office/drawing/2014/main" id="{E750C57C-C791-3573-9605-041E3108E863}"/>
              </a:ext>
            </a:extLst>
          </p:cNvPr>
          <p:cNvSpPr>
            <a:spLocks/>
          </p:cNvSpPr>
          <p:nvPr/>
        </p:nvSpPr>
        <p:spPr bwMode="auto">
          <a:xfrm>
            <a:off x="10031413" y="2876550"/>
            <a:ext cx="90487" cy="149225"/>
          </a:xfrm>
          <a:custGeom>
            <a:avLst/>
            <a:gdLst>
              <a:gd name="T0" fmla="*/ 0 w 90804"/>
              <a:gd name="T1" fmla="*/ 149230 h 149225"/>
              <a:gd name="T2" fmla="*/ 18345 w 90804"/>
              <a:gd name="T3" fmla="*/ 109209 h 149225"/>
              <a:gd name="T4" fmla="*/ 39880 w 90804"/>
              <a:gd name="T5" fmla="*/ 71109 h 149225"/>
              <a:gd name="T6" fmla="*/ 63298 w 90804"/>
              <a:gd name="T7" fmla="*/ 34289 h 149225"/>
              <a:gd name="T8" fmla="*/ 89875 w 90804"/>
              <a:gd name="T9" fmla="*/ 0 h 149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804" h="149225">
                <a:moveTo>
                  <a:pt x="0" y="149230"/>
                </a:moveTo>
                <a:lnTo>
                  <a:pt x="18409" y="109209"/>
                </a:lnTo>
                <a:lnTo>
                  <a:pt x="40020" y="71109"/>
                </a:lnTo>
                <a:lnTo>
                  <a:pt x="63520" y="34289"/>
                </a:lnTo>
                <a:lnTo>
                  <a:pt x="9019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object 13">
            <a:extLst>
              <a:ext uri="{FF2B5EF4-FFF2-40B4-BE49-F238E27FC236}">
                <a16:creationId xmlns:a16="http://schemas.microsoft.com/office/drawing/2014/main" id="{31897D92-F6C7-9797-6E89-FF7CC0338E3E}"/>
              </a:ext>
            </a:extLst>
          </p:cNvPr>
          <p:cNvSpPr>
            <a:spLocks/>
          </p:cNvSpPr>
          <p:nvPr/>
        </p:nvSpPr>
        <p:spPr bwMode="auto">
          <a:xfrm>
            <a:off x="9190038" y="2968625"/>
            <a:ext cx="44450" cy="128588"/>
          </a:xfrm>
          <a:custGeom>
            <a:avLst/>
            <a:gdLst>
              <a:gd name="T0" fmla="*/ 0 w 43815"/>
              <a:gd name="T1" fmla="*/ 128588 h 129539"/>
              <a:gd name="T2" fmla="*/ 8380 w 43815"/>
              <a:gd name="T3" fmla="*/ 95186 h 129539"/>
              <a:gd name="T4" fmla="*/ 18676 w 43815"/>
              <a:gd name="T5" fmla="*/ 63023 h 129539"/>
              <a:gd name="T6" fmla="*/ 30271 w 43815"/>
              <a:gd name="T7" fmla="*/ 30892 h 129539"/>
              <a:gd name="T8" fmla="*/ 44434 w 43815"/>
              <a:gd name="T9" fmla="*/ 0 h 129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815" h="129539">
                <a:moveTo>
                  <a:pt x="0" y="129539"/>
                </a:moveTo>
                <a:lnTo>
                  <a:pt x="8260" y="95890"/>
                </a:lnTo>
                <a:lnTo>
                  <a:pt x="18409" y="63489"/>
                </a:lnTo>
                <a:lnTo>
                  <a:pt x="29839" y="31120"/>
                </a:lnTo>
                <a:lnTo>
                  <a:pt x="43799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object 14">
            <a:extLst>
              <a:ext uri="{FF2B5EF4-FFF2-40B4-BE49-F238E27FC236}">
                <a16:creationId xmlns:a16="http://schemas.microsoft.com/office/drawing/2014/main" id="{AF9CDDC6-1D03-56F8-8C8D-4105F7CFDD75}"/>
              </a:ext>
            </a:extLst>
          </p:cNvPr>
          <p:cNvSpPr>
            <a:spLocks/>
          </p:cNvSpPr>
          <p:nvPr/>
        </p:nvSpPr>
        <p:spPr bwMode="auto">
          <a:xfrm>
            <a:off x="8204200" y="3141663"/>
            <a:ext cx="157163" cy="125412"/>
          </a:xfrm>
          <a:custGeom>
            <a:avLst/>
            <a:gdLst>
              <a:gd name="T0" fmla="*/ 0 w 157479"/>
              <a:gd name="T1" fmla="*/ 0 h 125729"/>
              <a:gd name="T2" fmla="*/ 41825 w 157479"/>
              <a:gd name="T3" fmla="*/ 27241 h 125729"/>
              <a:gd name="T4" fmla="*/ 82373 w 157479"/>
              <a:gd name="T5" fmla="*/ 57005 h 125729"/>
              <a:gd name="T6" fmla="*/ 120397 w 157479"/>
              <a:gd name="T7" fmla="*/ 89963 h 125729"/>
              <a:gd name="T8" fmla="*/ 157143 w 157479"/>
              <a:gd name="T9" fmla="*/ 124805 h 125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479" h="125729">
                <a:moveTo>
                  <a:pt x="0" y="0"/>
                </a:moveTo>
                <a:lnTo>
                  <a:pt x="41909" y="27310"/>
                </a:lnTo>
                <a:lnTo>
                  <a:pt x="82539" y="57149"/>
                </a:lnTo>
                <a:lnTo>
                  <a:pt x="120639" y="90190"/>
                </a:lnTo>
                <a:lnTo>
                  <a:pt x="157459" y="12512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object 15">
            <a:extLst>
              <a:ext uri="{FF2B5EF4-FFF2-40B4-BE49-F238E27FC236}">
                <a16:creationId xmlns:a16="http://schemas.microsoft.com/office/drawing/2014/main" id="{46AD8ECA-C0C9-FDA8-8C16-C9BEC17AC0BA}"/>
              </a:ext>
            </a:extLst>
          </p:cNvPr>
          <p:cNvSpPr>
            <a:spLocks/>
          </p:cNvSpPr>
          <p:nvPr/>
        </p:nvSpPr>
        <p:spPr bwMode="auto">
          <a:xfrm>
            <a:off x="6980238" y="3992563"/>
            <a:ext cx="26987" cy="131762"/>
          </a:xfrm>
          <a:custGeom>
            <a:avLst/>
            <a:gdLst>
              <a:gd name="T0" fmla="*/ 26993 w 27304"/>
              <a:gd name="T1" fmla="*/ 131752 h 132079"/>
              <a:gd name="T2" fmla="*/ 18195 w 27304"/>
              <a:gd name="T3" fmla="*/ 99461 h 132079"/>
              <a:gd name="T4" fmla="*/ 10664 w 27304"/>
              <a:gd name="T5" fmla="*/ 66499 h 132079"/>
              <a:gd name="T6" fmla="*/ 5031 w 27304"/>
              <a:gd name="T7" fmla="*/ 33568 h 132079"/>
              <a:gd name="T8" fmla="*/ 0 w 27304"/>
              <a:gd name="T9" fmla="*/ 0 h 132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04" h="132079">
                <a:moveTo>
                  <a:pt x="27310" y="132069"/>
                </a:moveTo>
                <a:lnTo>
                  <a:pt x="18409" y="99700"/>
                </a:lnTo>
                <a:lnTo>
                  <a:pt x="10789" y="66659"/>
                </a:lnTo>
                <a:lnTo>
                  <a:pt x="5090" y="3364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object 16">
            <a:extLst>
              <a:ext uri="{FF2B5EF4-FFF2-40B4-BE49-F238E27FC236}">
                <a16:creationId xmlns:a16="http://schemas.microsoft.com/office/drawing/2014/main" id="{A3E4ECA6-0AB7-FAE8-41CE-09CD4676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4144963"/>
            <a:ext cx="2365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FFFF"/>
                </a:solidFill>
                <a:cs typeface="Calibri" panose="020F0502020204030204" pitchFamily="34" charset="0"/>
              </a:rPr>
              <a:t>Τι</a:t>
            </a:r>
            <a:r>
              <a:rPr lang="en-US" altLang="en-US" sz="32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cs typeface="Calibri" panose="020F0502020204030204" pitchFamily="34" charset="0"/>
              </a:rPr>
              <a:t>είν</a:t>
            </a:r>
            <a:r>
              <a:rPr lang="en-US" altLang="en-US" sz="3200" dirty="0">
                <a:solidFill>
                  <a:srgbClr val="FFFFFF"/>
                </a:solidFill>
                <a:cs typeface="Calibri" panose="020F0502020204030204" pitchFamily="34" charset="0"/>
              </a:rPr>
              <a:t>αι ο </a:t>
            </a:r>
            <a:r>
              <a:rPr lang="el-GR" altLang="en-US" sz="3200" dirty="0">
                <a:solidFill>
                  <a:srgbClr val="FFFFFF"/>
                </a:solidFill>
                <a:cs typeface="Calibri" panose="020F0502020204030204" pitchFamily="34" charset="0"/>
              </a:rPr>
              <a:t>ενσυνείδητος</a:t>
            </a:r>
            <a:r>
              <a:rPr lang="en-US" altLang="en-US" sz="3200" dirty="0">
                <a:solidFill>
                  <a:srgbClr val="FFFFFF"/>
                </a:solidFill>
                <a:cs typeface="Calibri" panose="020F0502020204030204" pitchFamily="34" charset="0"/>
              </a:rPr>
              <a:t> καταναλωτής;</a:t>
            </a:r>
            <a:endParaRPr lang="en-US" altLang="en-US" sz="3200" dirty="0">
              <a:cs typeface="Calibri" panose="020F0502020204030204" pitchFamily="34" charset="0"/>
            </a:endParaRPr>
          </a:p>
        </p:txBody>
      </p:sp>
      <p:sp>
        <p:nvSpPr>
          <p:cNvPr id="28689" name="object 17">
            <a:extLst>
              <a:ext uri="{FF2B5EF4-FFF2-40B4-BE49-F238E27FC236}">
                <a16:creationId xmlns:a16="http://schemas.microsoft.com/office/drawing/2014/main" id="{A0E8FE53-01D5-68F1-3898-7577151B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039938"/>
            <a:ext cx="11193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88"/>
              </a:lnSpc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l-GR" altLang="en-US" sz="2000" dirty="0" err="1">
                <a:solidFill>
                  <a:srgbClr val="233F60"/>
                </a:solidFill>
                <a:cs typeface="Calibri" panose="020F0502020204030204" pitchFamily="34" charset="0"/>
              </a:rPr>
              <a:t>Ενσυνειδήτος</a:t>
            </a:r>
            <a:r>
              <a:rPr lang="el-GR" altLang="en-US" sz="2000" dirty="0">
                <a:solidFill>
                  <a:srgbClr val="233F60"/>
                </a:solidFill>
                <a:cs typeface="Calibri" panose="020F0502020204030204" pitchFamily="34" charset="0"/>
              </a:rPr>
              <a:t>/η</a:t>
            </a:r>
            <a:r>
              <a:rPr lang="en-US" altLang="en-US" sz="2000" dirty="0">
                <a:solidFill>
                  <a:srgbClr val="233F60"/>
                </a:solidFill>
                <a:cs typeface="Calibri" panose="020F0502020204030204" pitchFamily="34" charset="0"/>
              </a:rPr>
              <a:t> κατανα</a:t>
            </a:r>
            <a:r>
              <a:rPr lang="en-US" altLang="en-US" sz="2000" dirty="0" err="1">
                <a:solidFill>
                  <a:srgbClr val="233F60"/>
                </a:solidFill>
                <a:cs typeface="Calibri" panose="020F0502020204030204" pitchFamily="34" charset="0"/>
              </a:rPr>
              <a:t>λωτής</a:t>
            </a:r>
            <a:r>
              <a:rPr lang="el-GR" altLang="en-US" sz="2000" dirty="0">
                <a:solidFill>
                  <a:srgbClr val="233F60"/>
                </a:solidFill>
                <a:cs typeface="Calibri" panose="020F0502020204030204" pitchFamily="34" charset="0"/>
              </a:rPr>
              <a:t>/</a:t>
            </a:r>
            <a:r>
              <a:rPr lang="el-GR" altLang="en-US" sz="2000" dirty="0" err="1">
                <a:solidFill>
                  <a:srgbClr val="233F60"/>
                </a:solidFill>
                <a:cs typeface="Calibri" panose="020F0502020204030204" pitchFamily="34" charset="0"/>
              </a:rPr>
              <a:t>τρια</a:t>
            </a:r>
            <a:r>
              <a:rPr lang="en-US" altLang="en-US" sz="2000" dirty="0">
                <a:solidFill>
                  <a:srgbClr val="233F6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33F60"/>
                </a:solidFill>
                <a:cs typeface="Calibri" panose="020F0502020204030204" pitchFamily="34" charset="0"/>
              </a:rPr>
              <a:t>είν</a:t>
            </a:r>
            <a:r>
              <a:rPr lang="en-US" altLang="en-US" sz="2000" dirty="0">
                <a:solidFill>
                  <a:srgbClr val="233F60"/>
                </a:solidFill>
                <a:cs typeface="Calibri" panose="020F0502020204030204" pitchFamily="34" charset="0"/>
              </a:rPr>
              <a:t>αι κάθε άτομο που λαμβάνει υπόψη του ένα ή περισσότερα από τα παρακάτω πριν αγοράσει οτιδήποτε :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  <p:sp>
        <p:nvSpPr>
          <p:cNvPr id="28690" name="object 18">
            <a:extLst>
              <a:ext uri="{FF2B5EF4-FFF2-40B4-BE49-F238E27FC236}">
                <a16:creationId xmlns:a16="http://schemas.microsoft.com/office/drawing/2014/main" id="{C14E5E09-9CB7-0193-49D0-D0F54881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813050"/>
            <a:ext cx="3505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4526A"/>
                </a:solidFill>
                <a:cs typeface="Calibri" panose="020F0502020204030204" pitchFamily="34" charset="0"/>
              </a:rPr>
              <a:t>Τιμή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25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4526A"/>
                </a:solidFill>
                <a:cs typeface="Calibri" panose="020F0502020204030204" pitchFamily="34" charset="0"/>
              </a:rPr>
              <a:t>Ποιότητα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00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4526A"/>
                </a:solidFill>
                <a:cs typeface="Calibri" panose="020F0502020204030204" pitchFamily="34" charset="0"/>
              </a:rPr>
              <a:t>Περιβαλλοντικοί παράγοντες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25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4526A"/>
                </a:solidFill>
                <a:cs typeface="Calibri" panose="020F0502020204030204" pitchFamily="34" charset="0"/>
              </a:rPr>
              <a:t>Ηθικές πεποιθήσεις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13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44526A"/>
                </a:solidFill>
                <a:cs typeface="Calibri" panose="020F0502020204030204" pitchFamily="34" charset="0"/>
              </a:rPr>
              <a:t>Πολιτικές πεποιθήσεις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00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233F60"/>
                </a:solidFill>
                <a:cs typeface="Calibri" panose="020F0502020204030204" pitchFamily="34" charset="0"/>
              </a:rPr>
              <a:t>Δικαιώματα των εργαζομένων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00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233F60"/>
                </a:solidFill>
                <a:cs typeface="Calibri" panose="020F0502020204030204" pitchFamily="34" charset="0"/>
              </a:rPr>
              <a:t>Κοινωνικές επιπτώσεις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Bef>
                <a:spcPts val="1300"/>
              </a:spcBef>
              <a:buClr>
                <a:srgbClr val="09988D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233F60"/>
                </a:solidFill>
                <a:cs typeface="Calibri" panose="020F0502020204030204" pitchFamily="34" charset="0"/>
              </a:rPr>
              <a:t>Βιωσιμότητα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28691" name="object 19">
            <a:extLst>
              <a:ext uri="{FF2B5EF4-FFF2-40B4-BE49-F238E27FC236}">
                <a16:creationId xmlns:a16="http://schemas.microsoft.com/office/drawing/2014/main" id="{45DC9167-57A1-715A-3835-F56802D3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57300"/>
            <a:ext cx="12331700" cy="369332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1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Τι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είν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αι ο </a:t>
            </a:r>
            <a:r>
              <a:rPr lang="el-GR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ενσυνείδητος/η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 κατανα</a:t>
            </a:r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λωτής</a:t>
            </a:r>
            <a:r>
              <a:rPr lang="el-GR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/</a:t>
            </a:r>
            <a:r>
              <a:rPr lang="el-GR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τρια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;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28692" name="object 20">
            <a:extLst>
              <a:ext uri="{FF2B5EF4-FFF2-40B4-BE49-F238E27FC236}">
                <a16:creationId xmlns:a16="http://schemas.microsoft.com/office/drawing/2014/main" id="{E0FF351E-B004-A2C5-DF33-D1FED508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6384925"/>
            <a:ext cx="234950" cy="236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3" name="object 21">
            <a:extLst>
              <a:ext uri="{FF2B5EF4-FFF2-40B4-BE49-F238E27FC236}">
                <a16:creationId xmlns:a16="http://schemas.microsoft.com/office/drawing/2014/main" id="{6B986DD1-D3E1-C0FB-0B52-73EFBD9383BC}"/>
              </a:ext>
            </a:extLst>
          </p:cNvPr>
          <p:cNvSpPr>
            <a:spLocks/>
          </p:cNvSpPr>
          <p:nvPr/>
        </p:nvSpPr>
        <p:spPr bwMode="auto">
          <a:xfrm>
            <a:off x="4471988" y="5918200"/>
            <a:ext cx="446087" cy="444500"/>
          </a:xfrm>
          <a:custGeom>
            <a:avLst/>
            <a:gdLst>
              <a:gd name="T0" fmla="*/ 223059 w 445770"/>
              <a:gd name="T1" fmla="*/ 0 h 445135"/>
              <a:gd name="T2" fmla="*/ 177946 w 445770"/>
              <a:gd name="T3" fmla="*/ 4434 h 445135"/>
              <a:gd name="T4" fmla="*/ 136007 w 445770"/>
              <a:gd name="T5" fmla="*/ 17120 h 445135"/>
              <a:gd name="T6" fmla="*/ 98489 w 445770"/>
              <a:gd name="T7" fmla="*/ 38045 h 445135"/>
              <a:gd name="T8" fmla="*/ 65457 w 445770"/>
              <a:gd name="T9" fmla="*/ 65307 h 445135"/>
              <a:gd name="T10" fmla="*/ 38126 w 445770"/>
              <a:gd name="T11" fmla="*/ 97646 h 445135"/>
              <a:gd name="T12" fmla="*/ 17813 w 445770"/>
              <a:gd name="T13" fmla="*/ 135691 h 445135"/>
              <a:gd name="T14" fmla="*/ 4453 w 445770"/>
              <a:gd name="T15" fmla="*/ 177541 h 445135"/>
              <a:gd name="T16" fmla="*/ 0 w 445770"/>
              <a:gd name="T17" fmla="*/ 222566 h 445135"/>
              <a:gd name="T18" fmla="*/ 4453 w 445770"/>
              <a:gd name="T19" fmla="*/ 266949 h 445135"/>
              <a:gd name="T20" fmla="*/ 17813 w 445770"/>
              <a:gd name="T21" fmla="*/ 308799 h 445135"/>
              <a:gd name="T22" fmla="*/ 38126 w 445770"/>
              <a:gd name="T23" fmla="*/ 346845 h 445135"/>
              <a:gd name="T24" fmla="*/ 65457 w 445770"/>
              <a:gd name="T25" fmla="*/ 379813 h 445135"/>
              <a:gd name="T26" fmla="*/ 98489 w 445770"/>
              <a:gd name="T27" fmla="*/ 407087 h 445135"/>
              <a:gd name="T28" fmla="*/ 136007 w 445770"/>
              <a:gd name="T29" fmla="*/ 427370 h 445135"/>
              <a:gd name="T30" fmla="*/ 177946 w 445770"/>
              <a:gd name="T31" fmla="*/ 440056 h 445135"/>
              <a:gd name="T32" fmla="*/ 223059 w 445770"/>
              <a:gd name="T33" fmla="*/ 444491 h 445135"/>
              <a:gd name="T34" fmla="*/ 268171 w 445770"/>
              <a:gd name="T35" fmla="*/ 440056 h 445135"/>
              <a:gd name="T36" fmla="*/ 310110 w 445770"/>
              <a:gd name="T37" fmla="*/ 427370 h 445135"/>
              <a:gd name="T38" fmla="*/ 347597 w 445770"/>
              <a:gd name="T39" fmla="*/ 407087 h 445135"/>
              <a:gd name="T40" fmla="*/ 380629 w 445770"/>
              <a:gd name="T41" fmla="*/ 379813 h 445135"/>
              <a:gd name="T42" fmla="*/ 407959 w 445770"/>
              <a:gd name="T43" fmla="*/ 346845 h 445135"/>
              <a:gd name="T44" fmla="*/ 428304 w 445770"/>
              <a:gd name="T45" fmla="*/ 308799 h 445135"/>
              <a:gd name="T46" fmla="*/ 441633 w 445770"/>
              <a:gd name="T47" fmla="*/ 266949 h 445135"/>
              <a:gd name="T48" fmla="*/ 446086 w 445770"/>
              <a:gd name="T49" fmla="*/ 222566 h 445135"/>
              <a:gd name="T50" fmla="*/ 441633 w 445770"/>
              <a:gd name="T51" fmla="*/ 177541 h 445135"/>
              <a:gd name="T52" fmla="*/ 428304 w 445770"/>
              <a:gd name="T53" fmla="*/ 135691 h 445135"/>
              <a:gd name="T54" fmla="*/ 407959 w 445770"/>
              <a:gd name="T55" fmla="*/ 97646 h 445135"/>
              <a:gd name="T56" fmla="*/ 380629 w 445770"/>
              <a:gd name="T57" fmla="*/ 65307 h 445135"/>
              <a:gd name="T58" fmla="*/ 347597 w 445770"/>
              <a:gd name="T59" fmla="*/ 38045 h 445135"/>
              <a:gd name="T60" fmla="*/ 310110 w 445770"/>
              <a:gd name="T61" fmla="*/ 17120 h 445135"/>
              <a:gd name="T62" fmla="*/ 268171 w 445770"/>
              <a:gd name="T63" fmla="*/ 4434 h 445135"/>
              <a:gd name="T64" fmla="*/ 223059 w 445770"/>
              <a:gd name="T65" fmla="*/ 0 h 445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5770" h="445135">
                <a:moveTo>
                  <a:pt x="222900" y="0"/>
                </a:moveTo>
                <a:lnTo>
                  <a:pt x="177820" y="4440"/>
                </a:lnTo>
                <a:lnTo>
                  <a:pt x="135910" y="17144"/>
                </a:lnTo>
                <a:lnTo>
                  <a:pt x="98419" y="38099"/>
                </a:lnTo>
                <a:lnTo>
                  <a:pt x="65410" y="65400"/>
                </a:lnTo>
                <a:lnTo>
                  <a:pt x="38099" y="97785"/>
                </a:lnTo>
                <a:lnTo>
                  <a:pt x="17800" y="135885"/>
                </a:lnTo>
                <a:lnTo>
                  <a:pt x="4450" y="177795"/>
                </a:lnTo>
                <a:lnTo>
                  <a:pt x="0" y="222884"/>
                </a:lnTo>
                <a:lnTo>
                  <a:pt x="4450" y="267330"/>
                </a:lnTo>
                <a:lnTo>
                  <a:pt x="17800" y="309240"/>
                </a:lnTo>
                <a:lnTo>
                  <a:pt x="38099" y="347340"/>
                </a:lnTo>
                <a:lnTo>
                  <a:pt x="65410" y="380356"/>
                </a:lnTo>
                <a:lnTo>
                  <a:pt x="98419" y="407669"/>
                </a:lnTo>
                <a:lnTo>
                  <a:pt x="135910" y="427981"/>
                </a:lnTo>
                <a:lnTo>
                  <a:pt x="177820" y="440685"/>
                </a:lnTo>
                <a:lnTo>
                  <a:pt x="222900" y="445126"/>
                </a:lnTo>
                <a:lnTo>
                  <a:pt x="267980" y="440685"/>
                </a:lnTo>
                <a:lnTo>
                  <a:pt x="309890" y="427981"/>
                </a:lnTo>
                <a:lnTo>
                  <a:pt x="347350" y="407669"/>
                </a:lnTo>
                <a:lnTo>
                  <a:pt x="380359" y="380356"/>
                </a:lnTo>
                <a:lnTo>
                  <a:pt x="407669" y="347340"/>
                </a:lnTo>
                <a:lnTo>
                  <a:pt x="428000" y="309240"/>
                </a:lnTo>
                <a:lnTo>
                  <a:pt x="441319" y="267330"/>
                </a:lnTo>
                <a:lnTo>
                  <a:pt x="445769" y="222884"/>
                </a:lnTo>
                <a:lnTo>
                  <a:pt x="441319" y="177795"/>
                </a:lnTo>
                <a:lnTo>
                  <a:pt x="428000" y="135885"/>
                </a:lnTo>
                <a:lnTo>
                  <a:pt x="407669" y="97785"/>
                </a:lnTo>
                <a:lnTo>
                  <a:pt x="380359" y="65400"/>
                </a:lnTo>
                <a:lnTo>
                  <a:pt x="347350" y="38099"/>
                </a:lnTo>
                <a:lnTo>
                  <a:pt x="309890" y="17144"/>
                </a:lnTo>
                <a:lnTo>
                  <a:pt x="267980" y="4440"/>
                </a:lnTo>
                <a:lnTo>
                  <a:pt x="22290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4" name="object 22">
            <a:extLst>
              <a:ext uri="{FF2B5EF4-FFF2-40B4-BE49-F238E27FC236}">
                <a16:creationId xmlns:a16="http://schemas.microsoft.com/office/drawing/2014/main" id="{BFA5F6F7-7998-5981-9AFF-72472594A7E3}"/>
              </a:ext>
            </a:extLst>
          </p:cNvPr>
          <p:cNvSpPr>
            <a:spLocks/>
          </p:cNvSpPr>
          <p:nvPr/>
        </p:nvSpPr>
        <p:spPr bwMode="auto">
          <a:xfrm>
            <a:off x="4471988" y="5918200"/>
            <a:ext cx="446087" cy="444500"/>
          </a:xfrm>
          <a:custGeom>
            <a:avLst/>
            <a:gdLst>
              <a:gd name="T0" fmla="*/ 446086 w 445770"/>
              <a:gd name="T1" fmla="*/ 222566 h 445135"/>
              <a:gd name="T2" fmla="*/ 441633 w 445770"/>
              <a:gd name="T3" fmla="*/ 266949 h 445135"/>
              <a:gd name="T4" fmla="*/ 428304 w 445770"/>
              <a:gd name="T5" fmla="*/ 308799 h 445135"/>
              <a:gd name="T6" fmla="*/ 407959 w 445770"/>
              <a:gd name="T7" fmla="*/ 346845 h 445135"/>
              <a:gd name="T8" fmla="*/ 380629 w 445770"/>
              <a:gd name="T9" fmla="*/ 379813 h 445135"/>
              <a:gd name="T10" fmla="*/ 347597 w 445770"/>
              <a:gd name="T11" fmla="*/ 407087 h 445135"/>
              <a:gd name="T12" fmla="*/ 310110 w 445770"/>
              <a:gd name="T13" fmla="*/ 427370 h 445135"/>
              <a:gd name="T14" fmla="*/ 268171 w 445770"/>
              <a:gd name="T15" fmla="*/ 440056 h 445135"/>
              <a:gd name="T16" fmla="*/ 223059 w 445770"/>
              <a:gd name="T17" fmla="*/ 444491 h 445135"/>
              <a:gd name="T18" fmla="*/ 177946 w 445770"/>
              <a:gd name="T19" fmla="*/ 440056 h 445135"/>
              <a:gd name="T20" fmla="*/ 136007 w 445770"/>
              <a:gd name="T21" fmla="*/ 427370 h 445135"/>
              <a:gd name="T22" fmla="*/ 98489 w 445770"/>
              <a:gd name="T23" fmla="*/ 407087 h 445135"/>
              <a:gd name="T24" fmla="*/ 65457 w 445770"/>
              <a:gd name="T25" fmla="*/ 379813 h 445135"/>
              <a:gd name="T26" fmla="*/ 38126 w 445770"/>
              <a:gd name="T27" fmla="*/ 346845 h 445135"/>
              <a:gd name="T28" fmla="*/ 17813 w 445770"/>
              <a:gd name="T29" fmla="*/ 308799 h 445135"/>
              <a:gd name="T30" fmla="*/ 4453 w 445770"/>
              <a:gd name="T31" fmla="*/ 266949 h 445135"/>
              <a:gd name="T32" fmla="*/ 0 w 445770"/>
              <a:gd name="T33" fmla="*/ 222566 h 445135"/>
              <a:gd name="T34" fmla="*/ 4453 w 445770"/>
              <a:gd name="T35" fmla="*/ 177541 h 445135"/>
              <a:gd name="T36" fmla="*/ 17813 w 445770"/>
              <a:gd name="T37" fmla="*/ 135691 h 445135"/>
              <a:gd name="T38" fmla="*/ 38126 w 445770"/>
              <a:gd name="T39" fmla="*/ 97646 h 445135"/>
              <a:gd name="T40" fmla="*/ 65457 w 445770"/>
              <a:gd name="T41" fmla="*/ 65307 h 445135"/>
              <a:gd name="T42" fmla="*/ 98489 w 445770"/>
              <a:gd name="T43" fmla="*/ 38045 h 445135"/>
              <a:gd name="T44" fmla="*/ 136007 w 445770"/>
              <a:gd name="T45" fmla="*/ 17120 h 445135"/>
              <a:gd name="T46" fmla="*/ 177946 w 445770"/>
              <a:gd name="T47" fmla="*/ 4434 h 445135"/>
              <a:gd name="T48" fmla="*/ 223059 w 445770"/>
              <a:gd name="T49" fmla="*/ 0 h 445135"/>
              <a:gd name="T50" fmla="*/ 268171 w 445770"/>
              <a:gd name="T51" fmla="*/ 4434 h 445135"/>
              <a:gd name="T52" fmla="*/ 310110 w 445770"/>
              <a:gd name="T53" fmla="*/ 17120 h 445135"/>
              <a:gd name="T54" fmla="*/ 347597 w 445770"/>
              <a:gd name="T55" fmla="*/ 38045 h 445135"/>
              <a:gd name="T56" fmla="*/ 380629 w 445770"/>
              <a:gd name="T57" fmla="*/ 65307 h 445135"/>
              <a:gd name="T58" fmla="*/ 407959 w 445770"/>
              <a:gd name="T59" fmla="*/ 97646 h 445135"/>
              <a:gd name="T60" fmla="*/ 428304 w 445770"/>
              <a:gd name="T61" fmla="*/ 135691 h 445135"/>
              <a:gd name="T62" fmla="*/ 441633 w 445770"/>
              <a:gd name="T63" fmla="*/ 177541 h 445135"/>
              <a:gd name="T64" fmla="*/ 446086 w 445770"/>
              <a:gd name="T65" fmla="*/ 222566 h 445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5770" h="445135">
                <a:moveTo>
                  <a:pt x="445769" y="222884"/>
                </a:moveTo>
                <a:lnTo>
                  <a:pt x="441319" y="267330"/>
                </a:lnTo>
                <a:lnTo>
                  <a:pt x="428000" y="309240"/>
                </a:lnTo>
                <a:lnTo>
                  <a:pt x="407669" y="347340"/>
                </a:lnTo>
                <a:lnTo>
                  <a:pt x="380359" y="380356"/>
                </a:lnTo>
                <a:lnTo>
                  <a:pt x="347350" y="407669"/>
                </a:lnTo>
                <a:lnTo>
                  <a:pt x="309890" y="427981"/>
                </a:lnTo>
                <a:lnTo>
                  <a:pt x="267980" y="440685"/>
                </a:lnTo>
                <a:lnTo>
                  <a:pt x="222900" y="445126"/>
                </a:lnTo>
                <a:lnTo>
                  <a:pt x="177820" y="440685"/>
                </a:lnTo>
                <a:lnTo>
                  <a:pt x="135910" y="427981"/>
                </a:lnTo>
                <a:lnTo>
                  <a:pt x="98419" y="407669"/>
                </a:lnTo>
                <a:lnTo>
                  <a:pt x="65410" y="380356"/>
                </a:lnTo>
                <a:lnTo>
                  <a:pt x="38099" y="347340"/>
                </a:lnTo>
                <a:lnTo>
                  <a:pt x="17800" y="309240"/>
                </a:lnTo>
                <a:lnTo>
                  <a:pt x="4450" y="267330"/>
                </a:lnTo>
                <a:lnTo>
                  <a:pt x="0" y="222884"/>
                </a:lnTo>
                <a:lnTo>
                  <a:pt x="4450" y="177795"/>
                </a:lnTo>
                <a:lnTo>
                  <a:pt x="17800" y="135885"/>
                </a:lnTo>
                <a:lnTo>
                  <a:pt x="38099" y="97785"/>
                </a:lnTo>
                <a:lnTo>
                  <a:pt x="65410" y="65400"/>
                </a:lnTo>
                <a:lnTo>
                  <a:pt x="98419" y="38099"/>
                </a:lnTo>
                <a:lnTo>
                  <a:pt x="135910" y="17144"/>
                </a:lnTo>
                <a:lnTo>
                  <a:pt x="177820" y="4440"/>
                </a:lnTo>
                <a:lnTo>
                  <a:pt x="222900" y="0"/>
                </a:lnTo>
                <a:lnTo>
                  <a:pt x="267980" y="4440"/>
                </a:lnTo>
                <a:lnTo>
                  <a:pt x="309890" y="17144"/>
                </a:lnTo>
                <a:lnTo>
                  <a:pt x="347350" y="38099"/>
                </a:lnTo>
                <a:lnTo>
                  <a:pt x="380359" y="65400"/>
                </a:lnTo>
                <a:lnTo>
                  <a:pt x="407669" y="97785"/>
                </a:lnTo>
                <a:lnTo>
                  <a:pt x="428000" y="135885"/>
                </a:lnTo>
                <a:lnTo>
                  <a:pt x="441319" y="177795"/>
                </a:lnTo>
                <a:lnTo>
                  <a:pt x="445769" y="222884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5" name="object 23">
            <a:extLst>
              <a:ext uri="{FF2B5EF4-FFF2-40B4-BE49-F238E27FC236}">
                <a16:creationId xmlns:a16="http://schemas.microsoft.com/office/drawing/2014/main" id="{4D372C38-C39E-1EEF-69D2-169534FBE64E}"/>
              </a:ext>
            </a:extLst>
          </p:cNvPr>
          <p:cNvSpPr>
            <a:spLocks/>
          </p:cNvSpPr>
          <p:nvPr/>
        </p:nvSpPr>
        <p:spPr bwMode="auto">
          <a:xfrm>
            <a:off x="5526088" y="5359400"/>
            <a:ext cx="668337" cy="668338"/>
          </a:xfrm>
          <a:custGeom>
            <a:avLst/>
            <a:gdLst>
              <a:gd name="T0" fmla="*/ 333841 w 668654"/>
              <a:gd name="T1" fmla="*/ 0 h 668020"/>
              <a:gd name="T2" fmla="*/ 284334 w 668654"/>
              <a:gd name="T3" fmla="*/ 3181 h 668020"/>
              <a:gd name="T4" fmla="*/ 237356 w 668654"/>
              <a:gd name="T5" fmla="*/ 13985 h 668020"/>
              <a:gd name="T6" fmla="*/ 192937 w 668654"/>
              <a:gd name="T7" fmla="*/ 31138 h 668020"/>
              <a:gd name="T8" fmla="*/ 152327 w 668654"/>
              <a:gd name="T9" fmla="*/ 53364 h 668020"/>
              <a:gd name="T10" fmla="*/ 114855 w 668654"/>
              <a:gd name="T11" fmla="*/ 81953 h 668020"/>
              <a:gd name="T12" fmla="*/ 81860 w 668654"/>
              <a:gd name="T13" fmla="*/ 114998 h 668020"/>
              <a:gd name="T14" fmla="*/ 53923 w 668654"/>
              <a:gd name="T15" fmla="*/ 151841 h 668020"/>
              <a:gd name="T16" fmla="*/ 31074 w 668654"/>
              <a:gd name="T17" fmla="*/ 193140 h 668020"/>
              <a:gd name="T18" fmla="*/ 13952 w 668654"/>
              <a:gd name="T19" fmla="*/ 237607 h 668020"/>
              <a:gd name="T20" fmla="*/ 3807 w 668654"/>
              <a:gd name="T21" fmla="*/ 284623 h 668020"/>
              <a:gd name="T22" fmla="*/ 0 w 668654"/>
              <a:gd name="T23" fmla="*/ 334177 h 668020"/>
              <a:gd name="T24" fmla="*/ 3807 w 668654"/>
              <a:gd name="T25" fmla="*/ 383731 h 668020"/>
              <a:gd name="T26" fmla="*/ 13952 w 668654"/>
              <a:gd name="T27" fmla="*/ 430734 h 668020"/>
              <a:gd name="T28" fmla="*/ 31074 w 668654"/>
              <a:gd name="T29" fmla="*/ 475214 h 668020"/>
              <a:gd name="T30" fmla="*/ 53923 w 668654"/>
              <a:gd name="T31" fmla="*/ 515869 h 668020"/>
              <a:gd name="T32" fmla="*/ 81860 w 668654"/>
              <a:gd name="T33" fmla="*/ 553356 h 668020"/>
              <a:gd name="T34" fmla="*/ 114855 w 668654"/>
              <a:gd name="T35" fmla="*/ 586388 h 668020"/>
              <a:gd name="T36" fmla="*/ 152327 w 668654"/>
              <a:gd name="T37" fmla="*/ 614345 h 668020"/>
              <a:gd name="T38" fmla="*/ 192937 w 668654"/>
              <a:gd name="T39" fmla="*/ 637216 h 668020"/>
              <a:gd name="T40" fmla="*/ 237356 w 668654"/>
              <a:gd name="T41" fmla="*/ 654369 h 668020"/>
              <a:gd name="T42" fmla="*/ 284334 w 668654"/>
              <a:gd name="T43" fmla="*/ 664530 h 668020"/>
              <a:gd name="T44" fmla="*/ 333841 w 668654"/>
              <a:gd name="T45" fmla="*/ 668342 h 668020"/>
              <a:gd name="T46" fmla="*/ 383347 w 668654"/>
              <a:gd name="T47" fmla="*/ 664530 h 668020"/>
              <a:gd name="T48" fmla="*/ 430325 w 668654"/>
              <a:gd name="T49" fmla="*/ 654369 h 668020"/>
              <a:gd name="T50" fmla="*/ 474744 w 668654"/>
              <a:gd name="T51" fmla="*/ 637216 h 668020"/>
              <a:gd name="T52" fmla="*/ 515994 w 668654"/>
              <a:gd name="T53" fmla="*/ 614345 h 668020"/>
              <a:gd name="T54" fmla="*/ 553436 w 668654"/>
              <a:gd name="T55" fmla="*/ 586388 h 668020"/>
              <a:gd name="T56" fmla="*/ 586461 w 668654"/>
              <a:gd name="T57" fmla="*/ 553356 h 668020"/>
              <a:gd name="T58" fmla="*/ 614368 w 668654"/>
              <a:gd name="T59" fmla="*/ 515869 h 668020"/>
              <a:gd name="T60" fmla="*/ 637217 w 668654"/>
              <a:gd name="T61" fmla="*/ 475214 h 668020"/>
              <a:gd name="T62" fmla="*/ 653729 w 668654"/>
              <a:gd name="T63" fmla="*/ 430734 h 668020"/>
              <a:gd name="T64" fmla="*/ 664514 w 668654"/>
              <a:gd name="T65" fmla="*/ 383731 h 668020"/>
              <a:gd name="T66" fmla="*/ 668322 w 668654"/>
              <a:gd name="T67" fmla="*/ 334177 h 668020"/>
              <a:gd name="T68" fmla="*/ 664514 w 668654"/>
              <a:gd name="T69" fmla="*/ 284623 h 668020"/>
              <a:gd name="T70" fmla="*/ 653729 w 668654"/>
              <a:gd name="T71" fmla="*/ 237607 h 668020"/>
              <a:gd name="T72" fmla="*/ 637217 w 668654"/>
              <a:gd name="T73" fmla="*/ 193140 h 668020"/>
              <a:gd name="T74" fmla="*/ 614368 w 668654"/>
              <a:gd name="T75" fmla="*/ 151841 h 668020"/>
              <a:gd name="T76" fmla="*/ 586461 w 668654"/>
              <a:gd name="T77" fmla="*/ 114998 h 668020"/>
              <a:gd name="T78" fmla="*/ 553436 w 668654"/>
              <a:gd name="T79" fmla="*/ 81953 h 668020"/>
              <a:gd name="T80" fmla="*/ 515994 w 668654"/>
              <a:gd name="T81" fmla="*/ 53364 h 668020"/>
              <a:gd name="T82" fmla="*/ 474744 w 668654"/>
              <a:gd name="T83" fmla="*/ 31138 h 668020"/>
              <a:gd name="T84" fmla="*/ 430325 w 668654"/>
              <a:gd name="T85" fmla="*/ 13985 h 668020"/>
              <a:gd name="T86" fmla="*/ 383347 w 668654"/>
              <a:gd name="T87" fmla="*/ 3181 h 668020"/>
              <a:gd name="T88" fmla="*/ 333841 w 668654"/>
              <a:gd name="T89" fmla="*/ 0 h 6680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68654" h="668020">
                <a:moveTo>
                  <a:pt x="333999" y="0"/>
                </a:moveTo>
                <a:lnTo>
                  <a:pt x="284469" y="3179"/>
                </a:lnTo>
                <a:lnTo>
                  <a:pt x="237469" y="13978"/>
                </a:lnTo>
                <a:lnTo>
                  <a:pt x="193029" y="31123"/>
                </a:lnTo>
                <a:lnTo>
                  <a:pt x="152399" y="53339"/>
                </a:lnTo>
                <a:lnTo>
                  <a:pt x="114909" y="81914"/>
                </a:lnTo>
                <a:lnTo>
                  <a:pt x="81899" y="114943"/>
                </a:lnTo>
                <a:lnTo>
                  <a:pt x="53949" y="151769"/>
                </a:lnTo>
                <a:lnTo>
                  <a:pt x="31089" y="193048"/>
                </a:lnTo>
                <a:lnTo>
                  <a:pt x="13959" y="237494"/>
                </a:lnTo>
                <a:lnTo>
                  <a:pt x="3809" y="284488"/>
                </a:lnTo>
                <a:lnTo>
                  <a:pt x="0" y="334018"/>
                </a:lnTo>
                <a:lnTo>
                  <a:pt x="3809" y="383548"/>
                </a:lnTo>
                <a:lnTo>
                  <a:pt x="13959" y="430529"/>
                </a:lnTo>
                <a:lnTo>
                  <a:pt x="31089" y="474988"/>
                </a:lnTo>
                <a:lnTo>
                  <a:pt x="53949" y="515624"/>
                </a:lnTo>
                <a:lnTo>
                  <a:pt x="81899" y="553093"/>
                </a:lnTo>
                <a:lnTo>
                  <a:pt x="114909" y="586109"/>
                </a:lnTo>
                <a:lnTo>
                  <a:pt x="152399" y="614053"/>
                </a:lnTo>
                <a:lnTo>
                  <a:pt x="193029" y="636913"/>
                </a:lnTo>
                <a:lnTo>
                  <a:pt x="237469" y="654058"/>
                </a:lnTo>
                <a:lnTo>
                  <a:pt x="284469" y="664214"/>
                </a:lnTo>
                <a:lnTo>
                  <a:pt x="333999" y="668024"/>
                </a:lnTo>
                <a:lnTo>
                  <a:pt x="383529" y="664214"/>
                </a:lnTo>
                <a:lnTo>
                  <a:pt x="430529" y="654058"/>
                </a:lnTo>
                <a:lnTo>
                  <a:pt x="474969" y="636913"/>
                </a:lnTo>
                <a:lnTo>
                  <a:pt x="516239" y="614053"/>
                </a:lnTo>
                <a:lnTo>
                  <a:pt x="553699" y="586109"/>
                </a:lnTo>
                <a:lnTo>
                  <a:pt x="586739" y="553093"/>
                </a:lnTo>
                <a:lnTo>
                  <a:pt x="614659" y="515624"/>
                </a:lnTo>
                <a:lnTo>
                  <a:pt x="637519" y="474988"/>
                </a:lnTo>
                <a:lnTo>
                  <a:pt x="654039" y="430529"/>
                </a:lnTo>
                <a:lnTo>
                  <a:pt x="664829" y="383548"/>
                </a:lnTo>
                <a:lnTo>
                  <a:pt x="668639" y="334018"/>
                </a:lnTo>
                <a:lnTo>
                  <a:pt x="664829" y="284488"/>
                </a:lnTo>
                <a:lnTo>
                  <a:pt x="654039" y="237494"/>
                </a:lnTo>
                <a:lnTo>
                  <a:pt x="637519" y="193048"/>
                </a:lnTo>
                <a:lnTo>
                  <a:pt x="614659" y="151769"/>
                </a:lnTo>
                <a:lnTo>
                  <a:pt x="586739" y="114943"/>
                </a:lnTo>
                <a:lnTo>
                  <a:pt x="553699" y="81914"/>
                </a:lnTo>
                <a:lnTo>
                  <a:pt x="516239" y="53339"/>
                </a:lnTo>
                <a:lnTo>
                  <a:pt x="474969" y="31123"/>
                </a:lnTo>
                <a:lnTo>
                  <a:pt x="430529" y="13978"/>
                </a:lnTo>
                <a:lnTo>
                  <a:pt x="383529" y="3179"/>
                </a:lnTo>
                <a:lnTo>
                  <a:pt x="333999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96" name="object 24">
            <a:extLst>
              <a:ext uri="{FF2B5EF4-FFF2-40B4-BE49-F238E27FC236}">
                <a16:creationId xmlns:a16="http://schemas.microsoft.com/office/drawing/2014/main" id="{55B3FF84-8CDD-B673-634F-EAABFE243BFB}"/>
              </a:ext>
            </a:extLst>
          </p:cNvPr>
          <p:cNvSpPr>
            <a:spLocks/>
          </p:cNvSpPr>
          <p:nvPr/>
        </p:nvSpPr>
        <p:spPr bwMode="auto">
          <a:xfrm>
            <a:off x="5526088" y="5359400"/>
            <a:ext cx="668337" cy="668338"/>
          </a:xfrm>
          <a:custGeom>
            <a:avLst/>
            <a:gdLst>
              <a:gd name="T0" fmla="*/ 668322 w 668654"/>
              <a:gd name="T1" fmla="*/ 334177 h 668020"/>
              <a:gd name="T2" fmla="*/ 664514 w 668654"/>
              <a:gd name="T3" fmla="*/ 383731 h 668020"/>
              <a:gd name="T4" fmla="*/ 653729 w 668654"/>
              <a:gd name="T5" fmla="*/ 430734 h 668020"/>
              <a:gd name="T6" fmla="*/ 637217 w 668654"/>
              <a:gd name="T7" fmla="*/ 475214 h 668020"/>
              <a:gd name="T8" fmla="*/ 614368 w 668654"/>
              <a:gd name="T9" fmla="*/ 515869 h 668020"/>
              <a:gd name="T10" fmla="*/ 586461 w 668654"/>
              <a:gd name="T11" fmla="*/ 553356 h 668020"/>
              <a:gd name="T12" fmla="*/ 553436 w 668654"/>
              <a:gd name="T13" fmla="*/ 586388 h 668020"/>
              <a:gd name="T14" fmla="*/ 515994 w 668654"/>
              <a:gd name="T15" fmla="*/ 614345 h 668020"/>
              <a:gd name="T16" fmla="*/ 474744 w 668654"/>
              <a:gd name="T17" fmla="*/ 637216 h 668020"/>
              <a:gd name="T18" fmla="*/ 430325 w 668654"/>
              <a:gd name="T19" fmla="*/ 654369 h 668020"/>
              <a:gd name="T20" fmla="*/ 383347 w 668654"/>
              <a:gd name="T21" fmla="*/ 664530 h 668020"/>
              <a:gd name="T22" fmla="*/ 333841 w 668654"/>
              <a:gd name="T23" fmla="*/ 668342 h 668020"/>
              <a:gd name="T24" fmla="*/ 284334 w 668654"/>
              <a:gd name="T25" fmla="*/ 664530 h 668020"/>
              <a:gd name="T26" fmla="*/ 237356 w 668654"/>
              <a:gd name="T27" fmla="*/ 654369 h 668020"/>
              <a:gd name="T28" fmla="*/ 192937 w 668654"/>
              <a:gd name="T29" fmla="*/ 637216 h 668020"/>
              <a:gd name="T30" fmla="*/ 152327 w 668654"/>
              <a:gd name="T31" fmla="*/ 614345 h 668020"/>
              <a:gd name="T32" fmla="*/ 114855 w 668654"/>
              <a:gd name="T33" fmla="*/ 586388 h 668020"/>
              <a:gd name="T34" fmla="*/ 81860 w 668654"/>
              <a:gd name="T35" fmla="*/ 553356 h 668020"/>
              <a:gd name="T36" fmla="*/ 53923 w 668654"/>
              <a:gd name="T37" fmla="*/ 515869 h 668020"/>
              <a:gd name="T38" fmla="*/ 31074 w 668654"/>
              <a:gd name="T39" fmla="*/ 475214 h 668020"/>
              <a:gd name="T40" fmla="*/ 13952 w 668654"/>
              <a:gd name="T41" fmla="*/ 430734 h 668020"/>
              <a:gd name="T42" fmla="*/ 3807 w 668654"/>
              <a:gd name="T43" fmla="*/ 383731 h 668020"/>
              <a:gd name="T44" fmla="*/ 0 w 668654"/>
              <a:gd name="T45" fmla="*/ 334177 h 668020"/>
              <a:gd name="T46" fmla="*/ 3807 w 668654"/>
              <a:gd name="T47" fmla="*/ 284623 h 668020"/>
              <a:gd name="T48" fmla="*/ 13952 w 668654"/>
              <a:gd name="T49" fmla="*/ 237607 h 668020"/>
              <a:gd name="T50" fmla="*/ 31074 w 668654"/>
              <a:gd name="T51" fmla="*/ 193140 h 668020"/>
              <a:gd name="T52" fmla="*/ 53923 w 668654"/>
              <a:gd name="T53" fmla="*/ 151841 h 668020"/>
              <a:gd name="T54" fmla="*/ 81860 w 668654"/>
              <a:gd name="T55" fmla="*/ 114998 h 668020"/>
              <a:gd name="T56" fmla="*/ 114855 w 668654"/>
              <a:gd name="T57" fmla="*/ 81953 h 668020"/>
              <a:gd name="T58" fmla="*/ 152327 w 668654"/>
              <a:gd name="T59" fmla="*/ 53364 h 668020"/>
              <a:gd name="T60" fmla="*/ 192937 w 668654"/>
              <a:gd name="T61" fmla="*/ 31138 h 668020"/>
              <a:gd name="T62" fmla="*/ 237356 w 668654"/>
              <a:gd name="T63" fmla="*/ 13985 h 668020"/>
              <a:gd name="T64" fmla="*/ 284334 w 668654"/>
              <a:gd name="T65" fmla="*/ 3181 h 668020"/>
              <a:gd name="T66" fmla="*/ 333841 w 668654"/>
              <a:gd name="T67" fmla="*/ 0 h 668020"/>
              <a:gd name="T68" fmla="*/ 383347 w 668654"/>
              <a:gd name="T69" fmla="*/ 3181 h 668020"/>
              <a:gd name="T70" fmla="*/ 430325 w 668654"/>
              <a:gd name="T71" fmla="*/ 13985 h 668020"/>
              <a:gd name="T72" fmla="*/ 474744 w 668654"/>
              <a:gd name="T73" fmla="*/ 31138 h 668020"/>
              <a:gd name="T74" fmla="*/ 515994 w 668654"/>
              <a:gd name="T75" fmla="*/ 53364 h 668020"/>
              <a:gd name="T76" fmla="*/ 553436 w 668654"/>
              <a:gd name="T77" fmla="*/ 81953 h 668020"/>
              <a:gd name="T78" fmla="*/ 586461 w 668654"/>
              <a:gd name="T79" fmla="*/ 114998 h 668020"/>
              <a:gd name="T80" fmla="*/ 614368 w 668654"/>
              <a:gd name="T81" fmla="*/ 151841 h 668020"/>
              <a:gd name="T82" fmla="*/ 637217 w 668654"/>
              <a:gd name="T83" fmla="*/ 193140 h 668020"/>
              <a:gd name="T84" fmla="*/ 653729 w 668654"/>
              <a:gd name="T85" fmla="*/ 237607 h 668020"/>
              <a:gd name="T86" fmla="*/ 664514 w 668654"/>
              <a:gd name="T87" fmla="*/ 284623 h 668020"/>
              <a:gd name="T88" fmla="*/ 668322 w 668654"/>
              <a:gd name="T89" fmla="*/ 334177 h 6680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68654" h="668020">
                <a:moveTo>
                  <a:pt x="668639" y="334018"/>
                </a:moveTo>
                <a:lnTo>
                  <a:pt x="664829" y="383548"/>
                </a:lnTo>
                <a:lnTo>
                  <a:pt x="654039" y="430529"/>
                </a:lnTo>
                <a:lnTo>
                  <a:pt x="637519" y="474988"/>
                </a:lnTo>
                <a:lnTo>
                  <a:pt x="614659" y="515624"/>
                </a:lnTo>
                <a:lnTo>
                  <a:pt x="586739" y="553093"/>
                </a:lnTo>
                <a:lnTo>
                  <a:pt x="553699" y="586109"/>
                </a:lnTo>
                <a:lnTo>
                  <a:pt x="516239" y="614053"/>
                </a:lnTo>
                <a:lnTo>
                  <a:pt x="474969" y="636913"/>
                </a:lnTo>
                <a:lnTo>
                  <a:pt x="430529" y="654058"/>
                </a:lnTo>
                <a:lnTo>
                  <a:pt x="383529" y="664214"/>
                </a:lnTo>
                <a:lnTo>
                  <a:pt x="333999" y="668024"/>
                </a:lnTo>
                <a:lnTo>
                  <a:pt x="284469" y="664214"/>
                </a:lnTo>
                <a:lnTo>
                  <a:pt x="237469" y="654058"/>
                </a:lnTo>
                <a:lnTo>
                  <a:pt x="193029" y="636913"/>
                </a:lnTo>
                <a:lnTo>
                  <a:pt x="152399" y="614053"/>
                </a:lnTo>
                <a:lnTo>
                  <a:pt x="114909" y="586109"/>
                </a:lnTo>
                <a:lnTo>
                  <a:pt x="81899" y="553093"/>
                </a:lnTo>
                <a:lnTo>
                  <a:pt x="53949" y="515624"/>
                </a:lnTo>
                <a:lnTo>
                  <a:pt x="31089" y="474988"/>
                </a:lnTo>
                <a:lnTo>
                  <a:pt x="13959" y="430529"/>
                </a:lnTo>
                <a:lnTo>
                  <a:pt x="3809" y="383548"/>
                </a:lnTo>
                <a:lnTo>
                  <a:pt x="0" y="334018"/>
                </a:lnTo>
                <a:lnTo>
                  <a:pt x="3809" y="284488"/>
                </a:lnTo>
                <a:lnTo>
                  <a:pt x="13959" y="237494"/>
                </a:lnTo>
                <a:lnTo>
                  <a:pt x="31089" y="193048"/>
                </a:lnTo>
                <a:lnTo>
                  <a:pt x="53949" y="151769"/>
                </a:lnTo>
                <a:lnTo>
                  <a:pt x="81899" y="114943"/>
                </a:lnTo>
                <a:lnTo>
                  <a:pt x="114909" y="81914"/>
                </a:lnTo>
                <a:lnTo>
                  <a:pt x="152399" y="53339"/>
                </a:lnTo>
                <a:lnTo>
                  <a:pt x="193029" y="31123"/>
                </a:lnTo>
                <a:lnTo>
                  <a:pt x="237469" y="13978"/>
                </a:lnTo>
                <a:lnTo>
                  <a:pt x="284469" y="3179"/>
                </a:lnTo>
                <a:lnTo>
                  <a:pt x="333999" y="0"/>
                </a:lnTo>
                <a:lnTo>
                  <a:pt x="383529" y="3179"/>
                </a:lnTo>
                <a:lnTo>
                  <a:pt x="430529" y="13978"/>
                </a:lnTo>
                <a:lnTo>
                  <a:pt x="474969" y="31123"/>
                </a:lnTo>
                <a:lnTo>
                  <a:pt x="516239" y="53339"/>
                </a:lnTo>
                <a:lnTo>
                  <a:pt x="553699" y="81914"/>
                </a:lnTo>
                <a:lnTo>
                  <a:pt x="586739" y="114943"/>
                </a:lnTo>
                <a:lnTo>
                  <a:pt x="614659" y="151769"/>
                </a:lnTo>
                <a:lnTo>
                  <a:pt x="637519" y="193048"/>
                </a:lnTo>
                <a:lnTo>
                  <a:pt x="654039" y="237494"/>
                </a:lnTo>
                <a:lnTo>
                  <a:pt x="664829" y="284488"/>
                </a:lnTo>
                <a:lnTo>
                  <a:pt x="668639" y="334018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>
            <a:extLst>
              <a:ext uri="{FF2B5EF4-FFF2-40B4-BE49-F238E27FC236}">
                <a16:creationId xmlns:a16="http://schemas.microsoft.com/office/drawing/2014/main" id="{391E688C-4500-83CE-E15F-F17497B3D9C2}"/>
              </a:ext>
            </a:extLst>
          </p:cNvPr>
          <p:cNvSpPr>
            <a:spLocks/>
          </p:cNvSpPr>
          <p:nvPr/>
        </p:nvSpPr>
        <p:spPr bwMode="auto">
          <a:xfrm>
            <a:off x="501650" y="1520825"/>
            <a:ext cx="12331700" cy="641350"/>
          </a:xfrm>
          <a:custGeom>
            <a:avLst/>
            <a:gdLst>
              <a:gd name="T0" fmla="*/ 0 w 12331700"/>
              <a:gd name="T1" fmla="*/ 641341 h 641350"/>
              <a:gd name="T2" fmla="*/ 12331689 w 12331700"/>
              <a:gd name="T3" fmla="*/ 641341 h 641350"/>
              <a:gd name="T4" fmla="*/ 12331689 w 12331700"/>
              <a:gd name="T5" fmla="*/ 0 h 641350"/>
              <a:gd name="T6" fmla="*/ 0 w 12331700"/>
              <a:gd name="T7" fmla="*/ 0 h 641350"/>
              <a:gd name="T8" fmla="*/ 0 w 12331700"/>
              <a:gd name="T9" fmla="*/ 641341 h 64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31700" h="641350">
                <a:moveTo>
                  <a:pt x="0" y="641341"/>
                </a:moveTo>
                <a:lnTo>
                  <a:pt x="12331689" y="641341"/>
                </a:lnTo>
                <a:lnTo>
                  <a:pt x="12331689" y="0"/>
                </a:lnTo>
                <a:lnTo>
                  <a:pt x="0" y="0"/>
                </a:lnTo>
                <a:lnTo>
                  <a:pt x="0" y="641341"/>
                </a:lnTo>
                <a:close/>
              </a:path>
            </a:pathLst>
          </a:cu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object 3">
            <a:extLst>
              <a:ext uri="{FF2B5EF4-FFF2-40B4-BE49-F238E27FC236}">
                <a16:creationId xmlns:a16="http://schemas.microsoft.com/office/drawing/2014/main" id="{9D13FF74-5F49-05F2-DB5B-FDF9E9AB11B1}"/>
              </a:ext>
            </a:extLst>
          </p:cNvPr>
          <p:cNvSpPr>
            <a:spLocks/>
          </p:cNvSpPr>
          <p:nvPr/>
        </p:nvSpPr>
        <p:spPr bwMode="auto">
          <a:xfrm>
            <a:off x="755650" y="1979613"/>
            <a:ext cx="4143375" cy="2336800"/>
          </a:xfrm>
          <a:custGeom>
            <a:avLst/>
            <a:gdLst>
              <a:gd name="T0" fmla="*/ 3826605 w 4144645"/>
              <a:gd name="T1" fmla="*/ 2064776 h 2336800"/>
              <a:gd name="T2" fmla="*/ 3853267 w 4144645"/>
              <a:gd name="T3" fmla="*/ 2283470 h 2336800"/>
              <a:gd name="T4" fmla="*/ 4059584 w 4144645"/>
              <a:gd name="T5" fmla="*/ 2311786 h 2336800"/>
              <a:gd name="T6" fmla="*/ 4137681 w 4144645"/>
              <a:gd name="T7" fmla="*/ 2107966 h 2336800"/>
              <a:gd name="T8" fmla="*/ 3973901 w 4144645"/>
              <a:gd name="T9" fmla="*/ 1974982 h 2336800"/>
              <a:gd name="T10" fmla="*/ 1580035 w 4144645"/>
              <a:gd name="T11" fmla="*/ 2064136 h 2336800"/>
              <a:gd name="T12" fmla="*/ 1838405 w 4144645"/>
              <a:gd name="T13" fmla="*/ 2159264 h 2336800"/>
              <a:gd name="T14" fmla="*/ 2098036 w 4144645"/>
              <a:gd name="T15" fmla="*/ 2155972 h 2336800"/>
              <a:gd name="T16" fmla="*/ 2326566 w 4144645"/>
              <a:gd name="T17" fmla="*/ 2070872 h 2336800"/>
              <a:gd name="T18" fmla="*/ 3178938 w 4144645"/>
              <a:gd name="T19" fmla="*/ 1773173 h 2336800"/>
              <a:gd name="T20" fmla="*/ 620209 w 4144645"/>
              <a:gd name="T21" fmla="*/ 1879244 h 2336800"/>
              <a:gd name="T22" fmla="*/ 826516 w 4144645"/>
              <a:gd name="T23" fmla="*/ 1991258 h 2336800"/>
              <a:gd name="T24" fmla="*/ 1067747 w 4144645"/>
              <a:gd name="T25" fmla="*/ 2037862 h 2336800"/>
              <a:gd name="T26" fmla="*/ 1318499 w 4144645"/>
              <a:gd name="T27" fmla="*/ 2014240 h 2336800"/>
              <a:gd name="T28" fmla="*/ 2464324 w 4144645"/>
              <a:gd name="T29" fmla="*/ 1953402 h 2336800"/>
              <a:gd name="T30" fmla="*/ 3101038 w 4144645"/>
              <a:gd name="T31" fmla="*/ 1825904 h 2336800"/>
              <a:gd name="T32" fmla="*/ 2580477 w 4144645"/>
              <a:gd name="T33" fmla="*/ 1861565 h 2336800"/>
              <a:gd name="T34" fmla="*/ 2854104 w 4144645"/>
              <a:gd name="T35" fmla="*/ 1898020 h 2336800"/>
              <a:gd name="T36" fmla="*/ 3073269 w 4144645"/>
              <a:gd name="T37" fmla="*/ 1839986 h 2336800"/>
              <a:gd name="T38" fmla="*/ 749078 w 4144645"/>
              <a:gd name="T39" fmla="*/ 214640 h 2336800"/>
              <a:gd name="T40" fmla="*/ 518000 w 4144645"/>
              <a:gd name="T41" fmla="*/ 325373 h 2336800"/>
              <a:gd name="T42" fmla="*/ 375169 w 4144645"/>
              <a:gd name="T43" fmla="*/ 500908 h 2336800"/>
              <a:gd name="T44" fmla="*/ 347877 w 4144645"/>
              <a:gd name="T45" fmla="*/ 714146 h 2336800"/>
              <a:gd name="T46" fmla="*/ 154901 w 4144645"/>
              <a:gd name="T47" fmla="*/ 777636 h 2336800"/>
              <a:gd name="T48" fmla="*/ 10165 w 4144645"/>
              <a:gd name="T49" fmla="*/ 947684 h 2336800"/>
              <a:gd name="T50" fmla="*/ 40636 w 4144645"/>
              <a:gd name="T51" fmla="*/ 1151534 h 2336800"/>
              <a:gd name="T52" fmla="*/ 148543 w 4144645"/>
              <a:gd name="T53" fmla="*/ 1315608 h 2336800"/>
              <a:gd name="T54" fmla="*/ 97768 w 4144645"/>
              <a:gd name="T55" fmla="*/ 1552468 h 2336800"/>
              <a:gd name="T56" fmla="*/ 232338 w 4144645"/>
              <a:gd name="T57" fmla="*/ 1711086 h 2336800"/>
              <a:gd name="T58" fmla="*/ 464047 w 4144645"/>
              <a:gd name="T59" fmla="*/ 1775216 h 2336800"/>
              <a:gd name="T60" fmla="*/ 3267347 w 4144645"/>
              <a:gd name="T61" fmla="*/ 1671340 h 2336800"/>
              <a:gd name="T62" fmla="*/ 3365097 w 4144645"/>
              <a:gd name="T63" fmla="*/ 1501139 h 2336800"/>
              <a:gd name="T64" fmla="*/ 3594906 w 4144645"/>
              <a:gd name="T65" fmla="*/ 1417472 h 2336800"/>
              <a:gd name="T66" fmla="*/ 3770112 w 4144645"/>
              <a:gd name="T67" fmla="*/ 1250716 h 2336800"/>
              <a:gd name="T68" fmla="*/ 3829165 w 4144645"/>
              <a:gd name="T69" fmla="*/ 1048268 h 2336800"/>
              <a:gd name="T70" fmla="*/ 3765664 w 4144645"/>
              <a:gd name="T71" fmla="*/ 843046 h 2336800"/>
              <a:gd name="T72" fmla="*/ 3738362 w 4144645"/>
              <a:gd name="T73" fmla="*/ 679094 h 2336800"/>
              <a:gd name="T74" fmla="*/ 3704083 w 4144645"/>
              <a:gd name="T75" fmla="*/ 479297 h 2336800"/>
              <a:gd name="T76" fmla="*/ 3541582 w 4144645"/>
              <a:gd name="T77" fmla="*/ 325373 h 2336800"/>
              <a:gd name="T78" fmla="*/ 1242953 w 4144645"/>
              <a:gd name="T79" fmla="*/ 253745 h 2336800"/>
              <a:gd name="T80" fmla="*/ 1008710 w 4144645"/>
              <a:gd name="T81" fmla="*/ 193700 h 2336800"/>
              <a:gd name="T82" fmla="*/ 1498775 w 4144645"/>
              <a:gd name="T83" fmla="*/ 81686 h 2336800"/>
              <a:gd name="T84" fmla="*/ 1300086 w 4144645"/>
              <a:gd name="T85" fmla="*/ 188366 h 2336800"/>
              <a:gd name="T86" fmla="*/ 3358119 w 4144645"/>
              <a:gd name="T87" fmla="*/ 185684 h 2336800"/>
              <a:gd name="T88" fmla="*/ 1834596 w 4144645"/>
              <a:gd name="T89" fmla="*/ 85740 h 2336800"/>
              <a:gd name="T90" fmla="*/ 2360845 w 4144645"/>
              <a:gd name="T91" fmla="*/ 0 h 2336800"/>
              <a:gd name="T92" fmla="*/ 2125328 w 4144645"/>
              <a:gd name="T93" fmla="*/ 48646 h 2336800"/>
              <a:gd name="T94" fmla="*/ 3342537 w 4144645"/>
              <a:gd name="T95" fmla="*/ 164744 h 2336800"/>
              <a:gd name="T96" fmla="*/ 2583037 w 4144645"/>
              <a:gd name="T97" fmla="*/ 68214 h 2336800"/>
              <a:gd name="T98" fmla="*/ 2360845 w 4144645"/>
              <a:gd name="T99" fmla="*/ 0 h 2336800"/>
              <a:gd name="T100" fmla="*/ 2799501 w 4144645"/>
              <a:gd name="T101" fmla="*/ 27706 h 2336800"/>
              <a:gd name="T102" fmla="*/ 3298788 w 4144645"/>
              <a:gd name="T103" fmla="*/ 116738 h 2336800"/>
              <a:gd name="T104" fmla="*/ 3077546 w 4144645"/>
              <a:gd name="T105" fmla="*/ 10180 h 2336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144645" h="2336800">
                <a:moveTo>
                  <a:pt x="3975119" y="1974982"/>
                </a:moveTo>
                <a:lnTo>
                  <a:pt x="3929399" y="1981718"/>
                </a:lnTo>
                <a:lnTo>
                  <a:pt x="3888738" y="2000006"/>
                </a:lnTo>
                <a:lnTo>
                  <a:pt x="3854448" y="2028322"/>
                </a:lnTo>
                <a:lnTo>
                  <a:pt x="3827778" y="2064776"/>
                </a:lnTo>
                <a:lnTo>
                  <a:pt x="3810649" y="2107966"/>
                </a:lnTo>
                <a:lnTo>
                  <a:pt x="3804918" y="2155972"/>
                </a:lnTo>
                <a:lnTo>
                  <a:pt x="3810649" y="2203856"/>
                </a:lnTo>
                <a:lnTo>
                  <a:pt x="3827778" y="2247016"/>
                </a:lnTo>
                <a:lnTo>
                  <a:pt x="3854448" y="2283470"/>
                </a:lnTo>
                <a:lnTo>
                  <a:pt x="3888738" y="2311786"/>
                </a:lnTo>
                <a:lnTo>
                  <a:pt x="3929399" y="2330074"/>
                </a:lnTo>
                <a:lnTo>
                  <a:pt x="3975119" y="2336810"/>
                </a:lnTo>
                <a:lnTo>
                  <a:pt x="4020199" y="2330074"/>
                </a:lnTo>
                <a:lnTo>
                  <a:pt x="4060828" y="2311786"/>
                </a:lnTo>
                <a:lnTo>
                  <a:pt x="4095118" y="2283470"/>
                </a:lnTo>
                <a:lnTo>
                  <a:pt x="4121788" y="2247016"/>
                </a:lnTo>
                <a:lnTo>
                  <a:pt x="4138949" y="2203856"/>
                </a:lnTo>
                <a:lnTo>
                  <a:pt x="4144648" y="2155972"/>
                </a:lnTo>
                <a:lnTo>
                  <a:pt x="4138949" y="2107966"/>
                </a:lnTo>
                <a:lnTo>
                  <a:pt x="4121788" y="2064776"/>
                </a:lnTo>
                <a:lnTo>
                  <a:pt x="4095118" y="2028322"/>
                </a:lnTo>
                <a:lnTo>
                  <a:pt x="4060828" y="2000006"/>
                </a:lnTo>
                <a:lnTo>
                  <a:pt x="4020199" y="1981718"/>
                </a:lnTo>
                <a:lnTo>
                  <a:pt x="3975119" y="1974982"/>
                </a:lnTo>
                <a:close/>
              </a:path>
              <a:path w="4144645" h="2336800">
                <a:moveTo>
                  <a:pt x="2455937" y="1963552"/>
                </a:moveTo>
                <a:lnTo>
                  <a:pt x="1462409" y="1963552"/>
                </a:lnTo>
                <a:lnTo>
                  <a:pt x="1497329" y="2000006"/>
                </a:lnTo>
                <a:lnTo>
                  <a:pt x="1536704" y="2033777"/>
                </a:lnTo>
                <a:lnTo>
                  <a:pt x="1580519" y="2064136"/>
                </a:lnTo>
                <a:lnTo>
                  <a:pt x="1627513" y="2091080"/>
                </a:lnTo>
                <a:lnTo>
                  <a:pt x="1677674" y="2114062"/>
                </a:lnTo>
                <a:lnTo>
                  <a:pt x="1730383" y="2133599"/>
                </a:lnTo>
                <a:lnTo>
                  <a:pt x="1786259" y="2149114"/>
                </a:lnTo>
                <a:lnTo>
                  <a:pt x="1838968" y="2159264"/>
                </a:lnTo>
                <a:lnTo>
                  <a:pt x="1891664" y="2166000"/>
                </a:lnTo>
                <a:lnTo>
                  <a:pt x="1944374" y="2168804"/>
                </a:lnTo>
                <a:lnTo>
                  <a:pt x="1996439" y="2168042"/>
                </a:lnTo>
                <a:lnTo>
                  <a:pt x="2047874" y="2163958"/>
                </a:lnTo>
                <a:lnTo>
                  <a:pt x="2098679" y="2155972"/>
                </a:lnTo>
                <a:lnTo>
                  <a:pt x="2148209" y="2145182"/>
                </a:lnTo>
                <a:lnTo>
                  <a:pt x="2195834" y="2130948"/>
                </a:lnTo>
                <a:lnTo>
                  <a:pt x="2241554" y="2114062"/>
                </a:lnTo>
                <a:lnTo>
                  <a:pt x="2285369" y="2093854"/>
                </a:lnTo>
                <a:lnTo>
                  <a:pt x="2327279" y="2070872"/>
                </a:lnTo>
                <a:lnTo>
                  <a:pt x="2366019" y="2045207"/>
                </a:lnTo>
                <a:lnTo>
                  <a:pt x="2402198" y="2016892"/>
                </a:lnTo>
                <a:lnTo>
                  <a:pt x="2435239" y="1986533"/>
                </a:lnTo>
                <a:lnTo>
                  <a:pt x="2455937" y="1963552"/>
                </a:lnTo>
                <a:close/>
              </a:path>
              <a:path w="4144645" h="2336800">
                <a:moveTo>
                  <a:pt x="3179912" y="1773173"/>
                </a:moveTo>
                <a:lnTo>
                  <a:pt x="516898" y="1773173"/>
                </a:lnTo>
                <a:lnTo>
                  <a:pt x="521339" y="1779269"/>
                </a:lnTo>
                <a:lnTo>
                  <a:pt x="553724" y="1817126"/>
                </a:lnTo>
                <a:lnTo>
                  <a:pt x="585478" y="1849526"/>
                </a:lnTo>
                <a:lnTo>
                  <a:pt x="620399" y="1879244"/>
                </a:lnTo>
                <a:lnTo>
                  <a:pt x="657868" y="1906798"/>
                </a:lnTo>
                <a:lnTo>
                  <a:pt x="697229" y="1931822"/>
                </a:lnTo>
                <a:lnTo>
                  <a:pt x="738509" y="1954042"/>
                </a:lnTo>
                <a:lnTo>
                  <a:pt x="781693" y="1974341"/>
                </a:lnTo>
                <a:lnTo>
                  <a:pt x="826769" y="1991258"/>
                </a:lnTo>
                <a:lnTo>
                  <a:pt x="873133" y="2006102"/>
                </a:lnTo>
                <a:lnTo>
                  <a:pt x="920758" y="2018172"/>
                </a:lnTo>
                <a:lnTo>
                  <a:pt x="969014" y="2027681"/>
                </a:lnTo>
                <a:lnTo>
                  <a:pt x="1018544" y="2034418"/>
                </a:lnTo>
                <a:lnTo>
                  <a:pt x="1068074" y="2037862"/>
                </a:lnTo>
                <a:lnTo>
                  <a:pt x="1118234" y="2039111"/>
                </a:lnTo>
                <a:lnTo>
                  <a:pt x="1169039" y="2037100"/>
                </a:lnTo>
                <a:lnTo>
                  <a:pt x="1219199" y="2032406"/>
                </a:lnTo>
                <a:lnTo>
                  <a:pt x="1269373" y="2024268"/>
                </a:lnTo>
                <a:lnTo>
                  <a:pt x="1318903" y="2014240"/>
                </a:lnTo>
                <a:lnTo>
                  <a:pt x="1367789" y="2000006"/>
                </a:lnTo>
                <a:lnTo>
                  <a:pt x="1415414" y="1983120"/>
                </a:lnTo>
                <a:lnTo>
                  <a:pt x="1462409" y="1963552"/>
                </a:lnTo>
                <a:lnTo>
                  <a:pt x="2455937" y="1963552"/>
                </a:lnTo>
                <a:lnTo>
                  <a:pt x="2465079" y="1953402"/>
                </a:lnTo>
                <a:lnTo>
                  <a:pt x="2491109" y="1917588"/>
                </a:lnTo>
                <a:lnTo>
                  <a:pt x="2513328" y="1879853"/>
                </a:lnTo>
                <a:lnTo>
                  <a:pt x="2531738" y="1839986"/>
                </a:lnTo>
                <a:lnTo>
                  <a:pt x="3074211" y="1839986"/>
                </a:lnTo>
                <a:lnTo>
                  <a:pt x="3101989" y="1825904"/>
                </a:lnTo>
                <a:lnTo>
                  <a:pt x="3143259" y="1800880"/>
                </a:lnTo>
                <a:lnTo>
                  <a:pt x="3179912" y="1773173"/>
                </a:lnTo>
                <a:close/>
              </a:path>
              <a:path w="4144645" h="2336800">
                <a:moveTo>
                  <a:pt x="3074211" y="1839986"/>
                </a:moveTo>
                <a:lnTo>
                  <a:pt x="2531738" y="1839986"/>
                </a:lnTo>
                <a:lnTo>
                  <a:pt x="2581268" y="1861565"/>
                </a:lnTo>
                <a:lnTo>
                  <a:pt x="2633359" y="1877842"/>
                </a:lnTo>
                <a:lnTo>
                  <a:pt x="2687339" y="1890034"/>
                </a:lnTo>
                <a:lnTo>
                  <a:pt x="2742569" y="1897379"/>
                </a:lnTo>
                <a:lnTo>
                  <a:pt x="2799078" y="1900062"/>
                </a:lnTo>
                <a:lnTo>
                  <a:pt x="2854979" y="1898020"/>
                </a:lnTo>
                <a:lnTo>
                  <a:pt x="2908928" y="1892045"/>
                </a:lnTo>
                <a:lnTo>
                  <a:pt x="2961019" y="1881134"/>
                </a:lnTo>
                <a:lnTo>
                  <a:pt x="3010549" y="1866412"/>
                </a:lnTo>
                <a:lnTo>
                  <a:pt x="3058158" y="1848124"/>
                </a:lnTo>
                <a:lnTo>
                  <a:pt x="3074211" y="1839986"/>
                </a:lnTo>
                <a:close/>
              </a:path>
              <a:path w="4144645" h="2336800">
                <a:moveTo>
                  <a:pt x="959489" y="191018"/>
                </a:moveTo>
                <a:lnTo>
                  <a:pt x="909959" y="191018"/>
                </a:lnTo>
                <a:lnTo>
                  <a:pt x="860429" y="194462"/>
                </a:lnTo>
                <a:lnTo>
                  <a:pt x="803279" y="202448"/>
                </a:lnTo>
                <a:lnTo>
                  <a:pt x="749308" y="214640"/>
                </a:lnTo>
                <a:lnTo>
                  <a:pt x="697229" y="230123"/>
                </a:lnTo>
                <a:lnTo>
                  <a:pt x="647699" y="249692"/>
                </a:lnTo>
                <a:lnTo>
                  <a:pt x="601349" y="272033"/>
                </a:lnTo>
                <a:lnTo>
                  <a:pt x="558164" y="297058"/>
                </a:lnTo>
                <a:lnTo>
                  <a:pt x="518159" y="325373"/>
                </a:lnTo>
                <a:lnTo>
                  <a:pt x="481334" y="356372"/>
                </a:lnTo>
                <a:lnTo>
                  <a:pt x="448949" y="389534"/>
                </a:lnTo>
                <a:lnTo>
                  <a:pt x="420374" y="424586"/>
                </a:lnTo>
                <a:lnTo>
                  <a:pt x="395609" y="461650"/>
                </a:lnTo>
                <a:lnTo>
                  <a:pt x="375284" y="500908"/>
                </a:lnTo>
                <a:lnTo>
                  <a:pt x="360044" y="541416"/>
                </a:lnTo>
                <a:lnTo>
                  <a:pt x="349258" y="583204"/>
                </a:lnTo>
                <a:lnTo>
                  <a:pt x="343543" y="625754"/>
                </a:lnTo>
                <a:lnTo>
                  <a:pt x="342899" y="669554"/>
                </a:lnTo>
                <a:lnTo>
                  <a:pt x="347984" y="714146"/>
                </a:lnTo>
                <a:lnTo>
                  <a:pt x="344804" y="720851"/>
                </a:lnTo>
                <a:lnTo>
                  <a:pt x="293369" y="727588"/>
                </a:lnTo>
                <a:lnTo>
                  <a:pt x="244483" y="739780"/>
                </a:lnTo>
                <a:lnTo>
                  <a:pt x="198119" y="756665"/>
                </a:lnTo>
                <a:lnTo>
                  <a:pt x="154948" y="777636"/>
                </a:lnTo>
                <a:lnTo>
                  <a:pt x="116204" y="803300"/>
                </a:lnTo>
                <a:lnTo>
                  <a:pt x="81914" y="833018"/>
                </a:lnTo>
                <a:lnTo>
                  <a:pt x="52078" y="866668"/>
                </a:lnTo>
                <a:lnTo>
                  <a:pt x="27313" y="906536"/>
                </a:lnTo>
                <a:lnTo>
                  <a:pt x="10168" y="947684"/>
                </a:lnTo>
                <a:lnTo>
                  <a:pt x="1274" y="988832"/>
                </a:lnTo>
                <a:lnTo>
                  <a:pt x="0" y="1031382"/>
                </a:lnTo>
                <a:lnTo>
                  <a:pt x="6358" y="1072530"/>
                </a:lnTo>
                <a:lnTo>
                  <a:pt x="19693" y="1113038"/>
                </a:lnTo>
                <a:lnTo>
                  <a:pt x="40648" y="1151534"/>
                </a:lnTo>
                <a:lnTo>
                  <a:pt x="67949" y="1187348"/>
                </a:lnTo>
                <a:lnTo>
                  <a:pt x="102239" y="1220358"/>
                </a:lnTo>
                <a:lnTo>
                  <a:pt x="142874" y="1250076"/>
                </a:lnTo>
                <a:lnTo>
                  <a:pt x="189869" y="1275100"/>
                </a:lnTo>
                <a:lnTo>
                  <a:pt x="148589" y="1315608"/>
                </a:lnTo>
                <a:lnTo>
                  <a:pt x="116848" y="1361450"/>
                </a:lnTo>
                <a:lnTo>
                  <a:pt x="95893" y="1410096"/>
                </a:lnTo>
                <a:lnTo>
                  <a:pt x="86368" y="1460632"/>
                </a:lnTo>
                <a:lnTo>
                  <a:pt x="88273" y="1512722"/>
                </a:lnTo>
                <a:lnTo>
                  <a:pt x="97798" y="1552468"/>
                </a:lnTo>
                <a:lnTo>
                  <a:pt x="114299" y="1589531"/>
                </a:lnTo>
                <a:lnTo>
                  <a:pt x="135898" y="1624736"/>
                </a:lnTo>
                <a:lnTo>
                  <a:pt x="163199" y="1656466"/>
                </a:lnTo>
                <a:lnTo>
                  <a:pt x="195584" y="1685422"/>
                </a:lnTo>
                <a:lnTo>
                  <a:pt x="232409" y="1711086"/>
                </a:lnTo>
                <a:lnTo>
                  <a:pt x="273058" y="1732666"/>
                </a:lnTo>
                <a:lnTo>
                  <a:pt x="316873" y="1750192"/>
                </a:lnTo>
                <a:lnTo>
                  <a:pt x="363854" y="1763024"/>
                </a:lnTo>
                <a:lnTo>
                  <a:pt x="413384" y="1771802"/>
                </a:lnTo>
                <a:lnTo>
                  <a:pt x="464189" y="1775216"/>
                </a:lnTo>
                <a:lnTo>
                  <a:pt x="516898" y="1773173"/>
                </a:lnTo>
                <a:lnTo>
                  <a:pt x="3179912" y="1773173"/>
                </a:lnTo>
                <a:lnTo>
                  <a:pt x="3213728" y="1741444"/>
                </a:lnTo>
                <a:lnTo>
                  <a:pt x="3243599" y="1707794"/>
                </a:lnTo>
                <a:lnTo>
                  <a:pt x="3268348" y="1671340"/>
                </a:lnTo>
                <a:lnTo>
                  <a:pt x="3288039" y="1633484"/>
                </a:lnTo>
                <a:lnTo>
                  <a:pt x="3302638" y="1592976"/>
                </a:lnTo>
                <a:lnTo>
                  <a:pt x="3312179" y="1551828"/>
                </a:lnTo>
                <a:lnTo>
                  <a:pt x="3315349" y="1508638"/>
                </a:lnTo>
                <a:lnTo>
                  <a:pt x="3366128" y="1501139"/>
                </a:lnTo>
                <a:lnTo>
                  <a:pt x="3415049" y="1490350"/>
                </a:lnTo>
                <a:lnTo>
                  <a:pt x="3463299" y="1476908"/>
                </a:lnTo>
                <a:lnTo>
                  <a:pt x="3509659" y="1459991"/>
                </a:lnTo>
                <a:lnTo>
                  <a:pt x="3553458" y="1440454"/>
                </a:lnTo>
                <a:lnTo>
                  <a:pt x="3596008" y="1417472"/>
                </a:lnTo>
                <a:lnTo>
                  <a:pt x="3639839" y="1388516"/>
                </a:lnTo>
                <a:lnTo>
                  <a:pt x="3679828" y="1357396"/>
                </a:lnTo>
                <a:lnTo>
                  <a:pt x="3714759" y="1323593"/>
                </a:lnTo>
                <a:lnTo>
                  <a:pt x="3745239" y="1287932"/>
                </a:lnTo>
                <a:lnTo>
                  <a:pt x="3771268" y="1250716"/>
                </a:lnTo>
                <a:lnTo>
                  <a:pt x="3792848" y="1212220"/>
                </a:lnTo>
                <a:lnTo>
                  <a:pt x="3809368" y="1171834"/>
                </a:lnTo>
                <a:lnTo>
                  <a:pt x="3821439" y="1131326"/>
                </a:lnTo>
                <a:lnTo>
                  <a:pt x="3828418" y="1090056"/>
                </a:lnTo>
                <a:lnTo>
                  <a:pt x="3830339" y="1048268"/>
                </a:lnTo>
                <a:lnTo>
                  <a:pt x="3827778" y="1006358"/>
                </a:lnTo>
                <a:lnTo>
                  <a:pt x="3820158" y="964570"/>
                </a:lnTo>
                <a:lnTo>
                  <a:pt x="3807479" y="923422"/>
                </a:lnTo>
                <a:lnTo>
                  <a:pt x="3789678" y="882914"/>
                </a:lnTo>
                <a:lnTo>
                  <a:pt x="3766818" y="843046"/>
                </a:lnTo>
                <a:lnTo>
                  <a:pt x="3739508" y="805312"/>
                </a:lnTo>
                <a:lnTo>
                  <a:pt x="3706498" y="768857"/>
                </a:lnTo>
                <a:lnTo>
                  <a:pt x="3712229" y="756665"/>
                </a:lnTo>
                <a:lnTo>
                  <a:pt x="3728078" y="720851"/>
                </a:lnTo>
                <a:lnTo>
                  <a:pt x="3739508" y="679094"/>
                </a:lnTo>
                <a:lnTo>
                  <a:pt x="3743958" y="637184"/>
                </a:lnTo>
                <a:lnTo>
                  <a:pt x="3743318" y="596036"/>
                </a:lnTo>
                <a:lnTo>
                  <a:pt x="3736338" y="556138"/>
                </a:lnTo>
                <a:lnTo>
                  <a:pt x="3723659" y="517032"/>
                </a:lnTo>
                <a:lnTo>
                  <a:pt x="3705218" y="479297"/>
                </a:lnTo>
                <a:lnTo>
                  <a:pt x="3682358" y="443483"/>
                </a:lnTo>
                <a:lnTo>
                  <a:pt x="3653799" y="409712"/>
                </a:lnTo>
                <a:lnTo>
                  <a:pt x="3621398" y="378713"/>
                </a:lnTo>
                <a:lnTo>
                  <a:pt x="3583938" y="350276"/>
                </a:lnTo>
                <a:lnTo>
                  <a:pt x="3542668" y="325373"/>
                </a:lnTo>
                <a:lnTo>
                  <a:pt x="3497589" y="303794"/>
                </a:lnTo>
                <a:lnTo>
                  <a:pt x="3448699" y="286146"/>
                </a:lnTo>
                <a:lnTo>
                  <a:pt x="3395999" y="272674"/>
                </a:lnTo>
                <a:lnTo>
                  <a:pt x="3389784" y="253745"/>
                </a:lnTo>
                <a:lnTo>
                  <a:pt x="1243334" y="253745"/>
                </a:lnTo>
                <a:lnTo>
                  <a:pt x="1198888" y="235610"/>
                </a:lnTo>
                <a:lnTo>
                  <a:pt x="1153168" y="220736"/>
                </a:lnTo>
                <a:lnTo>
                  <a:pt x="1106174" y="208544"/>
                </a:lnTo>
                <a:lnTo>
                  <a:pt x="1057918" y="199156"/>
                </a:lnTo>
                <a:lnTo>
                  <a:pt x="1009019" y="193700"/>
                </a:lnTo>
                <a:lnTo>
                  <a:pt x="959489" y="191018"/>
                </a:lnTo>
                <a:close/>
              </a:path>
              <a:path w="4144645" h="2336800">
                <a:moveTo>
                  <a:pt x="1640848" y="60076"/>
                </a:moveTo>
                <a:lnTo>
                  <a:pt x="1592579" y="63520"/>
                </a:lnTo>
                <a:lnTo>
                  <a:pt x="1544954" y="70865"/>
                </a:lnTo>
                <a:lnTo>
                  <a:pt x="1499234" y="81686"/>
                </a:lnTo>
                <a:lnTo>
                  <a:pt x="1454158" y="96530"/>
                </a:lnTo>
                <a:lnTo>
                  <a:pt x="1411604" y="114818"/>
                </a:lnTo>
                <a:lnTo>
                  <a:pt x="1371599" y="135635"/>
                </a:lnTo>
                <a:lnTo>
                  <a:pt x="1334143" y="160660"/>
                </a:lnTo>
                <a:lnTo>
                  <a:pt x="1300484" y="188366"/>
                </a:lnTo>
                <a:lnTo>
                  <a:pt x="1269373" y="219334"/>
                </a:lnTo>
                <a:lnTo>
                  <a:pt x="1243334" y="253745"/>
                </a:lnTo>
                <a:lnTo>
                  <a:pt x="3389784" y="253745"/>
                </a:lnTo>
                <a:lnTo>
                  <a:pt x="3381368" y="228112"/>
                </a:lnTo>
                <a:lnTo>
                  <a:pt x="3359148" y="185684"/>
                </a:lnTo>
                <a:lnTo>
                  <a:pt x="3343562" y="164744"/>
                </a:lnTo>
                <a:lnTo>
                  <a:pt x="1991368" y="164744"/>
                </a:lnTo>
                <a:lnTo>
                  <a:pt x="1966603" y="147218"/>
                </a:lnTo>
                <a:lnTo>
                  <a:pt x="1911358" y="116098"/>
                </a:lnTo>
                <a:lnTo>
                  <a:pt x="1835158" y="85740"/>
                </a:lnTo>
                <a:lnTo>
                  <a:pt x="1786889" y="73548"/>
                </a:lnTo>
                <a:lnTo>
                  <a:pt x="1738634" y="64769"/>
                </a:lnTo>
                <a:lnTo>
                  <a:pt x="1689734" y="60716"/>
                </a:lnTo>
                <a:lnTo>
                  <a:pt x="1640848" y="60076"/>
                </a:lnTo>
                <a:close/>
              </a:path>
              <a:path w="4144645" h="2336800">
                <a:moveTo>
                  <a:pt x="2361569" y="0"/>
                </a:moveTo>
                <a:lnTo>
                  <a:pt x="2312039" y="0"/>
                </a:lnTo>
                <a:lnTo>
                  <a:pt x="2262509" y="5486"/>
                </a:lnTo>
                <a:lnTo>
                  <a:pt x="2214884" y="14874"/>
                </a:lnTo>
                <a:lnTo>
                  <a:pt x="2169164" y="29717"/>
                </a:lnTo>
                <a:lnTo>
                  <a:pt x="2125979" y="48646"/>
                </a:lnTo>
                <a:lnTo>
                  <a:pt x="2085974" y="71506"/>
                </a:lnTo>
                <a:lnTo>
                  <a:pt x="2049779" y="98572"/>
                </a:lnTo>
                <a:lnTo>
                  <a:pt x="2018038" y="129539"/>
                </a:lnTo>
                <a:lnTo>
                  <a:pt x="1991368" y="164744"/>
                </a:lnTo>
                <a:lnTo>
                  <a:pt x="3343562" y="164744"/>
                </a:lnTo>
                <a:lnTo>
                  <a:pt x="3329949" y="146456"/>
                </a:lnTo>
                <a:lnTo>
                  <a:pt x="3299799" y="116738"/>
                </a:lnTo>
                <a:lnTo>
                  <a:pt x="2644789" y="116738"/>
                </a:lnTo>
                <a:lnTo>
                  <a:pt x="2616198" y="91196"/>
                </a:lnTo>
                <a:lnTo>
                  <a:pt x="2583829" y="68214"/>
                </a:lnTo>
                <a:lnTo>
                  <a:pt x="2548259" y="47884"/>
                </a:lnTo>
                <a:lnTo>
                  <a:pt x="2510159" y="30998"/>
                </a:lnTo>
                <a:lnTo>
                  <a:pt x="2461269" y="15514"/>
                </a:lnTo>
                <a:lnTo>
                  <a:pt x="2411739" y="5486"/>
                </a:lnTo>
                <a:lnTo>
                  <a:pt x="2361569" y="0"/>
                </a:lnTo>
                <a:close/>
              </a:path>
              <a:path w="4144645" h="2336800">
                <a:moveTo>
                  <a:pt x="2984519" y="0"/>
                </a:moveTo>
                <a:lnTo>
                  <a:pt x="2937519" y="1402"/>
                </a:lnTo>
                <a:lnTo>
                  <a:pt x="2890518" y="6095"/>
                </a:lnTo>
                <a:lnTo>
                  <a:pt x="2844798" y="14874"/>
                </a:lnTo>
                <a:lnTo>
                  <a:pt x="2800359" y="27706"/>
                </a:lnTo>
                <a:lnTo>
                  <a:pt x="2757809" y="44592"/>
                </a:lnTo>
                <a:lnTo>
                  <a:pt x="2717179" y="64769"/>
                </a:lnTo>
                <a:lnTo>
                  <a:pt x="2679719" y="89153"/>
                </a:lnTo>
                <a:lnTo>
                  <a:pt x="2644789" y="116738"/>
                </a:lnTo>
                <a:lnTo>
                  <a:pt x="3299799" y="116738"/>
                </a:lnTo>
                <a:lnTo>
                  <a:pt x="3251219" y="78364"/>
                </a:lnTo>
                <a:lnTo>
                  <a:pt x="3210558" y="55382"/>
                </a:lnTo>
                <a:lnTo>
                  <a:pt x="3168648" y="36454"/>
                </a:lnTo>
                <a:lnTo>
                  <a:pt x="3124209" y="20970"/>
                </a:lnTo>
                <a:lnTo>
                  <a:pt x="3078489" y="10180"/>
                </a:lnTo>
                <a:lnTo>
                  <a:pt x="3031488" y="3444"/>
                </a:lnTo>
                <a:lnTo>
                  <a:pt x="2984519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4" name="object 4">
            <a:extLst>
              <a:ext uri="{FF2B5EF4-FFF2-40B4-BE49-F238E27FC236}">
                <a16:creationId xmlns:a16="http://schemas.microsoft.com/office/drawing/2014/main" id="{99773284-B3EE-38A5-2E25-E23336A972EC}"/>
              </a:ext>
            </a:extLst>
          </p:cNvPr>
          <p:cNvSpPr>
            <a:spLocks/>
          </p:cNvSpPr>
          <p:nvPr/>
        </p:nvSpPr>
        <p:spPr bwMode="auto">
          <a:xfrm>
            <a:off x="755650" y="1979613"/>
            <a:ext cx="3830638" cy="2168525"/>
          </a:xfrm>
          <a:custGeom>
            <a:avLst/>
            <a:gdLst>
              <a:gd name="T0" fmla="*/ 349229 w 3830954"/>
              <a:gd name="T1" fmla="*/ 583033 h 2169160"/>
              <a:gd name="T2" fmla="*/ 420339 w 3830954"/>
              <a:gd name="T3" fmla="*/ 424462 h 2169160"/>
              <a:gd name="T4" fmla="*/ 558118 w 3830954"/>
              <a:gd name="T5" fmla="*/ 296971 h 2169160"/>
              <a:gd name="T6" fmla="*/ 749246 w 3830954"/>
              <a:gd name="T7" fmla="*/ 214577 h 2169160"/>
              <a:gd name="T8" fmla="*/ 959410 w 3830954"/>
              <a:gd name="T9" fmla="*/ 190962 h 2169160"/>
              <a:gd name="T10" fmla="*/ 1153073 w 3830954"/>
              <a:gd name="T11" fmla="*/ 220671 h 2169160"/>
              <a:gd name="T12" fmla="*/ 1300377 w 3830954"/>
              <a:gd name="T13" fmla="*/ 188311 h 2169160"/>
              <a:gd name="T14" fmla="*/ 1454038 w 3830954"/>
              <a:gd name="T15" fmla="*/ 96502 h 2169160"/>
              <a:gd name="T16" fmla="*/ 1640713 w 3830954"/>
              <a:gd name="T17" fmla="*/ 60058 h 2169160"/>
              <a:gd name="T18" fmla="*/ 1835007 w 3830954"/>
              <a:gd name="T19" fmla="*/ 85715 h 2169160"/>
              <a:gd name="T20" fmla="*/ 2017872 w 3830954"/>
              <a:gd name="T21" fmla="*/ 129501 h 2169160"/>
              <a:gd name="T22" fmla="*/ 2168985 w 3830954"/>
              <a:gd name="T23" fmla="*/ 29708 h 2169160"/>
              <a:gd name="T24" fmla="*/ 2361374 w 3830954"/>
              <a:gd name="T25" fmla="*/ 0 h 2169160"/>
              <a:gd name="T26" fmla="*/ 2548049 w 3830954"/>
              <a:gd name="T27" fmla="*/ 47870 h 2169160"/>
              <a:gd name="T28" fmla="*/ 2679498 w 3830954"/>
              <a:gd name="T29" fmla="*/ 89127 h 2169160"/>
              <a:gd name="T30" fmla="*/ 2844563 w 3830954"/>
              <a:gd name="T31" fmla="*/ 14870 h 2169160"/>
              <a:gd name="T32" fmla="*/ 3031238 w 3830954"/>
              <a:gd name="T33" fmla="*/ 3443 h 2169160"/>
              <a:gd name="T34" fmla="*/ 3210293 w 3830954"/>
              <a:gd name="T35" fmla="*/ 55366 h 2169160"/>
              <a:gd name="T36" fmla="*/ 3358871 w 3830954"/>
              <a:gd name="T37" fmla="*/ 185630 h 2169160"/>
              <a:gd name="T38" fmla="*/ 3497300 w 3830954"/>
              <a:gd name="T39" fmla="*/ 303705 h 2169160"/>
              <a:gd name="T40" fmla="*/ 3653498 w 3830954"/>
              <a:gd name="T41" fmla="*/ 409592 h 2169160"/>
              <a:gd name="T42" fmla="*/ 3736030 w 3830954"/>
              <a:gd name="T43" fmla="*/ 555975 h 2169160"/>
              <a:gd name="T44" fmla="*/ 3727770 w 3830954"/>
              <a:gd name="T45" fmla="*/ 720640 h 2169160"/>
              <a:gd name="T46" fmla="*/ 3706192 w 3830954"/>
              <a:gd name="T47" fmla="*/ 768632 h 2169160"/>
              <a:gd name="T48" fmla="*/ 3807165 w 3830954"/>
              <a:gd name="T49" fmla="*/ 923152 h 2169160"/>
              <a:gd name="T50" fmla="*/ 3828102 w 3830954"/>
              <a:gd name="T51" fmla="*/ 1089737 h 2169160"/>
              <a:gd name="T52" fmla="*/ 3770957 w 3830954"/>
              <a:gd name="T53" fmla="*/ 1250350 h 2169160"/>
              <a:gd name="T54" fmla="*/ 3639539 w 3830954"/>
              <a:gd name="T55" fmla="*/ 1388110 h 2169160"/>
              <a:gd name="T56" fmla="*/ 3463013 w 3830954"/>
              <a:gd name="T57" fmla="*/ 1476476 h 2169160"/>
              <a:gd name="T58" fmla="*/ 3311906 w 3830954"/>
              <a:gd name="T59" fmla="*/ 1551374 h 2169160"/>
              <a:gd name="T60" fmla="*/ 3243331 w 3830954"/>
              <a:gd name="T61" fmla="*/ 1707294 h 2169160"/>
              <a:gd name="T62" fmla="*/ 3101733 w 3830954"/>
              <a:gd name="T63" fmla="*/ 1825369 h 2169160"/>
              <a:gd name="T64" fmla="*/ 2908688 w 3830954"/>
              <a:gd name="T65" fmla="*/ 1891491 h 2169160"/>
              <a:gd name="T66" fmla="*/ 2687117 w 3830954"/>
              <a:gd name="T67" fmla="*/ 1889481 h 2169160"/>
              <a:gd name="T68" fmla="*/ 2513121 w 3830954"/>
              <a:gd name="T69" fmla="*/ 1879303 h 2169160"/>
              <a:gd name="T70" fmla="*/ 2402000 w 3830954"/>
              <a:gd name="T71" fmla="*/ 2016302 h 2169160"/>
              <a:gd name="T72" fmla="*/ 2241369 w 3830954"/>
              <a:gd name="T73" fmla="*/ 2113443 h 2169160"/>
              <a:gd name="T74" fmla="*/ 2047705 w 3830954"/>
              <a:gd name="T75" fmla="*/ 2163325 h 2169160"/>
              <a:gd name="T76" fmla="*/ 1838816 w 3830954"/>
              <a:gd name="T77" fmla="*/ 2158632 h 2169160"/>
              <a:gd name="T78" fmla="*/ 1627379 w 3830954"/>
              <a:gd name="T79" fmla="*/ 2090468 h 2169160"/>
              <a:gd name="T80" fmla="*/ 1462288 w 3830954"/>
              <a:gd name="T81" fmla="*/ 1962977 h 2169160"/>
              <a:gd name="T82" fmla="*/ 1269268 w 3830954"/>
              <a:gd name="T83" fmla="*/ 2023675 h 2169160"/>
              <a:gd name="T84" fmla="*/ 1067986 w 3830954"/>
              <a:gd name="T85" fmla="*/ 2037265 h 2169160"/>
              <a:gd name="T86" fmla="*/ 873061 w 3830954"/>
              <a:gd name="T87" fmla="*/ 2005515 h 2169160"/>
              <a:gd name="T88" fmla="*/ 697171 w 3830954"/>
              <a:gd name="T89" fmla="*/ 1931256 h 2169160"/>
              <a:gd name="T90" fmla="*/ 553678 w 3830954"/>
              <a:gd name="T91" fmla="*/ 1816594 h 2169160"/>
              <a:gd name="T92" fmla="*/ 464151 w 3830954"/>
              <a:gd name="T93" fmla="*/ 1774696 h 2169160"/>
              <a:gd name="T94" fmla="*/ 273035 w 3830954"/>
              <a:gd name="T95" fmla="*/ 1732159 h 2169160"/>
              <a:gd name="T96" fmla="*/ 135887 w 3830954"/>
              <a:gd name="T97" fmla="*/ 1624260 h 2169160"/>
              <a:gd name="T98" fmla="*/ 86361 w 3830954"/>
              <a:gd name="T99" fmla="*/ 1460204 h 2169160"/>
              <a:gd name="T100" fmla="*/ 189853 w 3830954"/>
              <a:gd name="T101" fmla="*/ 1274727 h 2169160"/>
              <a:gd name="T102" fmla="*/ 40645 w 3830954"/>
              <a:gd name="T103" fmla="*/ 1151197 h 2169160"/>
              <a:gd name="T104" fmla="*/ 1274 w 3830954"/>
              <a:gd name="T105" fmla="*/ 988543 h 2169160"/>
              <a:gd name="T106" fmla="*/ 81907 w 3830954"/>
              <a:gd name="T107" fmla="*/ 832774 h 2169160"/>
              <a:gd name="T108" fmla="*/ 244463 w 3830954"/>
              <a:gd name="T109" fmla="*/ 739563 h 21691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830954" h="2169160">
                <a:moveTo>
                  <a:pt x="347984" y="714146"/>
                </a:moveTo>
                <a:lnTo>
                  <a:pt x="342899" y="669554"/>
                </a:lnTo>
                <a:lnTo>
                  <a:pt x="343543" y="625754"/>
                </a:lnTo>
                <a:lnTo>
                  <a:pt x="349258" y="583204"/>
                </a:lnTo>
                <a:lnTo>
                  <a:pt x="360044" y="541416"/>
                </a:lnTo>
                <a:lnTo>
                  <a:pt x="375284" y="500908"/>
                </a:lnTo>
                <a:lnTo>
                  <a:pt x="395609" y="461650"/>
                </a:lnTo>
                <a:lnTo>
                  <a:pt x="420374" y="424586"/>
                </a:lnTo>
                <a:lnTo>
                  <a:pt x="448949" y="389534"/>
                </a:lnTo>
                <a:lnTo>
                  <a:pt x="481334" y="356372"/>
                </a:lnTo>
                <a:lnTo>
                  <a:pt x="518159" y="325373"/>
                </a:lnTo>
                <a:lnTo>
                  <a:pt x="558164" y="297058"/>
                </a:lnTo>
                <a:lnTo>
                  <a:pt x="601349" y="272033"/>
                </a:lnTo>
                <a:lnTo>
                  <a:pt x="647699" y="249692"/>
                </a:lnTo>
                <a:lnTo>
                  <a:pt x="697229" y="230123"/>
                </a:lnTo>
                <a:lnTo>
                  <a:pt x="749308" y="214640"/>
                </a:lnTo>
                <a:lnTo>
                  <a:pt x="803279" y="202448"/>
                </a:lnTo>
                <a:lnTo>
                  <a:pt x="860429" y="194462"/>
                </a:lnTo>
                <a:lnTo>
                  <a:pt x="909959" y="191018"/>
                </a:lnTo>
                <a:lnTo>
                  <a:pt x="959489" y="191018"/>
                </a:lnTo>
                <a:lnTo>
                  <a:pt x="1009019" y="193700"/>
                </a:lnTo>
                <a:lnTo>
                  <a:pt x="1057918" y="199156"/>
                </a:lnTo>
                <a:lnTo>
                  <a:pt x="1106174" y="208544"/>
                </a:lnTo>
                <a:lnTo>
                  <a:pt x="1153168" y="220736"/>
                </a:lnTo>
                <a:lnTo>
                  <a:pt x="1198888" y="235610"/>
                </a:lnTo>
                <a:lnTo>
                  <a:pt x="1243334" y="253745"/>
                </a:lnTo>
                <a:lnTo>
                  <a:pt x="1269373" y="219334"/>
                </a:lnTo>
                <a:lnTo>
                  <a:pt x="1300484" y="188366"/>
                </a:lnTo>
                <a:lnTo>
                  <a:pt x="1334143" y="160660"/>
                </a:lnTo>
                <a:lnTo>
                  <a:pt x="1371599" y="135635"/>
                </a:lnTo>
                <a:lnTo>
                  <a:pt x="1411604" y="114818"/>
                </a:lnTo>
                <a:lnTo>
                  <a:pt x="1454158" y="96530"/>
                </a:lnTo>
                <a:lnTo>
                  <a:pt x="1499234" y="81686"/>
                </a:lnTo>
                <a:lnTo>
                  <a:pt x="1544954" y="70865"/>
                </a:lnTo>
                <a:lnTo>
                  <a:pt x="1592579" y="63520"/>
                </a:lnTo>
                <a:lnTo>
                  <a:pt x="1640848" y="60076"/>
                </a:lnTo>
                <a:lnTo>
                  <a:pt x="1689734" y="60716"/>
                </a:lnTo>
                <a:lnTo>
                  <a:pt x="1738634" y="64769"/>
                </a:lnTo>
                <a:lnTo>
                  <a:pt x="1786889" y="73548"/>
                </a:lnTo>
                <a:lnTo>
                  <a:pt x="1835158" y="85740"/>
                </a:lnTo>
                <a:lnTo>
                  <a:pt x="1881509" y="102626"/>
                </a:lnTo>
                <a:lnTo>
                  <a:pt x="1939289" y="130942"/>
                </a:lnTo>
                <a:lnTo>
                  <a:pt x="1991368" y="164744"/>
                </a:lnTo>
                <a:lnTo>
                  <a:pt x="2018038" y="129539"/>
                </a:lnTo>
                <a:lnTo>
                  <a:pt x="2049779" y="98572"/>
                </a:lnTo>
                <a:lnTo>
                  <a:pt x="2085974" y="71506"/>
                </a:lnTo>
                <a:lnTo>
                  <a:pt x="2125979" y="48646"/>
                </a:lnTo>
                <a:lnTo>
                  <a:pt x="2169164" y="29717"/>
                </a:lnTo>
                <a:lnTo>
                  <a:pt x="2214884" y="14874"/>
                </a:lnTo>
                <a:lnTo>
                  <a:pt x="2262509" y="5486"/>
                </a:lnTo>
                <a:lnTo>
                  <a:pt x="2312039" y="0"/>
                </a:lnTo>
                <a:lnTo>
                  <a:pt x="2361569" y="0"/>
                </a:lnTo>
                <a:lnTo>
                  <a:pt x="2411739" y="5486"/>
                </a:lnTo>
                <a:lnTo>
                  <a:pt x="2461269" y="15514"/>
                </a:lnTo>
                <a:lnTo>
                  <a:pt x="2510159" y="30998"/>
                </a:lnTo>
                <a:lnTo>
                  <a:pt x="2548259" y="47884"/>
                </a:lnTo>
                <a:lnTo>
                  <a:pt x="2583829" y="68214"/>
                </a:lnTo>
                <a:lnTo>
                  <a:pt x="2616198" y="91196"/>
                </a:lnTo>
                <a:lnTo>
                  <a:pt x="2644789" y="116738"/>
                </a:lnTo>
                <a:lnTo>
                  <a:pt x="2679719" y="89153"/>
                </a:lnTo>
                <a:lnTo>
                  <a:pt x="2717179" y="64769"/>
                </a:lnTo>
                <a:lnTo>
                  <a:pt x="2757809" y="44592"/>
                </a:lnTo>
                <a:lnTo>
                  <a:pt x="2800359" y="27706"/>
                </a:lnTo>
                <a:lnTo>
                  <a:pt x="2844798" y="14874"/>
                </a:lnTo>
                <a:lnTo>
                  <a:pt x="2890518" y="6095"/>
                </a:lnTo>
                <a:lnTo>
                  <a:pt x="2937519" y="1402"/>
                </a:lnTo>
                <a:lnTo>
                  <a:pt x="2984519" y="0"/>
                </a:lnTo>
                <a:lnTo>
                  <a:pt x="3031488" y="3444"/>
                </a:lnTo>
                <a:lnTo>
                  <a:pt x="3078489" y="10180"/>
                </a:lnTo>
                <a:lnTo>
                  <a:pt x="3124209" y="20970"/>
                </a:lnTo>
                <a:lnTo>
                  <a:pt x="3168648" y="36454"/>
                </a:lnTo>
                <a:lnTo>
                  <a:pt x="3210558" y="55382"/>
                </a:lnTo>
                <a:lnTo>
                  <a:pt x="3251219" y="78364"/>
                </a:lnTo>
                <a:lnTo>
                  <a:pt x="3293738" y="110764"/>
                </a:lnTo>
                <a:lnTo>
                  <a:pt x="3329949" y="146456"/>
                </a:lnTo>
                <a:lnTo>
                  <a:pt x="3359148" y="185684"/>
                </a:lnTo>
                <a:lnTo>
                  <a:pt x="3381368" y="228112"/>
                </a:lnTo>
                <a:lnTo>
                  <a:pt x="3395999" y="272674"/>
                </a:lnTo>
                <a:lnTo>
                  <a:pt x="3448699" y="286146"/>
                </a:lnTo>
                <a:lnTo>
                  <a:pt x="3497589" y="303794"/>
                </a:lnTo>
                <a:lnTo>
                  <a:pt x="3542668" y="325373"/>
                </a:lnTo>
                <a:lnTo>
                  <a:pt x="3583938" y="350276"/>
                </a:lnTo>
                <a:lnTo>
                  <a:pt x="3621398" y="378713"/>
                </a:lnTo>
                <a:lnTo>
                  <a:pt x="3653799" y="409712"/>
                </a:lnTo>
                <a:lnTo>
                  <a:pt x="3682358" y="443483"/>
                </a:lnTo>
                <a:lnTo>
                  <a:pt x="3705218" y="479297"/>
                </a:lnTo>
                <a:lnTo>
                  <a:pt x="3723659" y="517032"/>
                </a:lnTo>
                <a:lnTo>
                  <a:pt x="3736338" y="556138"/>
                </a:lnTo>
                <a:lnTo>
                  <a:pt x="3743318" y="596036"/>
                </a:lnTo>
                <a:lnTo>
                  <a:pt x="3743958" y="637184"/>
                </a:lnTo>
                <a:lnTo>
                  <a:pt x="3739508" y="679094"/>
                </a:lnTo>
                <a:lnTo>
                  <a:pt x="3728078" y="720851"/>
                </a:lnTo>
                <a:lnTo>
                  <a:pt x="3723019" y="733043"/>
                </a:lnTo>
                <a:lnTo>
                  <a:pt x="3717928" y="745235"/>
                </a:lnTo>
                <a:lnTo>
                  <a:pt x="3712229" y="756665"/>
                </a:lnTo>
                <a:lnTo>
                  <a:pt x="3706498" y="768857"/>
                </a:lnTo>
                <a:lnTo>
                  <a:pt x="3739508" y="805312"/>
                </a:lnTo>
                <a:lnTo>
                  <a:pt x="3766818" y="843046"/>
                </a:lnTo>
                <a:lnTo>
                  <a:pt x="3789678" y="882914"/>
                </a:lnTo>
                <a:lnTo>
                  <a:pt x="3807479" y="923422"/>
                </a:lnTo>
                <a:lnTo>
                  <a:pt x="3820158" y="964570"/>
                </a:lnTo>
                <a:lnTo>
                  <a:pt x="3827778" y="1006358"/>
                </a:lnTo>
                <a:lnTo>
                  <a:pt x="3830339" y="1048268"/>
                </a:lnTo>
                <a:lnTo>
                  <a:pt x="3828418" y="1090056"/>
                </a:lnTo>
                <a:lnTo>
                  <a:pt x="3821439" y="1131326"/>
                </a:lnTo>
                <a:lnTo>
                  <a:pt x="3809368" y="1171834"/>
                </a:lnTo>
                <a:lnTo>
                  <a:pt x="3792848" y="1212220"/>
                </a:lnTo>
                <a:lnTo>
                  <a:pt x="3771268" y="1250716"/>
                </a:lnTo>
                <a:lnTo>
                  <a:pt x="3745239" y="1287932"/>
                </a:lnTo>
                <a:lnTo>
                  <a:pt x="3714759" y="1323593"/>
                </a:lnTo>
                <a:lnTo>
                  <a:pt x="3679828" y="1357396"/>
                </a:lnTo>
                <a:lnTo>
                  <a:pt x="3639839" y="1388516"/>
                </a:lnTo>
                <a:lnTo>
                  <a:pt x="3596008" y="1417472"/>
                </a:lnTo>
                <a:lnTo>
                  <a:pt x="3553458" y="1440454"/>
                </a:lnTo>
                <a:lnTo>
                  <a:pt x="3509659" y="1459991"/>
                </a:lnTo>
                <a:lnTo>
                  <a:pt x="3463299" y="1476908"/>
                </a:lnTo>
                <a:lnTo>
                  <a:pt x="3415049" y="1490350"/>
                </a:lnTo>
                <a:lnTo>
                  <a:pt x="3366128" y="1501139"/>
                </a:lnTo>
                <a:lnTo>
                  <a:pt x="3315349" y="1508638"/>
                </a:lnTo>
                <a:lnTo>
                  <a:pt x="3312179" y="1551828"/>
                </a:lnTo>
                <a:lnTo>
                  <a:pt x="3302638" y="1592976"/>
                </a:lnTo>
                <a:lnTo>
                  <a:pt x="3288039" y="1633484"/>
                </a:lnTo>
                <a:lnTo>
                  <a:pt x="3268348" y="1671340"/>
                </a:lnTo>
                <a:lnTo>
                  <a:pt x="3243599" y="1707794"/>
                </a:lnTo>
                <a:lnTo>
                  <a:pt x="3213728" y="1741444"/>
                </a:lnTo>
                <a:lnTo>
                  <a:pt x="3180718" y="1772564"/>
                </a:lnTo>
                <a:lnTo>
                  <a:pt x="3143259" y="1800880"/>
                </a:lnTo>
                <a:lnTo>
                  <a:pt x="3101989" y="1825904"/>
                </a:lnTo>
                <a:lnTo>
                  <a:pt x="3058158" y="1848124"/>
                </a:lnTo>
                <a:lnTo>
                  <a:pt x="3010549" y="1866412"/>
                </a:lnTo>
                <a:lnTo>
                  <a:pt x="2961019" y="1881134"/>
                </a:lnTo>
                <a:lnTo>
                  <a:pt x="2908928" y="1892045"/>
                </a:lnTo>
                <a:lnTo>
                  <a:pt x="2854979" y="1898020"/>
                </a:lnTo>
                <a:lnTo>
                  <a:pt x="2799078" y="1900062"/>
                </a:lnTo>
                <a:lnTo>
                  <a:pt x="2742569" y="1897379"/>
                </a:lnTo>
                <a:lnTo>
                  <a:pt x="2687339" y="1890034"/>
                </a:lnTo>
                <a:lnTo>
                  <a:pt x="2633359" y="1877842"/>
                </a:lnTo>
                <a:lnTo>
                  <a:pt x="2581268" y="1861565"/>
                </a:lnTo>
                <a:lnTo>
                  <a:pt x="2531738" y="1839986"/>
                </a:lnTo>
                <a:lnTo>
                  <a:pt x="2513328" y="1879853"/>
                </a:lnTo>
                <a:lnTo>
                  <a:pt x="2491109" y="1917588"/>
                </a:lnTo>
                <a:lnTo>
                  <a:pt x="2465079" y="1953402"/>
                </a:lnTo>
                <a:lnTo>
                  <a:pt x="2435239" y="1986533"/>
                </a:lnTo>
                <a:lnTo>
                  <a:pt x="2402198" y="2016892"/>
                </a:lnTo>
                <a:lnTo>
                  <a:pt x="2366019" y="2045207"/>
                </a:lnTo>
                <a:lnTo>
                  <a:pt x="2327279" y="2070872"/>
                </a:lnTo>
                <a:lnTo>
                  <a:pt x="2285369" y="2093854"/>
                </a:lnTo>
                <a:lnTo>
                  <a:pt x="2241554" y="2114062"/>
                </a:lnTo>
                <a:lnTo>
                  <a:pt x="2195834" y="2130948"/>
                </a:lnTo>
                <a:lnTo>
                  <a:pt x="2148209" y="2145182"/>
                </a:lnTo>
                <a:lnTo>
                  <a:pt x="2098679" y="2155972"/>
                </a:lnTo>
                <a:lnTo>
                  <a:pt x="2047874" y="2163958"/>
                </a:lnTo>
                <a:lnTo>
                  <a:pt x="1996439" y="2168042"/>
                </a:lnTo>
                <a:lnTo>
                  <a:pt x="1944374" y="2168804"/>
                </a:lnTo>
                <a:lnTo>
                  <a:pt x="1891664" y="2166000"/>
                </a:lnTo>
                <a:lnTo>
                  <a:pt x="1838968" y="2159264"/>
                </a:lnTo>
                <a:lnTo>
                  <a:pt x="1786259" y="2149114"/>
                </a:lnTo>
                <a:lnTo>
                  <a:pt x="1730383" y="2133599"/>
                </a:lnTo>
                <a:lnTo>
                  <a:pt x="1677674" y="2114062"/>
                </a:lnTo>
                <a:lnTo>
                  <a:pt x="1627513" y="2091080"/>
                </a:lnTo>
                <a:lnTo>
                  <a:pt x="1580519" y="2064136"/>
                </a:lnTo>
                <a:lnTo>
                  <a:pt x="1536704" y="2033777"/>
                </a:lnTo>
                <a:lnTo>
                  <a:pt x="1497329" y="2000006"/>
                </a:lnTo>
                <a:lnTo>
                  <a:pt x="1462409" y="1963552"/>
                </a:lnTo>
                <a:lnTo>
                  <a:pt x="1415414" y="1983120"/>
                </a:lnTo>
                <a:lnTo>
                  <a:pt x="1367789" y="2000006"/>
                </a:lnTo>
                <a:lnTo>
                  <a:pt x="1318903" y="2014240"/>
                </a:lnTo>
                <a:lnTo>
                  <a:pt x="1269373" y="2024268"/>
                </a:lnTo>
                <a:lnTo>
                  <a:pt x="1219199" y="2032406"/>
                </a:lnTo>
                <a:lnTo>
                  <a:pt x="1169039" y="2037100"/>
                </a:lnTo>
                <a:lnTo>
                  <a:pt x="1118234" y="2039111"/>
                </a:lnTo>
                <a:lnTo>
                  <a:pt x="1068074" y="2037862"/>
                </a:lnTo>
                <a:lnTo>
                  <a:pt x="1018544" y="2034418"/>
                </a:lnTo>
                <a:lnTo>
                  <a:pt x="969014" y="2027681"/>
                </a:lnTo>
                <a:lnTo>
                  <a:pt x="920758" y="2018172"/>
                </a:lnTo>
                <a:lnTo>
                  <a:pt x="873133" y="2006102"/>
                </a:lnTo>
                <a:lnTo>
                  <a:pt x="826769" y="1991258"/>
                </a:lnTo>
                <a:lnTo>
                  <a:pt x="781693" y="1974341"/>
                </a:lnTo>
                <a:lnTo>
                  <a:pt x="738509" y="1954042"/>
                </a:lnTo>
                <a:lnTo>
                  <a:pt x="697229" y="1931822"/>
                </a:lnTo>
                <a:lnTo>
                  <a:pt x="657868" y="1906798"/>
                </a:lnTo>
                <a:lnTo>
                  <a:pt x="620399" y="1879244"/>
                </a:lnTo>
                <a:lnTo>
                  <a:pt x="585478" y="1849526"/>
                </a:lnTo>
                <a:lnTo>
                  <a:pt x="553724" y="1817126"/>
                </a:lnTo>
                <a:lnTo>
                  <a:pt x="523874" y="1782714"/>
                </a:lnTo>
                <a:lnTo>
                  <a:pt x="519434" y="1775856"/>
                </a:lnTo>
                <a:lnTo>
                  <a:pt x="516898" y="1773173"/>
                </a:lnTo>
                <a:lnTo>
                  <a:pt x="464189" y="1775216"/>
                </a:lnTo>
                <a:lnTo>
                  <a:pt x="413384" y="1771802"/>
                </a:lnTo>
                <a:lnTo>
                  <a:pt x="363854" y="1763024"/>
                </a:lnTo>
                <a:lnTo>
                  <a:pt x="316873" y="1750192"/>
                </a:lnTo>
                <a:lnTo>
                  <a:pt x="273058" y="1732666"/>
                </a:lnTo>
                <a:lnTo>
                  <a:pt x="232409" y="1711086"/>
                </a:lnTo>
                <a:lnTo>
                  <a:pt x="195584" y="1685422"/>
                </a:lnTo>
                <a:lnTo>
                  <a:pt x="163199" y="1656466"/>
                </a:lnTo>
                <a:lnTo>
                  <a:pt x="135898" y="1624736"/>
                </a:lnTo>
                <a:lnTo>
                  <a:pt x="114299" y="1589531"/>
                </a:lnTo>
                <a:lnTo>
                  <a:pt x="97798" y="1552468"/>
                </a:lnTo>
                <a:lnTo>
                  <a:pt x="88273" y="1512722"/>
                </a:lnTo>
                <a:lnTo>
                  <a:pt x="86368" y="1460632"/>
                </a:lnTo>
                <a:lnTo>
                  <a:pt x="95893" y="1410096"/>
                </a:lnTo>
                <a:lnTo>
                  <a:pt x="116848" y="1361450"/>
                </a:lnTo>
                <a:lnTo>
                  <a:pt x="148589" y="1315608"/>
                </a:lnTo>
                <a:lnTo>
                  <a:pt x="189869" y="1275100"/>
                </a:lnTo>
                <a:lnTo>
                  <a:pt x="142874" y="1250076"/>
                </a:lnTo>
                <a:lnTo>
                  <a:pt x="102239" y="1220358"/>
                </a:lnTo>
                <a:lnTo>
                  <a:pt x="67949" y="1187348"/>
                </a:lnTo>
                <a:lnTo>
                  <a:pt x="40648" y="1151534"/>
                </a:lnTo>
                <a:lnTo>
                  <a:pt x="19693" y="1113038"/>
                </a:lnTo>
                <a:lnTo>
                  <a:pt x="6358" y="1072530"/>
                </a:lnTo>
                <a:lnTo>
                  <a:pt x="0" y="1031382"/>
                </a:lnTo>
                <a:lnTo>
                  <a:pt x="1274" y="988832"/>
                </a:lnTo>
                <a:lnTo>
                  <a:pt x="10168" y="947684"/>
                </a:lnTo>
                <a:lnTo>
                  <a:pt x="27313" y="906536"/>
                </a:lnTo>
                <a:lnTo>
                  <a:pt x="52078" y="866668"/>
                </a:lnTo>
                <a:lnTo>
                  <a:pt x="81914" y="833018"/>
                </a:lnTo>
                <a:lnTo>
                  <a:pt x="116204" y="803300"/>
                </a:lnTo>
                <a:lnTo>
                  <a:pt x="154948" y="777636"/>
                </a:lnTo>
                <a:lnTo>
                  <a:pt x="198119" y="756665"/>
                </a:lnTo>
                <a:lnTo>
                  <a:pt x="244483" y="739780"/>
                </a:lnTo>
                <a:lnTo>
                  <a:pt x="293369" y="727588"/>
                </a:lnTo>
                <a:lnTo>
                  <a:pt x="344804" y="720851"/>
                </a:lnTo>
                <a:lnTo>
                  <a:pt x="347984" y="714146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object 5">
            <a:extLst>
              <a:ext uri="{FF2B5EF4-FFF2-40B4-BE49-F238E27FC236}">
                <a16:creationId xmlns:a16="http://schemas.microsoft.com/office/drawing/2014/main" id="{06AC59BD-C4B2-2B1C-49D4-201800233731}"/>
              </a:ext>
            </a:extLst>
          </p:cNvPr>
          <p:cNvSpPr>
            <a:spLocks/>
          </p:cNvSpPr>
          <p:nvPr/>
        </p:nvSpPr>
        <p:spPr bwMode="auto">
          <a:xfrm>
            <a:off x="4559300" y="3954463"/>
            <a:ext cx="339725" cy="361950"/>
          </a:xfrm>
          <a:custGeom>
            <a:avLst/>
            <a:gdLst>
              <a:gd name="T0" fmla="*/ 339730 w 339725"/>
              <a:gd name="T1" fmla="*/ 180990 h 361950"/>
              <a:gd name="T2" fmla="*/ 334030 w 339725"/>
              <a:gd name="T3" fmla="*/ 228874 h 361950"/>
              <a:gd name="T4" fmla="*/ 316870 w 339725"/>
              <a:gd name="T5" fmla="*/ 272033 h 361950"/>
              <a:gd name="T6" fmla="*/ 290200 w 339725"/>
              <a:gd name="T7" fmla="*/ 308488 h 361950"/>
              <a:gd name="T8" fmla="*/ 255910 w 339725"/>
              <a:gd name="T9" fmla="*/ 336803 h 361950"/>
              <a:gd name="T10" fmla="*/ 215280 w 339725"/>
              <a:gd name="T11" fmla="*/ 355091 h 361950"/>
              <a:gd name="T12" fmla="*/ 170200 w 339725"/>
              <a:gd name="T13" fmla="*/ 361828 h 361950"/>
              <a:gd name="T14" fmla="*/ 124480 w 339725"/>
              <a:gd name="T15" fmla="*/ 355091 h 361950"/>
              <a:gd name="T16" fmla="*/ 83819 w 339725"/>
              <a:gd name="T17" fmla="*/ 336803 h 361950"/>
              <a:gd name="T18" fmla="*/ 49529 w 339725"/>
              <a:gd name="T19" fmla="*/ 308488 h 361950"/>
              <a:gd name="T20" fmla="*/ 22859 w 339725"/>
              <a:gd name="T21" fmla="*/ 272033 h 361950"/>
              <a:gd name="T22" fmla="*/ 5730 w 339725"/>
              <a:gd name="T23" fmla="*/ 228874 h 361950"/>
              <a:gd name="T24" fmla="*/ 0 w 339725"/>
              <a:gd name="T25" fmla="*/ 180990 h 361950"/>
              <a:gd name="T26" fmla="*/ 5730 w 339725"/>
              <a:gd name="T27" fmla="*/ 132984 h 361950"/>
              <a:gd name="T28" fmla="*/ 22859 w 339725"/>
              <a:gd name="T29" fmla="*/ 89794 h 361950"/>
              <a:gd name="T30" fmla="*/ 49529 w 339725"/>
              <a:gd name="T31" fmla="*/ 53339 h 361950"/>
              <a:gd name="T32" fmla="*/ 83819 w 339725"/>
              <a:gd name="T33" fmla="*/ 25024 h 361950"/>
              <a:gd name="T34" fmla="*/ 124480 w 339725"/>
              <a:gd name="T35" fmla="*/ 6736 h 361950"/>
              <a:gd name="T36" fmla="*/ 170200 w 339725"/>
              <a:gd name="T37" fmla="*/ 0 h 361950"/>
              <a:gd name="T38" fmla="*/ 215280 w 339725"/>
              <a:gd name="T39" fmla="*/ 6736 h 361950"/>
              <a:gd name="T40" fmla="*/ 255910 w 339725"/>
              <a:gd name="T41" fmla="*/ 25024 h 361950"/>
              <a:gd name="T42" fmla="*/ 290200 w 339725"/>
              <a:gd name="T43" fmla="*/ 53339 h 361950"/>
              <a:gd name="T44" fmla="*/ 316870 w 339725"/>
              <a:gd name="T45" fmla="*/ 89794 h 361950"/>
              <a:gd name="T46" fmla="*/ 334030 w 339725"/>
              <a:gd name="T47" fmla="*/ 132984 h 361950"/>
              <a:gd name="T48" fmla="*/ 339730 w 339725"/>
              <a:gd name="T49" fmla="*/ 180990 h 361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9725" h="361950">
                <a:moveTo>
                  <a:pt x="339730" y="180990"/>
                </a:moveTo>
                <a:lnTo>
                  <a:pt x="334030" y="228874"/>
                </a:lnTo>
                <a:lnTo>
                  <a:pt x="316870" y="272033"/>
                </a:lnTo>
                <a:lnTo>
                  <a:pt x="290200" y="308488"/>
                </a:lnTo>
                <a:lnTo>
                  <a:pt x="255910" y="336803"/>
                </a:lnTo>
                <a:lnTo>
                  <a:pt x="215280" y="355091"/>
                </a:lnTo>
                <a:lnTo>
                  <a:pt x="170200" y="361828"/>
                </a:lnTo>
                <a:lnTo>
                  <a:pt x="124480" y="355091"/>
                </a:lnTo>
                <a:lnTo>
                  <a:pt x="83819" y="336803"/>
                </a:lnTo>
                <a:lnTo>
                  <a:pt x="49529" y="308488"/>
                </a:lnTo>
                <a:lnTo>
                  <a:pt x="22859" y="272033"/>
                </a:lnTo>
                <a:lnTo>
                  <a:pt x="5730" y="228874"/>
                </a:lnTo>
                <a:lnTo>
                  <a:pt x="0" y="180990"/>
                </a:lnTo>
                <a:lnTo>
                  <a:pt x="5730" y="132984"/>
                </a:lnTo>
                <a:lnTo>
                  <a:pt x="22859" y="89794"/>
                </a:lnTo>
                <a:lnTo>
                  <a:pt x="49529" y="53339"/>
                </a:lnTo>
                <a:lnTo>
                  <a:pt x="83819" y="25024"/>
                </a:lnTo>
                <a:lnTo>
                  <a:pt x="124480" y="6736"/>
                </a:lnTo>
                <a:lnTo>
                  <a:pt x="170200" y="0"/>
                </a:lnTo>
                <a:lnTo>
                  <a:pt x="215280" y="6736"/>
                </a:lnTo>
                <a:lnTo>
                  <a:pt x="255910" y="25024"/>
                </a:lnTo>
                <a:lnTo>
                  <a:pt x="290200" y="53339"/>
                </a:lnTo>
                <a:lnTo>
                  <a:pt x="316870" y="89794"/>
                </a:lnTo>
                <a:lnTo>
                  <a:pt x="334030" y="132984"/>
                </a:lnTo>
                <a:lnTo>
                  <a:pt x="339730" y="180990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object 6">
            <a:extLst>
              <a:ext uri="{FF2B5EF4-FFF2-40B4-BE49-F238E27FC236}">
                <a16:creationId xmlns:a16="http://schemas.microsoft.com/office/drawing/2014/main" id="{B12F2F3F-19A7-B165-F358-5C8EF2DBF568}"/>
              </a:ext>
            </a:extLst>
          </p:cNvPr>
          <p:cNvSpPr>
            <a:spLocks/>
          </p:cNvSpPr>
          <p:nvPr/>
        </p:nvSpPr>
        <p:spPr bwMode="auto">
          <a:xfrm>
            <a:off x="949325" y="3244850"/>
            <a:ext cx="223838" cy="41275"/>
          </a:xfrm>
          <a:custGeom>
            <a:avLst/>
            <a:gdLst>
              <a:gd name="T0" fmla="*/ 223842 w 224155"/>
              <a:gd name="T1" fmla="*/ 40367 h 40639"/>
              <a:gd name="T2" fmla="*/ 176913 w 224155"/>
              <a:gd name="T3" fmla="*/ 41141 h 40639"/>
              <a:gd name="T4" fmla="*/ 130629 w 224155"/>
              <a:gd name="T5" fmla="*/ 37675 h 40639"/>
              <a:gd name="T6" fmla="*/ 85603 w 224155"/>
              <a:gd name="T7" fmla="*/ 29408 h 40639"/>
              <a:gd name="T8" fmla="*/ 41221 w 224155"/>
              <a:gd name="T9" fmla="*/ 17149 h 40639"/>
              <a:gd name="T10" fmla="*/ 0 w 224155"/>
              <a:gd name="T11" fmla="*/ 0 h 406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155" h="40639">
                <a:moveTo>
                  <a:pt x="224159" y="39745"/>
                </a:moveTo>
                <a:lnTo>
                  <a:pt x="177164" y="40507"/>
                </a:lnTo>
                <a:lnTo>
                  <a:pt x="130814" y="37094"/>
                </a:lnTo>
                <a:lnTo>
                  <a:pt x="85724" y="28955"/>
                </a:lnTo>
                <a:lnTo>
                  <a:pt x="41279" y="1688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object 7">
            <a:extLst>
              <a:ext uri="{FF2B5EF4-FFF2-40B4-BE49-F238E27FC236}">
                <a16:creationId xmlns:a16="http://schemas.microsoft.com/office/drawing/2014/main" id="{812367A1-677D-CF20-4AFB-B0CB71A24A84}"/>
              </a:ext>
            </a:extLst>
          </p:cNvPr>
          <p:cNvSpPr>
            <a:spLocks/>
          </p:cNvSpPr>
          <p:nvPr/>
        </p:nvSpPr>
        <p:spPr bwMode="auto">
          <a:xfrm>
            <a:off x="1273175" y="3724275"/>
            <a:ext cx="98425" cy="19050"/>
          </a:xfrm>
          <a:custGeom>
            <a:avLst/>
            <a:gdLst>
              <a:gd name="T0" fmla="*/ 98429 w 98425"/>
              <a:gd name="T1" fmla="*/ 0 h 19050"/>
              <a:gd name="T2" fmla="*/ 74294 w 98425"/>
              <a:gd name="T3" fmla="*/ 6736 h 19050"/>
              <a:gd name="T4" fmla="*/ 50173 w 98425"/>
              <a:gd name="T5" fmla="*/ 12070 h 19050"/>
              <a:gd name="T6" fmla="*/ 25408 w 98425"/>
              <a:gd name="T7" fmla="*/ 16154 h 19050"/>
              <a:gd name="T8" fmla="*/ 0 w 98425"/>
              <a:gd name="T9" fmla="*/ 18806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425" h="19050">
                <a:moveTo>
                  <a:pt x="98429" y="0"/>
                </a:moveTo>
                <a:lnTo>
                  <a:pt x="74294" y="6736"/>
                </a:lnTo>
                <a:lnTo>
                  <a:pt x="50173" y="12070"/>
                </a:lnTo>
                <a:lnTo>
                  <a:pt x="25408" y="16154"/>
                </a:lnTo>
                <a:lnTo>
                  <a:pt x="0" y="18806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8" name="object 8">
            <a:extLst>
              <a:ext uri="{FF2B5EF4-FFF2-40B4-BE49-F238E27FC236}">
                <a16:creationId xmlns:a16="http://schemas.microsoft.com/office/drawing/2014/main" id="{789ACCFA-220E-0B75-F7AD-BB5BCE41241D}"/>
              </a:ext>
            </a:extLst>
          </p:cNvPr>
          <p:cNvSpPr>
            <a:spLocks/>
          </p:cNvSpPr>
          <p:nvPr/>
        </p:nvSpPr>
        <p:spPr bwMode="auto">
          <a:xfrm>
            <a:off x="2157413" y="3846513"/>
            <a:ext cx="58737" cy="87312"/>
          </a:xfrm>
          <a:custGeom>
            <a:avLst/>
            <a:gdLst>
              <a:gd name="T0" fmla="*/ 58736 w 59055"/>
              <a:gd name="T1" fmla="*/ 86805 h 88264"/>
              <a:gd name="T2" fmla="*/ 42311 w 59055"/>
              <a:gd name="T3" fmla="*/ 66061 h 88264"/>
              <a:gd name="T4" fmla="*/ 26525 w 59055"/>
              <a:gd name="T5" fmla="*/ 44713 h 88264"/>
              <a:gd name="T6" fmla="*/ 12623 w 59055"/>
              <a:gd name="T7" fmla="*/ 22733 h 88264"/>
              <a:gd name="T8" fmla="*/ 0 w 59055"/>
              <a:gd name="T9" fmla="*/ 0 h 88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055" h="88264">
                <a:moveTo>
                  <a:pt x="59054" y="87751"/>
                </a:moveTo>
                <a:lnTo>
                  <a:pt x="42540" y="66781"/>
                </a:lnTo>
                <a:lnTo>
                  <a:pt x="26669" y="45201"/>
                </a:lnTo>
                <a:lnTo>
                  <a:pt x="12691" y="229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9" name="object 9">
            <a:extLst>
              <a:ext uri="{FF2B5EF4-FFF2-40B4-BE49-F238E27FC236}">
                <a16:creationId xmlns:a16="http://schemas.microsoft.com/office/drawing/2014/main" id="{5C22AD40-2147-149D-1F28-EB464638F03E}"/>
              </a:ext>
            </a:extLst>
          </p:cNvPr>
          <p:cNvSpPr>
            <a:spLocks/>
          </p:cNvSpPr>
          <p:nvPr/>
        </p:nvSpPr>
        <p:spPr bwMode="auto">
          <a:xfrm>
            <a:off x="3287713" y="3716338"/>
            <a:ext cx="23812" cy="95250"/>
          </a:xfrm>
          <a:custGeom>
            <a:avLst/>
            <a:gdLst>
              <a:gd name="T0" fmla="*/ 23817 w 23495"/>
              <a:gd name="T1" fmla="*/ 0 h 95885"/>
              <a:gd name="T2" fmla="*/ 19956 w 23495"/>
              <a:gd name="T3" fmla="*/ 24071 h 95885"/>
              <a:gd name="T4" fmla="*/ 14796 w 23495"/>
              <a:gd name="T5" fmla="*/ 48293 h 95885"/>
              <a:gd name="T6" fmla="*/ 8371 w 23495"/>
              <a:gd name="T7" fmla="*/ 71759 h 95885"/>
              <a:gd name="T8" fmla="*/ 0 w 23495"/>
              <a:gd name="T9" fmla="*/ 95224 h 95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495" h="95885">
                <a:moveTo>
                  <a:pt x="23500" y="0"/>
                </a:moveTo>
                <a:lnTo>
                  <a:pt x="19690" y="24231"/>
                </a:lnTo>
                <a:lnTo>
                  <a:pt x="14599" y="48615"/>
                </a:lnTo>
                <a:lnTo>
                  <a:pt x="8260" y="72237"/>
                </a:lnTo>
                <a:lnTo>
                  <a:pt x="0" y="95859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0" name="object 10">
            <a:extLst>
              <a:ext uri="{FF2B5EF4-FFF2-40B4-BE49-F238E27FC236}">
                <a16:creationId xmlns:a16="http://schemas.microsoft.com/office/drawing/2014/main" id="{3E9CC71D-3B7B-C9DE-5EEB-7F3BA27D58E8}"/>
              </a:ext>
            </a:extLst>
          </p:cNvPr>
          <p:cNvSpPr>
            <a:spLocks/>
          </p:cNvSpPr>
          <p:nvPr/>
        </p:nvSpPr>
        <p:spPr bwMode="auto">
          <a:xfrm>
            <a:off x="3779838" y="3124200"/>
            <a:ext cx="288925" cy="358775"/>
          </a:xfrm>
          <a:custGeom>
            <a:avLst/>
            <a:gdLst>
              <a:gd name="T0" fmla="*/ 0 w 288289"/>
              <a:gd name="T1" fmla="*/ 0 h 358139"/>
              <a:gd name="T2" fmla="*/ 51532 w 288289"/>
              <a:gd name="T3" fmla="*/ 22258 h 358139"/>
              <a:gd name="T4" fmla="*/ 98636 w 288289"/>
              <a:gd name="T5" fmla="*/ 47969 h 358139"/>
              <a:gd name="T6" fmla="*/ 141280 w 288289"/>
              <a:gd name="T7" fmla="*/ 77740 h 358139"/>
              <a:gd name="T8" fmla="*/ 178823 w 288289"/>
              <a:gd name="T9" fmla="*/ 110930 h 358139"/>
              <a:gd name="T10" fmla="*/ 211905 w 288289"/>
              <a:gd name="T11" fmla="*/ 147448 h 358139"/>
              <a:gd name="T12" fmla="*/ 239276 w 288289"/>
              <a:gd name="T13" fmla="*/ 185983 h 358139"/>
              <a:gd name="T14" fmla="*/ 260934 w 288289"/>
              <a:gd name="T15" fmla="*/ 226440 h 358139"/>
              <a:gd name="T16" fmla="*/ 276208 w 288289"/>
              <a:gd name="T17" fmla="*/ 269066 h 358139"/>
              <a:gd name="T18" fmla="*/ 285738 w 288289"/>
              <a:gd name="T19" fmla="*/ 313096 h 358139"/>
              <a:gd name="T20" fmla="*/ 288915 w 288289"/>
              <a:gd name="T21" fmla="*/ 358378 h 358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8289" h="358139">
                <a:moveTo>
                  <a:pt x="0" y="0"/>
                </a:moveTo>
                <a:lnTo>
                  <a:pt x="51419" y="22219"/>
                </a:lnTo>
                <a:lnTo>
                  <a:pt x="98419" y="47884"/>
                </a:lnTo>
                <a:lnTo>
                  <a:pt x="140969" y="77602"/>
                </a:lnTo>
                <a:lnTo>
                  <a:pt x="178429" y="110733"/>
                </a:lnTo>
                <a:lnTo>
                  <a:pt x="211439" y="147187"/>
                </a:lnTo>
                <a:lnTo>
                  <a:pt x="238749" y="185653"/>
                </a:lnTo>
                <a:lnTo>
                  <a:pt x="260360" y="226039"/>
                </a:lnTo>
                <a:lnTo>
                  <a:pt x="275600" y="268589"/>
                </a:lnTo>
                <a:lnTo>
                  <a:pt x="285109" y="312541"/>
                </a:lnTo>
                <a:lnTo>
                  <a:pt x="288279" y="357743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1" name="object 11">
            <a:extLst>
              <a:ext uri="{FF2B5EF4-FFF2-40B4-BE49-F238E27FC236}">
                <a16:creationId xmlns:a16="http://schemas.microsoft.com/office/drawing/2014/main" id="{C18819AB-FE6B-AA49-609B-8A62E8A67BBD}"/>
              </a:ext>
            </a:extLst>
          </p:cNvPr>
          <p:cNvSpPr>
            <a:spLocks/>
          </p:cNvSpPr>
          <p:nvPr/>
        </p:nvSpPr>
        <p:spPr bwMode="auto">
          <a:xfrm>
            <a:off x="4330700" y="2743200"/>
            <a:ext cx="130175" cy="133350"/>
          </a:xfrm>
          <a:custGeom>
            <a:avLst/>
            <a:gdLst>
              <a:gd name="T0" fmla="*/ 129555 w 128904"/>
              <a:gd name="T1" fmla="*/ 0 h 134619"/>
              <a:gd name="T2" fmla="*/ 104531 w 128904"/>
              <a:gd name="T3" fmla="*/ 37499 h 134619"/>
              <a:gd name="T4" fmla="*/ 75043 w 128904"/>
              <a:gd name="T5" fmla="*/ 72221 h 134619"/>
              <a:gd name="T6" fmla="*/ 39768 w 128904"/>
              <a:gd name="T7" fmla="*/ 104285 h 134619"/>
              <a:gd name="T8" fmla="*/ 0 w 128904"/>
              <a:gd name="T9" fmla="*/ 133119 h 1346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904" h="134619">
                <a:moveTo>
                  <a:pt x="128290" y="0"/>
                </a:moveTo>
                <a:lnTo>
                  <a:pt x="103510" y="37856"/>
                </a:lnTo>
                <a:lnTo>
                  <a:pt x="74310" y="72908"/>
                </a:lnTo>
                <a:lnTo>
                  <a:pt x="39380" y="105277"/>
                </a:lnTo>
                <a:lnTo>
                  <a:pt x="0" y="134386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2" name="object 12">
            <a:extLst>
              <a:ext uri="{FF2B5EF4-FFF2-40B4-BE49-F238E27FC236}">
                <a16:creationId xmlns:a16="http://schemas.microsoft.com/office/drawing/2014/main" id="{70B873E6-21C7-B7D2-FBCF-CE2C50C92829}"/>
              </a:ext>
            </a:extLst>
          </p:cNvPr>
          <p:cNvSpPr>
            <a:spLocks/>
          </p:cNvSpPr>
          <p:nvPr/>
        </p:nvSpPr>
        <p:spPr bwMode="auto">
          <a:xfrm>
            <a:off x="4151313" y="2243138"/>
            <a:ext cx="7937" cy="63500"/>
          </a:xfrm>
          <a:custGeom>
            <a:avLst/>
            <a:gdLst>
              <a:gd name="T0" fmla="*/ 0 w 7620"/>
              <a:gd name="T1" fmla="*/ 0 h 63500"/>
              <a:gd name="T2" fmla="*/ 3333 w 7620"/>
              <a:gd name="T3" fmla="*/ 16245 h 63500"/>
              <a:gd name="T4" fmla="*/ 5968 w 7620"/>
              <a:gd name="T5" fmla="*/ 31729 h 63500"/>
              <a:gd name="T6" fmla="*/ 6635 w 7620"/>
              <a:gd name="T7" fmla="*/ 48005 h 63500"/>
              <a:gd name="T8" fmla="*/ 7302 w 7620"/>
              <a:gd name="T9" fmla="*/ 63489 h 6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" h="63500">
                <a:moveTo>
                  <a:pt x="0" y="0"/>
                </a:moveTo>
                <a:lnTo>
                  <a:pt x="3200" y="16245"/>
                </a:lnTo>
                <a:lnTo>
                  <a:pt x="5730" y="31729"/>
                </a:lnTo>
                <a:lnTo>
                  <a:pt x="6370" y="48005"/>
                </a:lnTo>
                <a:lnTo>
                  <a:pt x="7010" y="63489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3" name="object 13">
            <a:extLst>
              <a:ext uri="{FF2B5EF4-FFF2-40B4-BE49-F238E27FC236}">
                <a16:creationId xmlns:a16="http://schemas.microsoft.com/office/drawing/2014/main" id="{AD2F1B31-E50F-10A7-ECF0-B1EE3CBED1C5}"/>
              </a:ext>
            </a:extLst>
          </p:cNvPr>
          <p:cNvSpPr>
            <a:spLocks/>
          </p:cNvSpPr>
          <p:nvPr/>
        </p:nvSpPr>
        <p:spPr bwMode="auto">
          <a:xfrm>
            <a:off x="3333750" y="2089150"/>
            <a:ext cx="65088" cy="80963"/>
          </a:xfrm>
          <a:custGeom>
            <a:avLst/>
            <a:gdLst>
              <a:gd name="T0" fmla="*/ 0 w 65404"/>
              <a:gd name="T1" fmla="*/ 80699 h 81280"/>
              <a:gd name="T2" fmla="*/ 13285 w 65404"/>
              <a:gd name="T3" fmla="*/ 59203 h 81280"/>
              <a:gd name="T4" fmla="*/ 28452 w 65404"/>
              <a:gd name="T5" fmla="*/ 38315 h 81280"/>
              <a:gd name="T6" fmla="*/ 46136 w 65404"/>
              <a:gd name="T7" fmla="*/ 18854 h 81280"/>
              <a:gd name="T8" fmla="*/ 65094 w 65404"/>
              <a:gd name="T9" fmla="*/ 0 h 81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404" h="81280">
                <a:moveTo>
                  <a:pt x="0" y="81015"/>
                </a:moveTo>
                <a:lnTo>
                  <a:pt x="13350" y="59435"/>
                </a:lnTo>
                <a:lnTo>
                  <a:pt x="28590" y="38465"/>
                </a:lnTo>
                <a:lnTo>
                  <a:pt x="46360" y="18928"/>
                </a:lnTo>
                <a:lnTo>
                  <a:pt x="6541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4" name="object 14">
            <a:extLst>
              <a:ext uri="{FF2B5EF4-FFF2-40B4-BE49-F238E27FC236}">
                <a16:creationId xmlns:a16="http://schemas.microsoft.com/office/drawing/2014/main" id="{BA844AB5-06F9-C700-235A-BBA2BF3CD0C5}"/>
              </a:ext>
            </a:extLst>
          </p:cNvPr>
          <p:cNvSpPr>
            <a:spLocks/>
          </p:cNvSpPr>
          <p:nvPr/>
        </p:nvSpPr>
        <p:spPr bwMode="auto">
          <a:xfrm>
            <a:off x="2717800" y="2139950"/>
            <a:ext cx="31750" cy="69850"/>
          </a:xfrm>
          <a:custGeom>
            <a:avLst/>
            <a:gdLst>
              <a:gd name="T0" fmla="*/ 0 w 31750"/>
              <a:gd name="T1" fmla="*/ 69494 h 69850"/>
              <a:gd name="T2" fmla="*/ 5714 w 31750"/>
              <a:gd name="T3" fmla="*/ 51328 h 69850"/>
              <a:gd name="T4" fmla="*/ 13334 w 31750"/>
              <a:gd name="T5" fmla="*/ 33680 h 69850"/>
              <a:gd name="T6" fmla="*/ 22229 w 31750"/>
              <a:gd name="T7" fmla="*/ 16763 h 69850"/>
              <a:gd name="T8" fmla="*/ 31754 w 31750"/>
              <a:gd name="T9" fmla="*/ 0 h 69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750" h="69850">
                <a:moveTo>
                  <a:pt x="0" y="69494"/>
                </a:moveTo>
                <a:lnTo>
                  <a:pt x="5714" y="51328"/>
                </a:lnTo>
                <a:lnTo>
                  <a:pt x="13334" y="33680"/>
                </a:lnTo>
                <a:lnTo>
                  <a:pt x="22229" y="16763"/>
                </a:lnTo>
                <a:lnTo>
                  <a:pt x="31754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5" name="object 15">
            <a:extLst>
              <a:ext uri="{FF2B5EF4-FFF2-40B4-BE49-F238E27FC236}">
                <a16:creationId xmlns:a16="http://schemas.microsoft.com/office/drawing/2014/main" id="{008E2753-4FF3-54EF-B95B-4956589CF266}"/>
              </a:ext>
            </a:extLst>
          </p:cNvPr>
          <p:cNvSpPr>
            <a:spLocks/>
          </p:cNvSpPr>
          <p:nvPr/>
        </p:nvSpPr>
        <p:spPr bwMode="auto">
          <a:xfrm>
            <a:off x="1997075" y="2232025"/>
            <a:ext cx="115888" cy="68263"/>
          </a:xfrm>
          <a:custGeom>
            <a:avLst/>
            <a:gdLst>
              <a:gd name="T0" fmla="*/ 0 w 114935"/>
              <a:gd name="T1" fmla="*/ 0 h 67944"/>
              <a:gd name="T2" fmla="*/ 30732 w 114935"/>
              <a:gd name="T3" fmla="*/ 14913 h 67944"/>
              <a:gd name="T4" fmla="*/ 60816 w 114935"/>
              <a:gd name="T5" fmla="*/ 31235 h 67944"/>
              <a:gd name="T6" fmla="*/ 88992 w 114935"/>
              <a:gd name="T7" fmla="*/ 48843 h 67944"/>
              <a:gd name="T8" fmla="*/ 115883 w 114935"/>
              <a:gd name="T9" fmla="*/ 67860 h 67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935" h="67944">
                <a:moveTo>
                  <a:pt x="0" y="0"/>
                </a:moveTo>
                <a:lnTo>
                  <a:pt x="30479" y="14843"/>
                </a:lnTo>
                <a:lnTo>
                  <a:pt x="60316" y="31089"/>
                </a:lnTo>
                <a:lnTo>
                  <a:pt x="88260" y="48615"/>
                </a:lnTo>
                <a:lnTo>
                  <a:pt x="114930" y="67543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6" name="object 16">
            <a:extLst>
              <a:ext uri="{FF2B5EF4-FFF2-40B4-BE49-F238E27FC236}">
                <a16:creationId xmlns:a16="http://schemas.microsoft.com/office/drawing/2014/main" id="{143E14A5-6F29-A852-12A3-CBD9EFDB024C}"/>
              </a:ext>
            </a:extLst>
          </p:cNvPr>
          <p:cNvSpPr>
            <a:spLocks/>
          </p:cNvSpPr>
          <p:nvPr/>
        </p:nvSpPr>
        <p:spPr bwMode="auto">
          <a:xfrm>
            <a:off x="1103313" y="2693988"/>
            <a:ext cx="20637" cy="69850"/>
          </a:xfrm>
          <a:custGeom>
            <a:avLst/>
            <a:gdLst>
              <a:gd name="T0" fmla="*/ 20642 w 20319"/>
              <a:gd name="T1" fmla="*/ 69601 h 71119"/>
              <a:gd name="T2" fmla="*/ 14184 w 20319"/>
              <a:gd name="T3" fmla="*/ 52387 h 71119"/>
              <a:gd name="T4" fmla="*/ 8379 w 20319"/>
              <a:gd name="T5" fmla="*/ 35174 h 71119"/>
              <a:gd name="T6" fmla="*/ 3869 w 20319"/>
              <a:gd name="T7" fmla="*/ 17212 h 71119"/>
              <a:gd name="T8" fmla="*/ 0 w 20319"/>
              <a:gd name="T9" fmla="*/ 0 h 7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19" h="71119">
                <a:moveTo>
                  <a:pt x="20324" y="70865"/>
                </a:moveTo>
                <a:lnTo>
                  <a:pt x="13965" y="53339"/>
                </a:lnTo>
                <a:lnTo>
                  <a:pt x="8250" y="35813"/>
                </a:lnTo>
                <a:lnTo>
                  <a:pt x="3809" y="1752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7" name="object 17">
            <a:extLst>
              <a:ext uri="{FF2B5EF4-FFF2-40B4-BE49-F238E27FC236}">
                <a16:creationId xmlns:a16="http://schemas.microsoft.com/office/drawing/2014/main" id="{87E3836B-9BE8-5829-B6ED-93E47873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3" y="5173663"/>
            <a:ext cx="161925" cy="171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8" name="object 18">
            <a:extLst>
              <a:ext uri="{FF2B5EF4-FFF2-40B4-BE49-F238E27FC236}">
                <a16:creationId xmlns:a16="http://schemas.microsoft.com/office/drawing/2014/main" id="{A25DD9FE-A2D5-6C11-FCD0-435DB378E9D4}"/>
              </a:ext>
            </a:extLst>
          </p:cNvPr>
          <p:cNvSpPr>
            <a:spLocks/>
          </p:cNvSpPr>
          <p:nvPr/>
        </p:nvSpPr>
        <p:spPr bwMode="auto">
          <a:xfrm>
            <a:off x="6951663" y="4767263"/>
            <a:ext cx="296862" cy="315912"/>
          </a:xfrm>
          <a:custGeom>
            <a:avLst/>
            <a:gdLst>
              <a:gd name="T0" fmla="*/ 147822 w 297179"/>
              <a:gd name="T1" fmla="*/ 0 h 314960"/>
              <a:gd name="T2" fmla="*/ 100872 w 297179"/>
              <a:gd name="T3" fmla="*/ 8144 h 314960"/>
              <a:gd name="T4" fmla="*/ 60286 w 297179"/>
              <a:gd name="T5" fmla="*/ 30440 h 314960"/>
              <a:gd name="T6" fmla="*/ 28560 w 297179"/>
              <a:gd name="T7" fmla="*/ 64200 h 314960"/>
              <a:gd name="T8" fmla="*/ 7611 w 297179"/>
              <a:gd name="T9" fmla="*/ 107503 h 314960"/>
              <a:gd name="T10" fmla="*/ 0 w 297179"/>
              <a:gd name="T11" fmla="*/ 157565 h 314960"/>
              <a:gd name="T12" fmla="*/ 7611 w 297179"/>
              <a:gd name="T13" fmla="*/ 207627 h 314960"/>
              <a:gd name="T14" fmla="*/ 28560 w 297179"/>
              <a:gd name="T15" fmla="*/ 250941 h 314960"/>
              <a:gd name="T16" fmla="*/ 60286 w 297179"/>
              <a:gd name="T17" fmla="*/ 285466 h 314960"/>
              <a:gd name="T18" fmla="*/ 100872 w 297179"/>
              <a:gd name="T19" fmla="*/ 307750 h 314960"/>
              <a:gd name="T20" fmla="*/ 147822 w 297179"/>
              <a:gd name="T21" fmla="*/ 315907 h 314960"/>
              <a:gd name="T22" fmla="*/ 194742 w 297179"/>
              <a:gd name="T23" fmla="*/ 307750 h 314960"/>
              <a:gd name="T24" fmla="*/ 235359 w 297179"/>
              <a:gd name="T25" fmla="*/ 285466 h 314960"/>
              <a:gd name="T26" fmla="*/ 267694 w 297179"/>
              <a:gd name="T27" fmla="*/ 250941 h 314960"/>
              <a:gd name="T28" fmla="*/ 288642 w 297179"/>
              <a:gd name="T29" fmla="*/ 207627 h 314960"/>
              <a:gd name="T30" fmla="*/ 296254 w 297179"/>
              <a:gd name="T31" fmla="*/ 157565 h 314960"/>
              <a:gd name="T32" fmla="*/ 288642 w 297179"/>
              <a:gd name="T33" fmla="*/ 107503 h 314960"/>
              <a:gd name="T34" fmla="*/ 267694 w 297179"/>
              <a:gd name="T35" fmla="*/ 64200 h 314960"/>
              <a:gd name="T36" fmla="*/ 235359 w 297179"/>
              <a:gd name="T37" fmla="*/ 30440 h 314960"/>
              <a:gd name="T38" fmla="*/ 194742 w 297179"/>
              <a:gd name="T39" fmla="*/ 8144 h 314960"/>
              <a:gd name="T40" fmla="*/ 147822 w 297179"/>
              <a:gd name="T41" fmla="*/ 0 h 3149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7179" h="314960">
                <a:moveTo>
                  <a:pt x="147980" y="0"/>
                </a:moveTo>
                <a:lnTo>
                  <a:pt x="100980" y="8119"/>
                </a:lnTo>
                <a:lnTo>
                  <a:pt x="60350" y="30348"/>
                </a:lnTo>
                <a:lnTo>
                  <a:pt x="28590" y="64007"/>
                </a:lnTo>
                <a:lnTo>
                  <a:pt x="7619" y="107179"/>
                </a:lnTo>
                <a:lnTo>
                  <a:pt x="0" y="157090"/>
                </a:lnTo>
                <a:lnTo>
                  <a:pt x="7619" y="207001"/>
                </a:lnTo>
                <a:lnTo>
                  <a:pt x="28590" y="250185"/>
                </a:lnTo>
                <a:lnTo>
                  <a:pt x="60350" y="284606"/>
                </a:lnTo>
                <a:lnTo>
                  <a:pt x="100980" y="306823"/>
                </a:lnTo>
                <a:lnTo>
                  <a:pt x="147980" y="314955"/>
                </a:lnTo>
                <a:lnTo>
                  <a:pt x="194950" y="306823"/>
                </a:lnTo>
                <a:lnTo>
                  <a:pt x="235610" y="284606"/>
                </a:lnTo>
                <a:lnTo>
                  <a:pt x="267980" y="250185"/>
                </a:lnTo>
                <a:lnTo>
                  <a:pt x="288950" y="207001"/>
                </a:lnTo>
                <a:lnTo>
                  <a:pt x="296570" y="157090"/>
                </a:lnTo>
                <a:lnTo>
                  <a:pt x="288950" y="107179"/>
                </a:lnTo>
                <a:lnTo>
                  <a:pt x="267980" y="64007"/>
                </a:lnTo>
                <a:lnTo>
                  <a:pt x="235610" y="30348"/>
                </a:lnTo>
                <a:lnTo>
                  <a:pt x="194950" y="8119"/>
                </a:lnTo>
                <a:lnTo>
                  <a:pt x="14798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object 19">
            <a:extLst>
              <a:ext uri="{FF2B5EF4-FFF2-40B4-BE49-F238E27FC236}">
                <a16:creationId xmlns:a16="http://schemas.microsoft.com/office/drawing/2014/main" id="{0C77AF6D-6C2A-6112-FEA0-042FE390C9F2}"/>
              </a:ext>
            </a:extLst>
          </p:cNvPr>
          <p:cNvSpPr>
            <a:spLocks/>
          </p:cNvSpPr>
          <p:nvPr/>
        </p:nvSpPr>
        <p:spPr bwMode="auto">
          <a:xfrm>
            <a:off x="6951663" y="4767263"/>
            <a:ext cx="296862" cy="315912"/>
          </a:xfrm>
          <a:custGeom>
            <a:avLst/>
            <a:gdLst>
              <a:gd name="T0" fmla="*/ 296254 w 297179"/>
              <a:gd name="T1" fmla="*/ 157565 h 314960"/>
              <a:gd name="T2" fmla="*/ 288642 w 297179"/>
              <a:gd name="T3" fmla="*/ 207627 h 314960"/>
              <a:gd name="T4" fmla="*/ 267694 w 297179"/>
              <a:gd name="T5" fmla="*/ 250941 h 314960"/>
              <a:gd name="T6" fmla="*/ 235359 w 297179"/>
              <a:gd name="T7" fmla="*/ 285466 h 314960"/>
              <a:gd name="T8" fmla="*/ 194742 w 297179"/>
              <a:gd name="T9" fmla="*/ 307750 h 314960"/>
              <a:gd name="T10" fmla="*/ 147822 w 297179"/>
              <a:gd name="T11" fmla="*/ 315907 h 314960"/>
              <a:gd name="T12" fmla="*/ 100872 w 297179"/>
              <a:gd name="T13" fmla="*/ 307750 h 314960"/>
              <a:gd name="T14" fmla="*/ 60286 w 297179"/>
              <a:gd name="T15" fmla="*/ 285466 h 314960"/>
              <a:gd name="T16" fmla="*/ 28560 w 297179"/>
              <a:gd name="T17" fmla="*/ 250941 h 314960"/>
              <a:gd name="T18" fmla="*/ 7611 w 297179"/>
              <a:gd name="T19" fmla="*/ 207627 h 314960"/>
              <a:gd name="T20" fmla="*/ 0 w 297179"/>
              <a:gd name="T21" fmla="*/ 157565 h 314960"/>
              <a:gd name="T22" fmla="*/ 7611 w 297179"/>
              <a:gd name="T23" fmla="*/ 107503 h 314960"/>
              <a:gd name="T24" fmla="*/ 28560 w 297179"/>
              <a:gd name="T25" fmla="*/ 64200 h 314960"/>
              <a:gd name="T26" fmla="*/ 60286 w 297179"/>
              <a:gd name="T27" fmla="*/ 30440 h 314960"/>
              <a:gd name="T28" fmla="*/ 100872 w 297179"/>
              <a:gd name="T29" fmla="*/ 8144 h 314960"/>
              <a:gd name="T30" fmla="*/ 147822 w 297179"/>
              <a:gd name="T31" fmla="*/ 0 h 314960"/>
              <a:gd name="T32" fmla="*/ 194742 w 297179"/>
              <a:gd name="T33" fmla="*/ 8144 h 314960"/>
              <a:gd name="T34" fmla="*/ 235359 w 297179"/>
              <a:gd name="T35" fmla="*/ 30440 h 314960"/>
              <a:gd name="T36" fmla="*/ 267694 w 297179"/>
              <a:gd name="T37" fmla="*/ 64200 h 314960"/>
              <a:gd name="T38" fmla="*/ 288642 w 297179"/>
              <a:gd name="T39" fmla="*/ 107503 h 314960"/>
              <a:gd name="T40" fmla="*/ 296254 w 297179"/>
              <a:gd name="T41" fmla="*/ 157565 h 3149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7179" h="314960">
                <a:moveTo>
                  <a:pt x="296570" y="157090"/>
                </a:moveTo>
                <a:lnTo>
                  <a:pt x="288950" y="207001"/>
                </a:lnTo>
                <a:lnTo>
                  <a:pt x="267980" y="250185"/>
                </a:lnTo>
                <a:lnTo>
                  <a:pt x="235610" y="284606"/>
                </a:lnTo>
                <a:lnTo>
                  <a:pt x="194950" y="306823"/>
                </a:lnTo>
                <a:lnTo>
                  <a:pt x="147980" y="314955"/>
                </a:lnTo>
                <a:lnTo>
                  <a:pt x="100980" y="306823"/>
                </a:lnTo>
                <a:lnTo>
                  <a:pt x="60350" y="284606"/>
                </a:lnTo>
                <a:lnTo>
                  <a:pt x="28590" y="250185"/>
                </a:lnTo>
                <a:lnTo>
                  <a:pt x="7619" y="207001"/>
                </a:lnTo>
                <a:lnTo>
                  <a:pt x="0" y="157090"/>
                </a:lnTo>
                <a:lnTo>
                  <a:pt x="7619" y="107179"/>
                </a:lnTo>
                <a:lnTo>
                  <a:pt x="28590" y="64007"/>
                </a:lnTo>
                <a:lnTo>
                  <a:pt x="60350" y="30348"/>
                </a:lnTo>
                <a:lnTo>
                  <a:pt x="100980" y="8119"/>
                </a:lnTo>
                <a:lnTo>
                  <a:pt x="147980" y="0"/>
                </a:lnTo>
                <a:lnTo>
                  <a:pt x="194950" y="8119"/>
                </a:lnTo>
                <a:lnTo>
                  <a:pt x="235610" y="30348"/>
                </a:lnTo>
                <a:lnTo>
                  <a:pt x="267980" y="64007"/>
                </a:lnTo>
                <a:lnTo>
                  <a:pt x="288950" y="107179"/>
                </a:lnTo>
                <a:lnTo>
                  <a:pt x="296570" y="157090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0" name="object 20">
            <a:extLst>
              <a:ext uri="{FF2B5EF4-FFF2-40B4-BE49-F238E27FC236}">
                <a16:creationId xmlns:a16="http://schemas.microsoft.com/office/drawing/2014/main" id="{7FC7CB48-AE99-354D-5FD0-A5D3DC37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1524000"/>
            <a:ext cx="5438775" cy="5403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41" name="object 21">
            <a:extLst>
              <a:ext uri="{FF2B5EF4-FFF2-40B4-BE49-F238E27FC236}">
                <a16:creationId xmlns:a16="http://schemas.microsoft.com/office/drawing/2014/main" id="{AD7569D1-368D-03F1-AD12-D7841BB8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68288"/>
            <a:ext cx="12211050" cy="1152880"/>
          </a:xfrm>
        </p:spPr>
        <p:txBody>
          <a:bodyPr tIns="166370"/>
          <a:lstStyle/>
          <a:p>
            <a:pPr marL="11113" eaLnBrk="1" hangingPunct="1">
              <a:spcBef>
                <a:spcPts val="450"/>
              </a:spcBef>
            </a:pPr>
            <a:r>
              <a:rPr lang="en-US" altLang="en-US" sz="3200" dirty="0" err="1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Δρ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αστηριότητα M4. 7</a:t>
            </a:r>
            <a:b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 err="1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αχείριση χρημάτων και ο </a:t>
            </a:r>
            <a:r>
              <a:rPr lang="el-GR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ενσυνείδητος</a:t>
            </a: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καταναλωτής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42" name="object 22">
            <a:extLst>
              <a:ext uri="{FF2B5EF4-FFF2-40B4-BE49-F238E27FC236}">
                <a16:creationId xmlns:a16="http://schemas.microsoft.com/office/drawing/2014/main" id="{8DCDAABF-CF63-3DBA-20B9-2264FD69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4806"/>
            <a:ext cx="3509962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Μάρκετινγκ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 και </a:t>
            </a:r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Δι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αφήμιση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588"/>
              </a:spcBef>
            </a:pPr>
            <a:endParaRPr lang="el-GR" altLang="en-US" sz="2400" b="1" dirty="0">
              <a:solidFill>
                <a:srgbClr val="44526A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ts val="1588"/>
              </a:spcBef>
            </a:pPr>
            <a:r>
              <a:rPr lang="en-US" altLang="en-US" sz="2400" b="1" dirty="0" err="1">
                <a:solidFill>
                  <a:srgbClr val="44526A"/>
                </a:solidFill>
                <a:cs typeface="Calibri" panose="020F0502020204030204" pitchFamily="34" charset="0"/>
              </a:rPr>
              <a:t>Σκεφτείτε</a:t>
            </a:r>
            <a:r>
              <a:rPr lang="en-US" altLang="en-US" sz="2400" b="1" dirty="0">
                <a:solidFill>
                  <a:srgbClr val="44526A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44526A"/>
                </a:solidFill>
                <a:cs typeface="Calibri" panose="020F0502020204030204" pitchFamily="34" charset="0"/>
              </a:rPr>
              <a:t>μι</a:t>
            </a:r>
            <a:r>
              <a:rPr lang="en-US" altLang="en-US" sz="2400" b="1" dirty="0">
                <a:solidFill>
                  <a:srgbClr val="44526A"/>
                </a:solidFill>
                <a:cs typeface="Calibri" panose="020F0502020204030204" pitchFamily="34" charset="0"/>
              </a:rPr>
              <a:t>α διαφήμιση που θυμάστε και γιατί;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30743" name="object 23">
            <a:extLst>
              <a:ext uri="{FF2B5EF4-FFF2-40B4-BE49-F238E27FC236}">
                <a16:creationId xmlns:a16="http://schemas.microsoft.com/office/drawing/2014/main" id="{AF4A7F01-CD10-B31B-F8DE-036D02A0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2490788"/>
            <a:ext cx="24860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44526A"/>
                </a:solidFill>
                <a:cs typeface="Calibri" panose="020F0502020204030204" pitchFamily="34" charset="0"/>
              </a:rPr>
              <a:t>Τι κάνει μια</a:t>
            </a:r>
            <a:endParaRPr lang="en-US" altLang="en-US" sz="2400">
              <a:cs typeface="Calibri" panose="020F0502020204030204" pitchFamily="34" charset="0"/>
            </a:endParaRPr>
          </a:p>
          <a:p>
            <a:pPr eaLnBrk="1" hangingPunct="1">
              <a:spcBef>
                <a:spcPts val="25"/>
              </a:spcBef>
            </a:pPr>
            <a:r>
              <a:rPr lang="en-US" altLang="en-US" sz="2400" b="1">
                <a:solidFill>
                  <a:srgbClr val="44526A"/>
                </a:solidFill>
                <a:cs typeface="Calibri" panose="020F0502020204030204" pitchFamily="34" charset="0"/>
              </a:rPr>
              <a:t>"καλή" διαφήμιση;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30744" name="object 24">
            <a:extLst>
              <a:ext uri="{FF2B5EF4-FFF2-40B4-BE49-F238E27FC236}">
                <a16:creationId xmlns:a16="http://schemas.microsoft.com/office/drawing/2014/main" id="{6BD2ED2C-0DDC-A85C-E6BE-560B857E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4832350"/>
            <a:ext cx="2022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33F60"/>
                </a:solidFill>
                <a:cs typeface="Calibri" panose="020F0502020204030204" pitchFamily="34" charset="0"/>
              </a:rPr>
              <a:t>Πώς μπορεί κανείς να είναι λιγότερο ευάλωτος στα διαφημιστικά τεχνάσματα;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30745" name="object 25">
            <a:extLst>
              <a:ext uri="{FF2B5EF4-FFF2-40B4-BE49-F238E27FC236}">
                <a16:creationId xmlns:a16="http://schemas.microsoft.com/office/drawing/2014/main" id="{3052956E-5D42-FB4C-E9AA-949A9A76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4597400"/>
            <a:ext cx="125412" cy="12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46" name="object 26">
            <a:extLst>
              <a:ext uri="{FF2B5EF4-FFF2-40B4-BE49-F238E27FC236}">
                <a16:creationId xmlns:a16="http://schemas.microsoft.com/office/drawing/2014/main" id="{36B35129-2EB8-A6E1-E2A9-A1B28F67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4105275"/>
            <a:ext cx="268288" cy="327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47" name="object 27">
            <a:extLst>
              <a:ext uri="{FF2B5EF4-FFF2-40B4-BE49-F238E27FC236}">
                <a16:creationId xmlns:a16="http://schemas.microsoft.com/office/drawing/2014/main" id="{871E080F-CDBA-DF6C-2353-45228FE6A159}"/>
              </a:ext>
            </a:extLst>
          </p:cNvPr>
          <p:cNvSpPr>
            <a:spLocks/>
          </p:cNvSpPr>
          <p:nvPr/>
        </p:nvSpPr>
        <p:spPr bwMode="auto">
          <a:xfrm>
            <a:off x="1773238" y="4373563"/>
            <a:ext cx="4283075" cy="2779712"/>
          </a:xfrm>
          <a:custGeom>
            <a:avLst/>
            <a:gdLst>
              <a:gd name="T0" fmla="*/ 1718325 w 4283075"/>
              <a:gd name="T1" fmla="*/ 2606409 h 2778759"/>
              <a:gd name="T2" fmla="*/ 1934855 w 4283075"/>
              <a:gd name="T3" fmla="*/ 2734480 h 2778759"/>
              <a:gd name="T4" fmla="*/ 2174123 w 4283075"/>
              <a:gd name="T5" fmla="*/ 2779479 h 2778759"/>
              <a:gd name="T6" fmla="*/ 2401321 w 4283075"/>
              <a:gd name="T7" fmla="*/ 2749202 h 2778759"/>
              <a:gd name="T8" fmla="*/ 2601605 w 4283075"/>
              <a:gd name="T9" fmla="*/ 2654873 h 2778759"/>
              <a:gd name="T10" fmla="*/ 2746193 w 4283075"/>
              <a:gd name="T11" fmla="*/ 2516413 h 2778759"/>
              <a:gd name="T12" fmla="*/ 618494 w 4283075"/>
              <a:gd name="T13" fmla="*/ 2328646 h 2778759"/>
              <a:gd name="T14" fmla="*/ 778895 w 4283075"/>
              <a:gd name="T15" fmla="*/ 2475754 h 2778759"/>
              <a:gd name="T16" fmla="*/ 976371 w 4283075"/>
              <a:gd name="T17" fmla="*/ 2570927 h 2778759"/>
              <a:gd name="T18" fmla="*/ 1194303 w 4283075"/>
              <a:gd name="T19" fmla="*/ 2612471 h 2778759"/>
              <a:gd name="T20" fmla="*/ 1418706 w 4283075"/>
              <a:gd name="T21" fmla="*/ 2595167 h 2778759"/>
              <a:gd name="T22" fmla="*/ 1634505 w 4283075"/>
              <a:gd name="T23" fmla="*/ 2516413 h 2778759"/>
              <a:gd name="T24" fmla="*/ 2810393 w 4283075"/>
              <a:gd name="T25" fmla="*/ 2409971 h 2778759"/>
              <a:gd name="T26" fmla="*/ 3513962 w 4283075"/>
              <a:gd name="T27" fmla="*/ 2307877 h 2778759"/>
              <a:gd name="T28" fmla="*/ 2885556 w 4283075"/>
              <a:gd name="T29" fmla="*/ 2385746 h 2778759"/>
              <a:gd name="T30" fmla="*/ 3129152 w 4283075"/>
              <a:gd name="T31" fmla="*/ 2435080 h 2778759"/>
              <a:gd name="T32" fmla="*/ 3366378 w 4283075"/>
              <a:gd name="T33" fmla="*/ 2391808 h 2778759"/>
              <a:gd name="T34" fmla="*/ 1017519 w 4283075"/>
              <a:gd name="T35" fmla="*/ 244055 h 2778759"/>
              <a:gd name="T36" fmla="*/ 778895 w 4283075"/>
              <a:gd name="T37" fmla="*/ 295126 h 2778759"/>
              <a:gd name="T38" fmla="*/ 578738 w 4283075"/>
              <a:gd name="T39" fmla="*/ 416194 h 2778759"/>
              <a:gd name="T40" fmla="*/ 442340 w 4283075"/>
              <a:gd name="T41" fmla="*/ 591895 h 2778759"/>
              <a:gd name="T42" fmla="*/ 384179 w 4283075"/>
              <a:gd name="T43" fmla="*/ 802148 h 2778759"/>
              <a:gd name="T44" fmla="*/ 328040 w 4283075"/>
              <a:gd name="T45" fmla="*/ 931996 h 2778759"/>
              <a:gd name="T46" fmla="*/ 129290 w 4283075"/>
              <a:gd name="T47" fmla="*/ 1029814 h 2778759"/>
              <a:gd name="T48" fmla="*/ 11298 w 4283075"/>
              <a:gd name="T49" fmla="*/ 1214032 h 2778759"/>
              <a:gd name="T50" fmla="*/ 21966 w 4283075"/>
              <a:gd name="T51" fmla="*/ 1426059 h 2778759"/>
              <a:gd name="T52" fmla="*/ 159770 w 4283075"/>
              <a:gd name="T53" fmla="*/ 1601760 h 2778759"/>
              <a:gd name="T54" fmla="*/ 107192 w 4283075"/>
              <a:gd name="T55" fmla="*/ 1806808 h 2778759"/>
              <a:gd name="T56" fmla="*/ 127122 w 4283075"/>
              <a:gd name="T57" fmla="*/ 2037011 h 2778759"/>
              <a:gd name="T58" fmla="*/ 259841 w 4283075"/>
              <a:gd name="T59" fmla="*/ 2192788 h 2778759"/>
              <a:gd name="T60" fmla="*/ 461522 w 4283075"/>
              <a:gd name="T61" fmla="*/ 2270657 h 2778759"/>
              <a:gd name="T62" fmla="*/ 3593607 w 4283075"/>
              <a:gd name="T63" fmla="*/ 2231721 h 2778759"/>
              <a:gd name="T64" fmla="*/ 3692270 w 4283075"/>
              <a:gd name="T65" fmla="*/ 2041348 h 2778759"/>
              <a:gd name="T66" fmla="*/ 3818640 w 4283075"/>
              <a:gd name="T67" fmla="*/ 1910668 h 2778759"/>
              <a:gd name="T68" fmla="*/ 4020327 w 4283075"/>
              <a:gd name="T69" fmla="*/ 1816337 h 2778759"/>
              <a:gd name="T70" fmla="*/ 4187814 w 4283075"/>
              <a:gd name="T71" fmla="*/ 1650164 h 2778759"/>
              <a:gd name="T72" fmla="*/ 4272396 w 4283075"/>
              <a:gd name="T73" fmla="*/ 1449439 h 2778759"/>
              <a:gd name="T74" fmla="*/ 4270872 w 4283075"/>
              <a:gd name="T75" fmla="*/ 1235757 h 2778759"/>
              <a:gd name="T76" fmla="*/ 4180712 w 4283075"/>
              <a:gd name="T77" fmla="*/ 1031471 h 2778759"/>
              <a:gd name="T78" fmla="*/ 4186443 w 4283075"/>
              <a:gd name="T79" fmla="*/ 816000 h 2778759"/>
              <a:gd name="T80" fmla="*/ 4143131 w 4283075"/>
              <a:gd name="T81" fmla="*/ 613488 h 2778759"/>
              <a:gd name="T82" fmla="*/ 4007495 w 4283075"/>
              <a:gd name="T83" fmla="*/ 448209 h 2778759"/>
              <a:gd name="T84" fmla="*/ 3797304 w 4283075"/>
              <a:gd name="T85" fmla="*/ 348734 h 2778759"/>
              <a:gd name="T86" fmla="*/ 1289441 w 4283075"/>
              <a:gd name="T87" fmla="*/ 282168 h 2778759"/>
              <a:gd name="T88" fmla="*/ 1072895 w 4283075"/>
              <a:gd name="T89" fmla="*/ 244055 h 2778759"/>
              <a:gd name="T90" fmla="*/ 1727591 w 4283075"/>
              <a:gd name="T91" fmla="*/ 89946 h 2778759"/>
              <a:gd name="T92" fmla="*/ 1533646 w 4283075"/>
              <a:gd name="T93" fmla="*/ 173927 h 2778759"/>
              <a:gd name="T94" fmla="*/ 1389506 w 4283075"/>
              <a:gd name="T95" fmla="*/ 324473 h 2778759"/>
              <a:gd name="T96" fmla="*/ 3738035 w 4283075"/>
              <a:gd name="T97" fmla="*/ 210252 h 2778759"/>
              <a:gd name="T98" fmla="*/ 2051319 w 4283075"/>
              <a:gd name="T99" fmla="*/ 109002 h 2778759"/>
              <a:gd name="T100" fmla="*/ 2640710 w 4283075"/>
              <a:gd name="T101" fmla="*/ 0 h 2778759"/>
              <a:gd name="T102" fmla="*/ 2424821 w 4283075"/>
              <a:gd name="T103" fmla="*/ 37229 h 2778759"/>
              <a:gd name="T104" fmla="*/ 2256541 w 4283075"/>
              <a:gd name="T105" fmla="*/ 166172 h 2778759"/>
              <a:gd name="T106" fmla="*/ 3689869 w 4283075"/>
              <a:gd name="T107" fmla="*/ 149652 h 2778759"/>
              <a:gd name="T108" fmla="*/ 2849377 w 4283075"/>
              <a:gd name="T109" fmla="*/ 60584 h 2778759"/>
              <a:gd name="T110" fmla="*/ 2640710 w 4283075"/>
              <a:gd name="T111" fmla="*/ 0 h 2778759"/>
              <a:gd name="T112" fmla="*/ 3180968 w 4283075"/>
              <a:gd name="T113" fmla="*/ 19056 h 2778759"/>
              <a:gd name="T114" fmla="*/ 2995681 w 4283075"/>
              <a:gd name="T115" fmla="*/ 113327 h 2778759"/>
              <a:gd name="T116" fmla="*/ 3590040 w 4283075"/>
              <a:gd name="T117" fmla="*/ 70127 h 2778759"/>
              <a:gd name="T118" fmla="*/ 3389756 w 4283075"/>
              <a:gd name="T119" fmla="*/ 3414 h 27787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83075" h="2778759">
                <a:moveTo>
                  <a:pt x="2746193" y="2515550"/>
                </a:moveTo>
                <a:lnTo>
                  <a:pt x="1634505" y="2515550"/>
                </a:lnTo>
                <a:lnTo>
                  <a:pt x="1674251" y="2562261"/>
                </a:lnTo>
                <a:lnTo>
                  <a:pt x="1718325" y="2605515"/>
                </a:lnTo>
                <a:lnTo>
                  <a:pt x="1766575" y="2644450"/>
                </a:lnTo>
                <a:lnTo>
                  <a:pt x="1819153" y="2679048"/>
                </a:lnTo>
                <a:lnTo>
                  <a:pt x="1875297" y="2708467"/>
                </a:lnTo>
                <a:lnTo>
                  <a:pt x="1934855" y="2733543"/>
                </a:lnTo>
                <a:lnTo>
                  <a:pt x="1996699" y="2753450"/>
                </a:lnTo>
                <a:lnTo>
                  <a:pt x="2056256" y="2766416"/>
                </a:lnTo>
                <a:lnTo>
                  <a:pt x="2115174" y="2775060"/>
                </a:lnTo>
                <a:lnTo>
                  <a:pt x="2174123" y="2778526"/>
                </a:lnTo>
                <a:lnTo>
                  <a:pt x="2232400" y="2777669"/>
                </a:lnTo>
                <a:lnTo>
                  <a:pt x="2289947" y="2772475"/>
                </a:lnTo>
                <a:lnTo>
                  <a:pt x="2345938" y="2762963"/>
                </a:lnTo>
                <a:lnTo>
                  <a:pt x="2401321" y="2748259"/>
                </a:lnTo>
                <a:lnTo>
                  <a:pt x="2454661" y="2730959"/>
                </a:lnTo>
                <a:lnTo>
                  <a:pt x="2506477" y="2708467"/>
                </a:lnTo>
                <a:lnTo>
                  <a:pt x="2555488" y="2683370"/>
                </a:lnTo>
                <a:lnTo>
                  <a:pt x="2601605" y="2653963"/>
                </a:lnTo>
                <a:lnTo>
                  <a:pt x="2645679" y="2621087"/>
                </a:lnTo>
                <a:lnTo>
                  <a:pt x="2686065" y="2584752"/>
                </a:lnTo>
                <a:lnTo>
                  <a:pt x="2723006" y="2544961"/>
                </a:lnTo>
                <a:lnTo>
                  <a:pt x="2746193" y="2515550"/>
                </a:lnTo>
                <a:close/>
              </a:path>
              <a:path w="4283075" h="2778759">
                <a:moveTo>
                  <a:pt x="3554885" y="2271604"/>
                </a:moveTo>
                <a:lnTo>
                  <a:pt x="577976" y="2271604"/>
                </a:lnTo>
                <a:lnTo>
                  <a:pt x="580131" y="2275938"/>
                </a:lnTo>
                <a:lnTo>
                  <a:pt x="618494" y="2327848"/>
                </a:lnTo>
                <a:lnTo>
                  <a:pt x="654689" y="2369368"/>
                </a:lnTo>
                <a:lnTo>
                  <a:pt x="693038" y="2407420"/>
                </a:lnTo>
                <a:lnTo>
                  <a:pt x="734948" y="2442901"/>
                </a:lnTo>
                <a:lnTo>
                  <a:pt x="778895" y="2474905"/>
                </a:lnTo>
                <a:lnTo>
                  <a:pt x="825758" y="2503444"/>
                </a:lnTo>
                <a:lnTo>
                  <a:pt x="874013" y="2529397"/>
                </a:lnTo>
                <a:lnTo>
                  <a:pt x="924437" y="2551889"/>
                </a:lnTo>
                <a:lnTo>
                  <a:pt x="976371" y="2570046"/>
                </a:lnTo>
                <a:lnTo>
                  <a:pt x="1028831" y="2585621"/>
                </a:lnTo>
                <a:lnTo>
                  <a:pt x="1083563" y="2597728"/>
                </a:lnTo>
                <a:lnTo>
                  <a:pt x="1138178" y="2606384"/>
                </a:lnTo>
                <a:lnTo>
                  <a:pt x="1194303" y="2611575"/>
                </a:lnTo>
                <a:lnTo>
                  <a:pt x="1250441" y="2612446"/>
                </a:lnTo>
                <a:lnTo>
                  <a:pt x="1306448" y="2609849"/>
                </a:lnTo>
                <a:lnTo>
                  <a:pt x="1362593" y="2603790"/>
                </a:lnTo>
                <a:lnTo>
                  <a:pt x="1418706" y="2594277"/>
                </a:lnTo>
                <a:lnTo>
                  <a:pt x="1474088" y="2580442"/>
                </a:lnTo>
                <a:lnTo>
                  <a:pt x="1528709" y="2562261"/>
                </a:lnTo>
                <a:lnTo>
                  <a:pt x="1582689" y="2540651"/>
                </a:lnTo>
                <a:lnTo>
                  <a:pt x="1634505" y="2515550"/>
                </a:lnTo>
                <a:lnTo>
                  <a:pt x="2746193" y="2515550"/>
                </a:lnTo>
                <a:lnTo>
                  <a:pt x="2756413" y="2502587"/>
                </a:lnTo>
                <a:lnTo>
                  <a:pt x="2785490" y="2456736"/>
                </a:lnTo>
                <a:lnTo>
                  <a:pt x="2810393" y="2409145"/>
                </a:lnTo>
                <a:lnTo>
                  <a:pt x="2830205" y="2358127"/>
                </a:lnTo>
                <a:lnTo>
                  <a:pt x="3435429" y="2358127"/>
                </a:lnTo>
                <a:lnTo>
                  <a:pt x="3468639" y="2339090"/>
                </a:lnTo>
                <a:lnTo>
                  <a:pt x="3513962" y="2307086"/>
                </a:lnTo>
                <a:lnTo>
                  <a:pt x="3554885" y="2271604"/>
                </a:lnTo>
                <a:close/>
              </a:path>
              <a:path w="4283075" h="2778759">
                <a:moveTo>
                  <a:pt x="3435429" y="2358127"/>
                </a:moveTo>
                <a:lnTo>
                  <a:pt x="2830205" y="2358127"/>
                </a:lnTo>
                <a:lnTo>
                  <a:pt x="2885556" y="2384928"/>
                </a:lnTo>
                <a:lnTo>
                  <a:pt x="2943865" y="2405694"/>
                </a:lnTo>
                <a:lnTo>
                  <a:pt x="3004184" y="2421267"/>
                </a:lnTo>
                <a:lnTo>
                  <a:pt x="3066028" y="2430779"/>
                </a:lnTo>
                <a:lnTo>
                  <a:pt x="3129152" y="2434245"/>
                </a:lnTo>
                <a:lnTo>
                  <a:pt x="3191636" y="2431648"/>
                </a:lnTo>
                <a:lnTo>
                  <a:pt x="3251956" y="2423860"/>
                </a:lnTo>
                <a:lnTo>
                  <a:pt x="3310905" y="2410013"/>
                </a:lnTo>
                <a:lnTo>
                  <a:pt x="3366378" y="2390988"/>
                </a:lnTo>
                <a:lnTo>
                  <a:pt x="3418834" y="2367640"/>
                </a:lnTo>
                <a:lnTo>
                  <a:pt x="3435429" y="2358127"/>
                </a:lnTo>
                <a:close/>
              </a:path>
              <a:path w="4283075" h="2778759">
                <a:moveTo>
                  <a:pt x="1072895" y="243971"/>
                </a:moveTo>
                <a:lnTo>
                  <a:pt x="1017519" y="243971"/>
                </a:lnTo>
                <a:lnTo>
                  <a:pt x="961394" y="249173"/>
                </a:lnTo>
                <a:lnTo>
                  <a:pt x="898266" y="259460"/>
                </a:lnTo>
                <a:lnTo>
                  <a:pt x="837188" y="274188"/>
                </a:lnTo>
                <a:lnTo>
                  <a:pt x="778895" y="295025"/>
                </a:lnTo>
                <a:lnTo>
                  <a:pt x="724280" y="319146"/>
                </a:lnTo>
                <a:lnTo>
                  <a:pt x="672464" y="347721"/>
                </a:lnTo>
                <a:lnTo>
                  <a:pt x="623447" y="380618"/>
                </a:lnTo>
                <a:lnTo>
                  <a:pt x="578738" y="416051"/>
                </a:lnTo>
                <a:lnTo>
                  <a:pt x="538221" y="455925"/>
                </a:lnTo>
                <a:lnTo>
                  <a:pt x="501264" y="498216"/>
                </a:lnTo>
                <a:lnTo>
                  <a:pt x="469391" y="543305"/>
                </a:lnTo>
                <a:lnTo>
                  <a:pt x="442340" y="591692"/>
                </a:lnTo>
                <a:lnTo>
                  <a:pt x="419612" y="640973"/>
                </a:lnTo>
                <a:lnTo>
                  <a:pt x="401823" y="692907"/>
                </a:lnTo>
                <a:lnTo>
                  <a:pt x="389762" y="746510"/>
                </a:lnTo>
                <a:lnTo>
                  <a:pt x="384179" y="801873"/>
                </a:lnTo>
                <a:lnTo>
                  <a:pt x="383417" y="857249"/>
                </a:lnTo>
                <a:lnTo>
                  <a:pt x="389132" y="914399"/>
                </a:lnTo>
                <a:lnTo>
                  <a:pt x="385571" y="923031"/>
                </a:lnTo>
                <a:lnTo>
                  <a:pt x="328040" y="931676"/>
                </a:lnTo>
                <a:lnTo>
                  <a:pt x="273426" y="947165"/>
                </a:lnTo>
                <a:lnTo>
                  <a:pt x="221492" y="968882"/>
                </a:lnTo>
                <a:lnTo>
                  <a:pt x="173223" y="996564"/>
                </a:lnTo>
                <a:lnTo>
                  <a:pt x="129290" y="1029461"/>
                </a:lnTo>
                <a:lnTo>
                  <a:pt x="90927" y="1067430"/>
                </a:lnTo>
                <a:lnTo>
                  <a:pt x="58161" y="1109852"/>
                </a:lnTo>
                <a:lnTo>
                  <a:pt x="29849" y="1160906"/>
                </a:lnTo>
                <a:lnTo>
                  <a:pt x="11298" y="1213616"/>
                </a:lnTo>
                <a:lnTo>
                  <a:pt x="1392" y="1267337"/>
                </a:lnTo>
                <a:lnTo>
                  <a:pt x="0" y="1320926"/>
                </a:lnTo>
                <a:lnTo>
                  <a:pt x="6345" y="1373636"/>
                </a:lnTo>
                <a:lnTo>
                  <a:pt x="21966" y="1425570"/>
                </a:lnTo>
                <a:lnTo>
                  <a:pt x="44708" y="1474850"/>
                </a:lnTo>
                <a:lnTo>
                  <a:pt x="75950" y="1520702"/>
                </a:lnTo>
                <a:lnTo>
                  <a:pt x="114299" y="1563111"/>
                </a:lnTo>
                <a:lnTo>
                  <a:pt x="159770" y="1601211"/>
                </a:lnTo>
                <a:lnTo>
                  <a:pt x="212348" y="1633215"/>
                </a:lnTo>
                <a:lnTo>
                  <a:pt x="165485" y="1685924"/>
                </a:lnTo>
                <a:lnTo>
                  <a:pt x="130682" y="1743968"/>
                </a:lnTo>
                <a:lnTo>
                  <a:pt x="107192" y="1806189"/>
                </a:lnTo>
                <a:lnTo>
                  <a:pt x="96524" y="1871090"/>
                </a:lnTo>
                <a:lnTo>
                  <a:pt x="98678" y="1937704"/>
                </a:lnTo>
                <a:lnTo>
                  <a:pt x="109346" y="1988749"/>
                </a:lnTo>
                <a:lnTo>
                  <a:pt x="127122" y="2036313"/>
                </a:lnTo>
                <a:lnTo>
                  <a:pt x="151887" y="2081296"/>
                </a:lnTo>
                <a:lnTo>
                  <a:pt x="182498" y="2122825"/>
                </a:lnTo>
                <a:lnTo>
                  <a:pt x="218693" y="2159151"/>
                </a:lnTo>
                <a:lnTo>
                  <a:pt x="259841" y="2192036"/>
                </a:lnTo>
                <a:lnTo>
                  <a:pt x="305312" y="2219705"/>
                </a:lnTo>
                <a:lnTo>
                  <a:pt x="354329" y="2242197"/>
                </a:lnTo>
                <a:lnTo>
                  <a:pt x="406907" y="2258628"/>
                </a:lnTo>
                <a:lnTo>
                  <a:pt x="461522" y="2269879"/>
                </a:lnTo>
                <a:lnTo>
                  <a:pt x="519053" y="2274201"/>
                </a:lnTo>
                <a:lnTo>
                  <a:pt x="577976" y="2271604"/>
                </a:lnTo>
                <a:lnTo>
                  <a:pt x="3554885" y="2271604"/>
                </a:lnTo>
                <a:lnTo>
                  <a:pt x="3593607" y="2230956"/>
                </a:lnTo>
                <a:lnTo>
                  <a:pt x="3626220" y="2187701"/>
                </a:lnTo>
                <a:lnTo>
                  <a:pt x="3653927" y="2140994"/>
                </a:lnTo>
                <a:lnTo>
                  <a:pt x="3675903" y="2092558"/>
                </a:lnTo>
                <a:lnTo>
                  <a:pt x="3692270" y="2040648"/>
                </a:lnTo>
                <a:lnTo>
                  <a:pt x="3702938" y="1987878"/>
                </a:lnTo>
                <a:lnTo>
                  <a:pt x="3706505" y="1932502"/>
                </a:lnTo>
                <a:lnTo>
                  <a:pt x="3763258" y="1922989"/>
                </a:lnTo>
                <a:lnTo>
                  <a:pt x="3818640" y="1910013"/>
                </a:lnTo>
                <a:lnTo>
                  <a:pt x="3871859" y="1891853"/>
                </a:lnTo>
                <a:lnTo>
                  <a:pt x="3923675" y="1870222"/>
                </a:lnTo>
                <a:lnTo>
                  <a:pt x="3973448" y="1845182"/>
                </a:lnTo>
                <a:lnTo>
                  <a:pt x="4020327" y="1815714"/>
                </a:lnTo>
                <a:lnTo>
                  <a:pt x="4069979" y="1778507"/>
                </a:lnTo>
                <a:lnTo>
                  <a:pt x="4114053" y="1738752"/>
                </a:lnTo>
                <a:lnTo>
                  <a:pt x="4153799" y="1695449"/>
                </a:lnTo>
                <a:lnTo>
                  <a:pt x="4187814" y="1649598"/>
                </a:lnTo>
                <a:lnTo>
                  <a:pt x="4216923" y="1602104"/>
                </a:lnTo>
                <a:lnTo>
                  <a:pt x="4240392" y="1552706"/>
                </a:lnTo>
                <a:lnTo>
                  <a:pt x="4258833" y="1501770"/>
                </a:lnTo>
                <a:lnTo>
                  <a:pt x="4272396" y="1448942"/>
                </a:lnTo>
                <a:lnTo>
                  <a:pt x="4280169" y="1396233"/>
                </a:lnTo>
                <a:lnTo>
                  <a:pt x="4282942" y="1342512"/>
                </a:lnTo>
                <a:lnTo>
                  <a:pt x="4279407" y="1288922"/>
                </a:lnTo>
                <a:lnTo>
                  <a:pt x="4270872" y="1235333"/>
                </a:lnTo>
                <a:lnTo>
                  <a:pt x="4257431" y="1182492"/>
                </a:lnTo>
                <a:lnTo>
                  <a:pt x="4237619" y="1130558"/>
                </a:lnTo>
                <a:lnTo>
                  <a:pt x="4211954" y="1080384"/>
                </a:lnTo>
                <a:lnTo>
                  <a:pt x="4180712" y="1031117"/>
                </a:lnTo>
                <a:lnTo>
                  <a:pt x="4143893" y="984372"/>
                </a:lnTo>
                <a:lnTo>
                  <a:pt x="4150872" y="968882"/>
                </a:lnTo>
                <a:lnTo>
                  <a:pt x="4180712" y="869310"/>
                </a:lnTo>
                <a:lnTo>
                  <a:pt x="4186443" y="815720"/>
                </a:lnTo>
                <a:lnTo>
                  <a:pt x="4185041" y="763773"/>
                </a:lnTo>
                <a:lnTo>
                  <a:pt x="4177146" y="711957"/>
                </a:lnTo>
                <a:lnTo>
                  <a:pt x="4163064" y="661796"/>
                </a:lnTo>
                <a:lnTo>
                  <a:pt x="4143131" y="613278"/>
                </a:lnTo>
                <a:lnTo>
                  <a:pt x="4116826" y="567440"/>
                </a:lnTo>
                <a:lnTo>
                  <a:pt x="4085584" y="524255"/>
                </a:lnTo>
                <a:lnTo>
                  <a:pt x="4048643" y="484382"/>
                </a:lnTo>
                <a:lnTo>
                  <a:pt x="4007495" y="448055"/>
                </a:lnTo>
                <a:lnTo>
                  <a:pt x="3960616" y="416051"/>
                </a:lnTo>
                <a:lnTo>
                  <a:pt x="3910202" y="388370"/>
                </a:lnTo>
                <a:lnTo>
                  <a:pt x="3855582" y="365891"/>
                </a:lnTo>
                <a:lnTo>
                  <a:pt x="3797304" y="348614"/>
                </a:lnTo>
                <a:lnTo>
                  <a:pt x="3790410" y="324362"/>
                </a:lnTo>
                <a:lnTo>
                  <a:pt x="1389506" y="324362"/>
                </a:lnTo>
                <a:lnTo>
                  <a:pt x="1340617" y="300989"/>
                </a:lnTo>
                <a:lnTo>
                  <a:pt x="1289441" y="282071"/>
                </a:lnTo>
                <a:lnTo>
                  <a:pt x="1236213" y="266450"/>
                </a:lnTo>
                <a:lnTo>
                  <a:pt x="1182873" y="255138"/>
                </a:lnTo>
                <a:lnTo>
                  <a:pt x="1128272" y="247400"/>
                </a:lnTo>
                <a:lnTo>
                  <a:pt x="1072895" y="243971"/>
                </a:lnTo>
                <a:close/>
              </a:path>
              <a:path w="4283075" h="2778759">
                <a:moveTo>
                  <a:pt x="1889378" y="76961"/>
                </a:moveTo>
                <a:lnTo>
                  <a:pt x="1834758" y="76961"/>
                </a:lnTo>
                <a:lnTo>
                  <a:pt x="1780809" y="81290"/>
                </a:lnTo>
                <a:lnTo>
                  <a:pt x="1727591" y="89915"/>
                </a:lnTo>
                <a:lnTo>
                  <a:pt x="1675775" y="104643"/>
                </a:lnTo>
                <a:lnTo>
                  <a:pt x="1625970" y="122813"/>
                </a:lnTo>
                <a:lnTo>
                  <a:pt x="1578482" y="146172"/>
                </a:lnTo>
                <a:lnTo>
                  <a:pt x="1533646" y="173867"/>
                </a:lnTo>
                <a:lnTo>
                  <a:pt x="1491858" y="204977"/>
                </a:lnTo>
                <a:lnTo>
                  <a:pt x="1453514" y="241304"/>
                </a:lnTo>
                <a:lnTo>
                  <a:pt x="1419346" y="281177"/>
                </a:lnTo>
                <a:lnTo>
                  <a:pt x="1389506" y="324362"/>
                </a:lnTo>
                <a:lnTo>
                  <a:pt x="3790410" y="324362"/>
                </a:lnTo>
                <a:lnTo>
                  <a:pt x="3781059" y="291464"/>
                </a:lnTo>
                <a:lnTo>
                  <a:pt x="3756156" y="237875"/>
                </a:lnTo>
                <a:lnTo>
                  <a:pt x="3738035" y="210180"/>
                </a:lnTo>
                <a:lnTo>
                  <a:pt x="2226701" y="210180"/>
                </a:lnTo>
                <a:lnTo>
                  <a:pt x="2198232" y="187701"/>
                </a:lnTo>
                <a:lnTo>
                  <a:pt x="2136510" y="147959"/>
                </a:lnTo>
                <a:lnTo>
                  <a:pt x="2051319" y="108965"/>
                </a:lnTo>
                <a:lnTo>
                  <a:pt x="1998101" y="93476"/>
                </a:lnTo>
                <a:lnTo>
                  <a:pt x="1943359" y="83057"/>
                </a:lnTo>
                <a:lnTo>
                  <a:pt x="1889378" y="76961"/>
                </a:lnTo>
                <a:close/>
              </a:path>
              <a:path w="4283075" h="2778759">
                <a:moveTo>
                  <a:pt x="2640710" y="0"/>
                </a:moveTo>
                <a:lnTo>
                  <a:pt x="2584566" y="0"/>
                </a:lnTo>
                <a:lnTo>
                  <a:pt x="2529855" y="6095"/>
                </a:lnTo>
                <a:lnTo>
                  <a:pt x="2475997" y="19049"/>
                </a:lnTo>
                <a:lnTo>
                  <a:pt x="2424821" y="37216"/>
                </a:lnTo>
                <a:lnTo>
                  <a:pt x="2376540" y="61478"/>
                </a:lnTo>
                <a:lnTo>
                  <a:pt x="2331857" y="90809"/>
                </a:lnTo>
                <a:lnTo>
                  <a:pt x="2291349" y="125480"/>
                </a:lnTo>
                <a:lnTo>
                  <a:pt x="2256541" y="166115"/>
                </a:lnTo>
                <a:lnTo>
                  <a:pt x="2226701" y="210180"/>
                </a:lnTo>
                <a:lnTo>
                  <a:pt x="3738035" y="210180"/>
                </a:lnTo>
                <a:lnTo>
                  <a:pt x="3722750" y="186821"/>
                </a:lnTo>
                <a:lnTo>
                  <a:pt x="3689869" y="149601"/>
                </a:lnTo>
                <a:lnTo>
                  <a:pt x="2957337" y="149601"/>
                </a:lnTo>
                <a:lnTo>
                  <a:pt x="2924693" y="115955"/>
                </a:lnTo>
                <a:lnTo>
                  <a:pt x="2888482" y="86486"/>
                </a:lnTo>
                <a:lnTo>
                  <a:pt x="2849377" y="60563"/>
                </a:lnTo>
                <a:lnTo>
                  <a:pt x="2806064" y="38983"/>
                </a:lnTo>
                <a:lnTo>
                  <a:pt x="2752084" y="19049"/>
                </a:lnTo>
                <a:lnTo>
                  <a:pt x="2696733" y="6095"/>
                </a:lnTo>
                <a:lnTo>
                  <a:pt x="2640710" y="0"/>
                </a:lnTo>
                <a:close/>
              </a:path>
              <a:path w="4283075" h="2778759">
                <a:moveTo>
                  <a:pt x="3337178" y="0"/>
                </a:moveTo>
                <a:lnTo>
                  <a:pt x="3284722" y="883"/>
                </a:lnTo>
                <a:lnTo>
                  <a:pt x="3232144" y="6857"/>
                </a:lnTo>
                <a:lnTo>
                  <a:pt x="3180968" y="19049"/>
                </a:lnTo>
                <a:lnTo>
                  <a:pt x="3131317" y="34533"/>
                </a:lnTo>
                <a:lnTo>
                  <a:pt x="3083067" y="56266"/>
                </a:lnTo>
                <a:lnTo>
                  <a:pt x="3038353" y="82174"/>
                </a:lnTo>
                <a:lnTo>
                  <a:pt x="2995681" y="113288"/>
                </a:lnTo>
                <a:lnTo>
                  <a:pt x="2957337" y="149601"/>
                </a:lnTo>
                <a:lnTo>
                  <a:pt x="3689869" y="149601"/>
                </a:lnTo>
                <a:lnTo>
                  <a:pt x="3634755" y="100334"/>
                </a:lnTo>
                <a:lnTo>
                  <a:pt x="3590040" y="70103"/>
                </a:lnTo>
                <a:lnTo>
                  <a:pt x="3542400" y="45841"/>
                </a:lnTo>
                <a:lnTo>
                  <a:pt x="3492748" y="26791"/>
                </a:lnTo>
                <a:lnTo>
                  <a:pt x="3441572" y="12070"/>
                </a:lnTo>
                <a:lnTo>
                  <a:pt x="3389756" y="3413"/>
                </a:lnTo>
                <a:lnTo>
                  <a:pt x="3337178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8" name="object 28">
            <a:extLst>
              <a:ext uri="{FF2B5EF4-FFF2-40B4-BE49-F238E27FC236}">
                <a16:creationId xmlns:a16="http://schemas.microsoft.com/office/drawing/2014/main" id="{620E7095-E3BD-A89E-1870-4EE6CD1FA7D6}"/>
              </a:ext>
            </a:extLst>
          </p:cNvPr>
          <p:cNvSpPr>
            <a:spLocks/>
          </p:cNvSpPr>
          <p:nvPr/>
        </p:nvSpPr>
        <p:spPr bwMode="auto">
          <a:xfrm>
            <a:off x="1773238" y="4373563"/>
            <a:ext cx="4283075" cy="2779712"/>
          </a:xfrm>
          <a:custGeom>
            <a:avLst/>
            <a:gdLst>
              <a:gd name="T0" fmla="*/ 389762 w 4283075"/>
              <a:gd name="T1" fmla="*/ 746766 h 2778759"/>
              <a:gd name="T2" fmla="*/ 469391 w 4283075"/>
              <a:gd name="T3" fmla="*/ 543491 h 2778759"/>
              <a:gd name="T4" fmla="*/ 623447 w 4283075"/>
              <a:gd name="T5" fmla="*/ 380749 h 2778759"/>
              <a:gd name="T6" fmla="*/ 837188 w 4283075"/>
              <a:gd name="T7" fmla="*/ 274282 h 2778759"/>
              <a:gd name="T8" fmla="*/ 1072895 w 4283075"/>
              <a:gd name="T9" fmla="*/ 244055 h 2778759"/>
              <a:gd name="T10" fmla="*/ 1289441 w 4283075"/>
              <a:gd name="T11" fmla="*/ 282168 h 2778759"/>
              <a:gd name="T12" fmla="*/ 1453514 w 4283075"/>
              <a:gd name="T13" fmla="*/ 241387 h 2778759"/>
              <a:gd name="T14" fmla="*/ 1625970 w 4283075"/>
              <a:gd name="T15" fmla="*/ 122855 h 2778759"/>
              <a:gd name="T16" fmla="*/ 1834758 w 4283075"/>
              <a:gd name="T17" fmla="*/ 76987 h 2778759"/>
              <a:gd name="T18" fmla="*/ 2051319 w 4283075"/>
              <a:gd name="T19" fmla="*/ 109002 h 2778759"/>
              <a:gd name="T20" fmla="*/ 2256541 w 4283075"/>
              <a:gd name="T21" fmla="*/ 166172 h 2778759"/>
              <a:gd name="T22" fmla="*/ 2424821 w 4283075"/>
              <a:gd name="T23" fmla="*/ 37229 h 2778759"/>
              <a:gd name="T24" fmla="*/ 2640710 w 4283075"/>
              <a:gd name="T25" fmla="*/ 0 h 2778759"/>
              <a:gd name="T26" fmla="*/ 2849377 w 4283075"/>
              <a:gd name="T27" fmla="*/ 60584 h 2778759"/>
              <a:gd name="T28" fmla="*/ 2995681 w 4283075"/>
              <a:gd name="T29" fmla="*/ 113327 h 2778759"/>
              <a:gd name="T30" fmla="*/ 3180968 w 4283075"/>
              <a:gd name="T31" fmla="*/ 19056 h 2778759"/>
              <a:gd name="T32" fmla="*/ 3389756 w 4283075"/>
              <a:gd name="T33" fmla="*/ 3414 h 2778759"/>
              <a:gd name="T34" fmla="*/ 3590040 w 4283075"/>
              <a:gd name="T35" fmla="*/ 70127 h 2778759"/>
              <a:gd name="T36" fmla="*/ 3756156 w 4283075"/>
              <a:gd name="T37" fmla="*/ 237957 h 2778759"/>
              <a:gd name="T38" fmla="*/ 3910202 w 4283075"/>
              <a:gd name="T39" fmla="*/ 388503 h 2778759"/>
              <a:gd name="T40" fmla="*/ 4085584 w 4283075"/>
              <a:gd name="T41" fmla="*/ 524435 h 2778759"/>
              <a:gd name="T42" fmla="*/ 4177146 w 4283075"/>
              <a:gd name="T43" fmla="*/ 712201 h 2778759"/>
              <a:gd name="T44" fmla="*/ 4168002 w 4283075"/>
              <a:gd name="T45" fmla="*/ 923348 h 2778759"/>
              <a:gd name="T46" fmla="*/ 4211954 w 4283075"/>
              <a:gd name="T47" fmla="*/ 1080755 h 2778759"/>
              <a:gd name="T48" fmla="*/ 4279407 w 4283075"/>
              <a:gd name="T49" fmla="*/ 1289364 h 2778759"/>
              <a:gd name="T50" fmla="*/ 4258833 w 4283075"/>
              <a:gd name="T51" fmla="*/ 1502285 h 2778759"/>
              <a:gd name="T52" fmla="*/ 4153799 w 4283075"/>
              <a:gd name="T53" fmla="*/ 1696030 h 2778759"/>
              <a:gd name="T54" fmla="*/ 3973448 w 4283075"/>
              <a:gd name="T55" fmla="*/ 1845815 h 2778759"/>
              <a:gd name="T56" fmla="*/ 3763258 w 4283075"/>
              <a:gd name="T57" fmla="*/ 1923649 h 2778759"/>
              <a:gd name="T58" fmla="*/ 3675903 w 4283075"/>
              <a:gd name="T59" fmla="*/ 2093276 h 2778759"/>
              <a:gd name="T60" fmla="*/ 3555872 w 4283075"/>
              <a:gd name="T61" fmla="*/ 2271526 h 2778759"/>
              <a:gd name="T62" fmla="*/ 3366378 w 4283075"/>
              <a:gd name="T63" fmla="*/ 2391808 h 2778759"/>
              <a:gd name="T64" fmla="*/ 3129152 w 4283075"/>
              <a:gd name="T65" fmla="*/ 2435080 h 2778759"/>
              <a:gd name="T66" fmla="*/ 2885556 w 4283075"/>
              <a:gd name="T67" fmla="*/ 2385746 h 2778759"/>
              <a:gd name="T68" fmla="*/ 2756413 w 4283075"/>
              <a:gd name="T69" fmla="*/ 2503445 h 2778759"/>
              <a:gd name="T70" fmla="*/ 2601605 w 4283075"/>
              <a:gd name="T71" fmla="*/ 2654873 h 2778759"/>
              <a:gd name="T72" fmla="*/ 2401321 w 4283075"/>
              <a:gd name="T73" fmla="*/ 2749202 h 2778759"/>
              <a:gd name="T74" fmla="*/ 2174123 w 4283075"/>
              <a:gd name="T75" fmla="*/ 2779479 h 2778759"/>
              <a:gd name="T76" fmla="*/ 1934855 w 4283075"/>
              <a:gd name="T77" fmla="*/ 2734480 h 2778759"/>
              <a:gd name="T78" fmla="*/ 1718325 w 4283075"/>
              <a:gd name="T79" fmla="*/ 2606409 h 2778759"/>
              <a:gd name="T80" fmla="*/ 1528709 w 4283075"/>
              <a:gd name="T81" fmla="*/ 2563140 h 2778759"/>
              <a:gd name="T82" fmla="*/ 1306448 w 4283075"/>
              <a:gd name="T83" fmla="*/ 2610744 h 2778759"/>
              <a:gd name="T84" fmla="*/ 1083563 w 4283075"/>
              <a:gd name="T85" fmla="*/ 2598619 h 2778759"/>
              <a:gd name="T86" fmla="*/ 874013 w 4283075"/>
              <a:gd name="T87" fmla="*/ 2530264 h 2778759"/>
              <a:gd name="T88" fmla="*/ 693038 w 4283075"/>
              <a:gd name="T89" fmla="*/ 2408246 h 2778759"/>
              <a:gd name="T90" fmla="*/ 582929 w 4283075"/>
              <a:gd name="T91" fmla="*/ 2280173 h 2778759"/>
              <a:gd name="T92" fmla="*/ 461522 w 4283075"/>
              <a:gd name="T93" fmla="*/ 2270657 h 2778759"/>
              <a:gd name="T94" fmla="*/ 259841 w 4283075"/>
              <a:gd name="T95" fmla="*/ 2192788 h 2778759"/>
              <a:gd name="T96" fmla="*/ 127122 w 4283075"/>
              <a:gd name="T97" fmla="*/ 2037011 h 2778759"/>
              <a:gd name="T98" fmla="*/ 107192 w 4283075"/>
              <a:gd name="T99" fmla="*/ 1806808 h 2778759"/>
              <a:gd name="T100" fmla="*/ 159770 w 4283075"/>
              <a:gd name="T101" fmla="*/ 1601760 h 2778759"/>
              <a:gd name="T102" fmla="*/ 21966 w 4283075"/>
              <a:gd name="T103" fmla="*/ 1426059 h 2778759"/>
              <a:gd name="T104" fmla="*/ 11298 w 4283075"/>
              <a:gd name="T105" fmla="*/ 1214032 h 2778759"/>
              <a:gd name="T106" fmla="*/ 129290 w 4283075"/>
              <a:gd name="T107" fmla="*/ 1029814 h 2778759"/>
              <a:gd name="T108" fmla="*/ 328040 w 4283075"/>
              <a:gd name="T109" fmla="*/ 931996 h 27787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283075" h="2778759">
                <a:moveTo>
                  <a:pt x="389132" y="914399"/>
                </a:moveTo>
                <a:lnTo>
                  <a:pt x="383417" y="857249"/>
                </a:lnTo>
                <a:lnTo>
                  <a:pt x="384179" y="801873"/>
                </a:lnTo>
                <a:lnTo>
                  <a:pt x="389762" y="746510"/>
                </a:lnTo>
                <a:lnTo>
                  <a:pt x="401823" y="692907"/>
                </a:lnTo>
                <a:lnTo>
                  <a:pt x="419612" y="640973"/>
                </a:lnTo>
                <a:lnTo>
                  <a:pt x="442340" y="591692"/>
                </a:lnTo>
                <a:lnTo>
                  <a:pt x="469391" y="543305"/>
                </a:lnTo>
                <a:lnTo>
                  <a:pt x="501264" y="498216"/>
                </a:lnTo>
                <a:lnTo>
                  <a:pt x="538221" y="455925"/>
                </a:lnTo>
                <a:lnTo>
                  <a:pt x="578738" y="416051"/>
                </a:lnTo>
                <a:lnTo>
                  <a:pt x="623447" y="380618"/>
                </a:lnTo>
                <a:lnTo>
                  <a:pt x="672464" y="347721"/>
                </a:lnTo>
                <a:lnTo>
                  <a:pt x="724280" y="319146"/>
                </a:lnTo>
                <a:lnTo>
                  <a:pt x="778895" y="295025"/>
                </a:lnTo>
                <a:lnTo>
                  <a:pt x="837188" y="274188"/>
                </a:lnTo>
                <a:lnTo>
                  <a:pt x="898266" y="259460"/>
                </a:lnTo>
                <a:lnTo>
                  <a:pt x="961394" y="249173"/>
                </a:lnTo>
                <a:lnTo>
                  <a:pt x="1017519" y="243971"/>
                </a:lnTo>
                <a:lnTo>
                  <a:pt x="1072895" y="243971"/>
                </a:lnTo>
                <a:lnTo>
                  <a:pt x="1128272" y="247400"/>
                </a:lnTo>
                <a:lnTo>
                  <a:pt x="1182873" y="255138"/>
                </a:lnTo>
                <a:lnTo>
                  <a:pt x="1236213" y="266450"/>
                </a:lnTo>
                <a:lnTo>
                  <a:pt x="1289441" y="282071"/>
                </a:lnTo>
                <a:lnTo>
                  <a:pt x="1340617" y="300989"/>
                </a:lnTo>
                <a:lnTo>
                  <a:pt x="1389506" y="324362"/>
                </a:lnTo>
                <a:lnTo>
                  <a:pt x="1419346" y="281177"/>
                </a:lnTo>
                <a:lnTo>
                  <a:pt x="1453514" y="241304"/>
                </a:lnTo>
                <a:lnTo>
                  <a:pt x="1491858" y="204977"/>
                </a:lnTo>
                <a:lnTo>
                  <a:pt x="1533646" y="173867"/>
                </a:lnTo>
                <a:lnTo>
                  <a:pt x="1578482" y="146172"/>
                </a:lnTo>
                <a:lnTo>
                  <a:pt x="1625970" y="122813"/>
                </a:lnTo>
                <a:lnTo>
                  <a:pt x="1675775" y="104643"/>
                </a:lnTo>
                <a:lnTo>
                  <a:pt x="1727591" y="89915"/>
                </a:lnTo>
                <a:lnTo>
                  <a:pt x="1780809" y="81290"/>
                </a:lnTo>
                <a:lnTo>
                  <a:pt x="1834758" y="76961"/>
                </a:lnTo>
                <a:lnTo>
                  <a:pt x="1889378" y="76961"/>
                </a:lnTo>
                <a:lnTo>
                  <a:pt x="1943359" y="83057"/>
                </a:lnTo>
                <a:lnTo>
                  <a:pt x="1998101" y="93476"/>
                </a:lnTo>
                <a:lnTo>
                  <a:pt x="2051319" y="108965"/>
                </a:lnTo>
                <a:lnTo>
                  <a:pt x="2103897" y="130682"/>
                </a:lnTo>
                <a:lnTo>
                  <a:pt x="2168514" y="167009"/>
                </a:lnTo>
                <a:lnTo>
                  <a:pt x="2226701" y="210180"/>
                </a:lnTo>
                <a:lnTo>
                  <a:pt x="2256541" y="166115"/>
                </a:lnTo>
                <a:lnTo>
                  <a:pt x="2291349" y="125480"/>
                </a:lnTo>
                <a:lnTo>
                  <a:pt x="2331857" y="90809"/>
                </a:lnTo>
                <a:lnTo>
                  <a:pt x="2376540" y="61478"/>
                </a:lnTo>
                <a:lnTo>
                  <a:pt x="2424821" y="37216"/>
                </a:lnTo>
                <a:lnTo>
                  <a:pt x="2475997" y="19049"/>
                </a:lnTo>
                <a:lnTo>
                  <a:pt x="2529855" y="6095"/>
                </a:lnTo>
                <a:lnTo>
                  <a:pt x="2584566" y="0"/>
                </a:lnTo>
                <a:lnTo>
                  <a:pt x="2640710" y="0"/>
                </a:lnTo>
                <a:lnTo>
                  <a:pt x="2696733" y="6095"/>
                </a:lnTo>
                <a:lnTo>
                  <a:pt x="2752084" y="19049"/>
                </a:lnTo>
                <a:lnTo>
                  <a:pt x="2806064" y="38983"/>
                </a:lnTo>
                <a:lnTo>
                  <a:pt x="2849377" y="60563"/>
                </a:lnTo>
                <a:lnTo>
                  <a:pt x="2888482" y="86486"/>
                </a:lnTo>
                <a:lnTo>
                  <a:pt x="2924693" y="115955"/>
                </a:lnTo>
                <a:lnTo>
                  <a:pt x="2957337" y="149601"/>
                </a:lnTo>
                <a:lnTo>
                  <a:pt x="2995681" y="113288"/>
                </a:lnTo>
                <a:lnTo>
                  <a:pt x="3038353" y="82174"/>
                </a:lnTo>
                <a:lnTo>
                  <a:pt x="3083067" y="56266"/>
                </a:lnTo>
                <a:lnTo>
                  <a:pt x="3131317" y="34533"/>
                </a:lnTo>
                <a:lnTo>
                  <a:pt x="3180968" y="19049"/>
                </a:lnTo>
                <a:lnTo>
                  <a:pt x="3232144" y="6857"/>
                </a:lnTo>
                <a:lnTo>
                  <a:pt x="3284722" y="883"/>
                </a:lnTo>
                <a:lnTo>
                  <a:pt x="3337178" y="0"/>
                </a:lnTo>
                <a:lnTo>
                  <a:pt x="3389756" y="3413"/>
                </a:lnTo>
                <a:lnTo>
                  <a:pt x="3441572" y="12070"/>
                </a:lnTo>
                <a:lnTo>
                  <a:pt x="3492748" y="26791"/>
                </a:lnTo>
                <a:lnTo>
                  <a:pt x="3542400" y="45841"/>
                </a:lnTo>
                <a:lnTo>
                  <a:pt x="3590040" y="70103"/>
                </a:lnTo>
                <a:lnTo>
                  <a:pt x="3634755" y="100334"/>
                </a:lnTo>
                <a:lnTo>
                  <a:pt x="3682242" y="140969"/>
                </a:lnTo>
                <a:lnTo>
                  <a:pt x="3722750" y="186821"/>
                </a:lnTo>
                <a:lnTo>
                  <a:pt x="3756156" y="237875"/>
                </a:lnTo>
                <a:lnTo>
                  <a:pt x="3781059" y="291464"/>
                </a:lnTo>
                <a:lnTo>
                  <a:pt x="3797304" y="348614"/>
                </a:lnTo>
                <a:lnTo>
                  <a:pt x="3855582" y="365891"/>
                </a:lnTo>
                <a:lnTo>
                  <a:pt x="3910202" y="388370"/>
                </a:lnTo>
                <a:lnTo>
                  <a:pt x="3960616" y="416051"/>
                </a:lnTo>
                <a:lnTo>
                  <a:pt x="4007495" y="448055"/>
                </a:lnTo>
                <a:lnTo>
                  <a:pt x="4048643" y="484382"/>
                </a:lnTo>
                <a:lnTo>
                  <a:pt x="4085584" y="524255"/>
                </a:lnTo>
                <a:lnTo>
                  <a:pt x="4116826" y="567440"/>
                </a:lnTo>
                <a:lnTo>
                  <a:pt x="4143131" y="613278"/>
                </a:lnTo>
                <a:lnTo>
                  <a:pt x="4163064" y="661796"/>
                </a:lnTo>
                <a:lnTo>
                  <a:pt x="4177146" y="711957"/>
                </a:lnTo>
                <a:lnTo>
                  <a:pt x="4185041" y="763773"/>
                </a:lnTo>
                <a:lnTo>
                  <a:pt x="4186443" y="815720"/>
                </a:lnTo>
                <a:lnTo>
                  <a:pt x="4180712" y="869310"/>
                </a:lnTo>
                <a:lnTo>
                  <a:pt x="4168002" y="923031"/>
                </a:lnTo>
                <a:lnTo>
                  <a:pt x="4150872" y="968882"/>
                </a:lnTo>
                <a:lnTo>
                  <a:pt x="4143893" y="984372"/>
                </a:lnTo>
                <a:lnTo>
                  <a:pt x="4180712" y="1031117"/>
                </a:lnTo>
                <a:lnTo>
                  <a:pt x="4211954" y="1080384"/>
                </a:lnTo>
                <a:lnTo>
                  <a:pt x="4237619" y="1130558"/>
                </a:lnTo>
                <a:lnTo>
                  <a:pt x="4257431" y="1182492"/>
                </a:lnTo>
                <a:lnTo>
                  <a:pt x="4270872" y="1235333"/>
                </a:lnTo>
                <a:lnTo>
                  <a:pt x="4279407" y="1288922"/>
                </a:lnTo>
                <a:lnTo>
                  <a:pt x="4282942" y="1342512"/>
                </a:lnTo>
                <a:lnTo>
                  <a:pt x="4280169" y="1396233"/>
                </a:lnTo>
                <a:lnTo>
                  <a:pt x="4272396" y="1448942"/>
                </a:lnTo>
                <a:lnTo>
                  <a:pt x="4258833" y="1501770"/>
                </a:lnTo>
                <a:lnTo>
                  <a:pt x="4240392" y="1552706"/>
                </a:lnTo>
                <a:lnTo>
                  <a:pt x="4216923" y="1602104"/>
                </a:lnTo>
                <a:lnTo>
                  <a:pt x="4187814" y="1649598"/>
                </a:lnTo>
                <a:lnTo>
                  <a:pt x="4153799" y="1695449"/>
                </a:lnTo>
                <a:lnTo>
                  <a:pt x="4114053" y="1738752"/>
                </a:lnTo>
                <a:lnTo>
                  <a:pt x="4069979" y="1778507"/>
                </a:lnTo>
                <a:lnTo>
                  <a:pt x="4020327" y="1815714"/>
                </a:lnTo>
                <a:lnTo>
                  <a:pt x="3973448" y="1845182"/>
                </a:lnTo>
                <a:lnTo>
                  <a:pt x="3923675" y="1870222"/>
                </a:lnTo>
                <a:lnTo>
                  <a:pt x="3871859" y="1891853"/>
                </a:lnTo>
                <a:lnTo>
                  <a:pt x="3818640" y="1910013"/>
                </a:lnTo>
                <a:lnTo>
                  <a:pt x="3763258" y="1922989"/>
                </a:lnTo>
                <a:lnTo>
                  <a:pt x="3706505" y="1932502"/>
                </a:lnTo>
                <a:lnTo>
                  <a:pt x="3702938" y="1987878"/>
                </a:lnTo>
                <a:lnTo>
                  <a:pt x="3692270" y="2040648"/>
                </a:lnTo>
                <a:lnTo>
                  <a:pt x="3675903" y="2092558"/>
                </a:lnTo>
                <a:lnTo>
                  <a:pt x="3653927" y="2140994"/>
                </a:lnTo>
                <a:lnTo>
                  <a:pt x="3626220" y="2187701"/>
                </a:lnTo>
                <a:lnTo>
                  <a:pt x="3593607" y="2230956"/>
                </a:lnTo>
                <a:lnTo>
                  <a:pt x="3555872" y="2270747"/>
                </a:lnTo>
                <a:lnTo>
                  <a:pt x="3513962" y="2307086"/>
                </a:lnTo>
                <a:lnTo>
                  <a:pt x="3468639" y="2339090"/>
                </a:lnTo>
                <a:lnTo>
                  <a:pt x="3418834" y="2367640"/>
                </a:lnTo>
                <a:lnTo>
                  <a:pt x="3366378" y="2390988"/>
                </a:lnTo>
                <a:lnTo>
                  <a:pt x="3310905" y="2410013"/>
                </a:lnTo>
                <a:lnTo>
                  <a:pt x="3251956" y="2423860"/>
                </a:lnTo>
                <a:lnTo>
                  <a:pt x="3191636" y="2431648"/>
                </a:lnTo>
                <a:lnTo>
                  <a:pt x="3129152" y="2434245"/>
                </a:lnTo>
                <a:lnTo>
                  <a:pt x="3066028" y="2430779"/>
                </a:lnTo>
                <a:lnTo>
                  <a:pt x="3004184" y="2421267"/>
                </a:lnTo>
                <a:lnTo>
                  <a:pt x="2943865" y="2405694"/>
                </a:lnTo>
                <a:lnTo>
                  <a:pt x="2885556" y="2384928"/>
                </a:lnTo>
                <a:lnTo>
                  <a:pt x="2830205" y="2358127"/>
                </a:lnTo>
                <a:lnTo>
                  <a:pt x="2810393" y="2409145"/>
                </a:lnTo>
                <a:lnTo>
                  <a:pt x="2785490" y="2456736"/>
                </a:lnTo>
                <a:lnTo>
                  <a:pt x="2756413" y="2502587"/>
                </a:lnTo>
                <a:lnTo>
                  <a:pt x="2723006" y="2544961"/>
                </a:lnTo>
                <a:lnTo>
                  <a:pt x="2686065" y="2584752"/>
                </a:lnTo>
                <a:lnTo>
                  <a:pt x="2645679" y="2621087"/>
                </a:lnTo>
                <a:lnTo>
                  <a:pt x="2601605" y="2653963"/>
                </a:lnTo>
                <a:lnTo>
                  <a:pt x="2555488" y="2683370"/>
                </a:lnTo>
                <a:lnTo>
                  <a:pt x="2506477" y="2708467"/>
                </a:lnTo>
                <a:lnTo>
                  <a:pt x="2454661" y="2730959"/>
                </a:lnTo>
                <a:lnTo>
                  <a:pt x="2401321" y="2748259"/>
                </a:lnTo>
                <a:lnTo>
                  <a:pt x="2345938" y="2762963"/>
                </a:lnTo>
                <a:lnTo>
                  <a:pt x="2289947" y="2772475"/>
                </a:lnTo>
                <a:lnTo>
                  <a:pt x="2232400" y="2777669"/>
                </a:lnTo>
                <a:lnTo>
                  <a:pt x="2174123" y="2778526"/>
                </a:lnTo>
                <a:lnTo>
                  <a:pt x="2115174" y="2775060"/>
                </a:lnTo>
                <a:lnTo>
                  <a:pt x="2056256" y="2766416"/>
                </a:lnTo>
                <a:lnTo>
                  <a:pt x="1996699" y="2753450"/>
                </a:lnTo>
                <a:lnTo>
                  <a:pt x="1934855" y="2733543"/>
                </a:lnTo>
                <a:lnTo>
                  <a:pt x="1875297" y="2708467"/>
                </a:lnTo>
                <a:lnTo>
                  <a:pt x="1819153" y="2679048"/>
                </a:lnTo>
                <a:lnTo>
                  <a:pt x="1766575" y="2644450"/>
                </a:lnTo>
                <a:lnTo>
                  <a:pt x="1718325" y="2605515"/>
                </a:lnTo>
                <a:lnTo>
                  <a:pt x="1674251" y="2562261"/>
                </a:lnTo>
                <a:lnTo>
                  <a:pt x="1634505" y="2515550"/>
                </a:lnTo>
                <a:lnTo>
                  <a:pt x="1582689" y="2540651"/>
                </a:lnTo>
                <a:lnTo>
                  <a:pt x="1528709" y="2562261"/>
                </a:lnTo>
                <a:lnTo>
                  <a:pt x="1474088" y="2580442"/>
                </a:lnTo>
                <a:lnTo>
                  <a:pt x="1418706" y="2594277"/>
                </a:lnTo>
                <a:lnTo>
                  <a:pt x="1362593" y="2603790"/>
                </a:lnTo>
                <a:lnTo>
                  <a:pt x="1306448" y="2609849"/>
                </a:lnTo>
                <a:lnTo>
                  <a:pt x="1250441" y="2612446"/>
                </a:lnTo>
                <a:lnTo>
                  <a:pt x="1194303" y="2611575"/>
                </a:lnTo>
                <a:lnTo>
                  <a:pt x="1138178" y="2606384"/>
                </a:lnTo>
                <a:lnTo>
                  <a:pt x="1083563" y="2597728"/>
                </a:lnTo>
                <a:lnTo>
                  <a:pt x="1028831" y="2585621"/>
                </a:lnTo>
                <a:lnTo>
                  <a:pt x="976371" y="2570046"/>
                </a:lnTo>
                <a:lnTo>
                  <a:pt x="924437" y="2551889"/>
                </a:lnTo>
                <a:lnTo>
                  <a:pt x="874013" y="2529397"/>
                </a:lnTo>
                <a:lnTo>
                  <a:pt x="825758" y="2503444"/>
                </a:lnTo>
                <a:lnTo>
                  <a:pt x="778895" y="2474905"/>
                </a:lnTo>
                <a:lnTo>
                  <a:pt x="734948" y="2442901"/>
                </a:lnTo>
                <a:lnTo>
                  <a:pt x="693038" y="2407420"/>
                </a:lnTo>
                <a:lnTo>
                  <a:pt x="654689" y="2369368"/>
                </a:lnTo>
                <a:lnTo>
                  <a:pt x="618494" y="2327848"/>
                </a:lnTo>
                <a:lnTo>
                  <a:pt x="585846" y="2283726"/>
                </a:lnTo>
                <a:lnTo>
                  <a:pt x="582929" y="2279391"/>
                </a:lnTo>
                <a:lnTo>
                  <a:pt x="580131" y="2275938"/>
                </a:lnTo>
                <a:lnTo>
                  <a:pt x="577976" y="2271604"/>
                </a:lnTo>
                <a:lnTo>
                  <a:pt x="519053" y="2274201"/>
                </a:lnTo>
                <a:lnTo>
                  <a:pt x="461522" y="2269879"/>
                </a:lnTo>
                <a:lnTo>
                  <a:pt x="406907" y="2258628"/>
                </a:lnTo>
                <a:lnTo>
                  <a:pt x="354329" y="2242197"/>
                </a:lnTo>
                <a:lnTo>
                  <a:pt x="305312" y="2219705"/>
                </a:lnTo>
                <a:lnTo>
                  <a:pt x="259841" y="2192036"/>
                </a:lnTo>
                <a:lnTo>
                  <a:pt x="218693" y="2159151"/>
                </a:lnTo>
                <a:lnTo>
                  <a:pt x="182498" y="2122825"/>
                </a:lnTo>
                <a:lnTo>
                  <a:pt x="151887" y="2081296"/>
                </a:lnTo>
                <a:lnTo>
                  <a:pt x="127122" y="2036313"/>
                </a:lnTo>
                <a:lnTo>
                  <a:pt x="109346" y="1988749"/>
                </a:lnTo>
                <a:lnTo>
                  <a:pt x="98678" y="1937704"/>
                </a:lnTo>
                <a:lnTo>
                  <a:pt x="96524" y="1871090"/>
                </a:lnTo>
                <a:lnTo>
                  <a:pt x="107192" y="1806189"/>
                </a:lnTo>
                <a:lnTo>
                  <a:pt x="130682" y="1743968"/>
                </a:lnTo>
                <a:lnTo>
                  <a:pt x="165485" y="1685924"/>
                </a:lnTo>
                <a:lnTo>
                  <a:pt x="212348" y="1633215"/>
                </a:lnTo>
                <a:lnTo>
                  <a:pt x="159770" y="1601211"/>
                </a:lnTo>
                <a:lnTo>
                  <a:pt x="114299" y="1563111"/>
                </a:lnTo>
                <a:lnTo>
                  <a:pt x="75950" y="1520702"/>
                </a:lnTo>
                <a:lnTo>
                  <a:pt x="44708" y="1474850"/>
                </a:lnTo>
                <a:lnTo>
                  <a:pt x="21966" y="1425570"/>
                </a:lnTo>
                <a:lnTo>
                  <a:pt x="6345" y="1373636"/>
                </a:lnTo>
                <a:lnTo>
                  <a:pt x="0" y="1320926"/>
                </a:lnTo>
                <a:lnTo>
                  <a:pt x="1392" y="1267337"/>
                </a:lnTo>
                <a:lnTo>
                  <a:pt x="11298" y="1213616"/>
                </a:lnTo>
                <a:lnTo>
                  <a:pt x="29849" y="1160906"/>
                </a:lnTo>
                <a:lnTo>
                  <a:pt x="58161" y="1109852"/>
                </a:lnTo>
                <a:lnTo>
                  <a:pt x="90927" y="1067430"/>
                </a:lnTo>
                <a:lnTo>
                  <a:pt x="129290" y="1029461"/>
                </a:lnTo>
                <a:lnTo>
                  <a:pt x="173223" y="996564"/>
                </a:lnTo>
                <a:lnTo>
                  <a:pt x="221492" y="968882"/>
                </a:lnTo>
                <a:lnTo>
                  <a:pt x="273426" y="947165"/>
                </a:lnTo>
                <a:lnTo>
                  <a:pt x="328040" y="931676"/>
                </a:lnTo>
                <a:lnTo>
                  <a:pt x="385571" y="923031"/>
                </a:lnTo>
                <a:lnTo>
                  <a:pt x="389132" y="914399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9" name="object 29">
            <a:extLst>
              <a:ext uri="{FF2B5EF4-FFF2-40B4-BE49-F238E27FC236}">
                <a16:creationId xmlns:a16="http://schemas.microsoft.com/office/drawing/2014/main" id="{38FFB832-08C3-020D-D123-101BBBAAC3D6}"/>
              </a:ext>
            </a:extLst>
          </p:cNvPr>
          <p:cNvSpPr>
            <a:spLocks/>
          </p:cNvSpPr>
          <p:nvPr/>
        </p:nvSpPr>
        <p:spPr bwMode="auto">
          <a:xfrm>
            <a:off x="1990725" y="5995988"/>
            <a:ext cx="250825" cy="52387"/>
          </a:xfrm>
          <a:custGeom>
            <a:avLst/>
            <a:gdLst>
              <a:gd name="T0" fmla="*/ 250697 w 250825"/>
              <a:gd name="T1" fmla="*/ 51020 h 53339"/>
              <a:gd name="T2" fmla="*/ 198881 w 250825"/>
              <a:gd name="T3" fmla="*/ 51884 h 53339"/>
              <a:gd name="T4" fmla="*/ 147065 w 250825"/>
              <a:gd name="T5" fmla="*/ 46774 h 53339"/>
              <a:gd name="T6" fmla="*/ 95880 w 250825"/>
              <a:gd name="T7" fmla="*/ 36542 h 53339"/>
              <a:gd name="T8" fmla="*/ 46862 w 250825"/>
              <a:gd name="T9" fmla="*/ 21328 h 53339"/>
              <a:gd name="T10" fmla="*/ 0 w 250825"/>
              <a:gd name="T11" fmla="*/ 0 h 533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0825" h="53339">
                <a:moveTo>
                  <a:pt x="250697" y="51947"/>
                </a:moveTo>
                <a:lnTo>
                  <a:pt x="198881" y="52827"/>
                </a:lnTo>
                <a:lnTo>
                  <a:pt x="147065" y="47624"/>
                </a:lnTo>
                <a:lnTo>
                  <a:pt x="95880" y="37206"/>
                </a:lnTo>
                <a:lnTo>
                  <a:pt x="46862" y="2171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0" name="object 30">
            <a:extLst>
              <a:ext uri="{FF2B5EF4-FFF2-40B4-BE49-F238E27FC236}">
                <a16:creationId xmlns:a16="http://schemas.microsoft.com/office/drawing/2014/main" id="{28C4D14F-9737-AFB0-DF55-1012C5B7EB8F}"/>
              </a:ext>
            </a:extLst>
          </p:cNvPr>
          <p:cNvSpPr>
            <a:spLocks/>
          </p:cNvSpPr>
          <p:nvPr/>
        </p:nvSpPr>
        <p:spPr bwMode="auto">
          <a:xfrm>
            <a:off x="2352675" y="6608763"/>
            <a:ext cx="109538" cy="25400"/>
          </a:xfrm>
          <a:custGeom>
            <a:avLst/>
            <a:gdLst>
              <a:gd name="T0" fmla="*/ 109030 w 109855"/>
              <a:gd name="T1" fmla="*/ 0 h 25400"/>
              <a:gd name="T2" fmla="*/ 82817 w 109855"/>
              <a:gd name="T3" fmla="*/ 8656 h 25400"/>
              <a:gd name="T4" fmla="*/ 55216 w 109855"/>
              <a:gd name="T5" fmla="*/ 15575 h 25400"/>
              <a:gd name="T6" fmla="*/ 27614 w 109855"/>
              <a:gd name="T7" fmla="*/ 20766 h 25400"/>
              <a:gd name="T8" fmla="*/ 0 w 109855"/>
              <a:gd name="T9" fmla="*/ 25100 h 25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855" h="25400">
                <a:moveTo>
                  <a:pt x="109346" y="0"/>
                </a:moveTo>
                <a:lnTo>
                  <a:pt x="83057" y="8656"/>
                </a:lnTo>
                <a:lnTo>
                  <a:pt x="55376" y="15575"/>
                </a:lnTo>
                <a:lnTo>
                  <a:pt x="27694" y="20766"/>
                </a:lnTo>
                <a:lnTo>
                  <a:pt x="0" y="2510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1" name="object 31">
            <a:extLst>
              <a:ext uri="{FF2B5EF4-FFF2-40B4-BE49-F238E27FC236}">
                <a16:creationId xmlns:a16="http://schemas.microsoft.com/office/drawing/2014/main" id="{28B07888-7D0A-AF1D-1248-007B7AF151D5}"/>
              </a:ext>
            </a:extLst>
          </p:cNvPr>
          <p:cNvSpPr>
            <a:spLocks/>
          </p:cNvSpPr>
          <p:nvPr/>
        </p:nvSpPr>
        <p:spPr bwMode="auto">
          <a:xfrm>
            <a:off x="3341688" y="6765925"/>
            <a:ext cx="66675" cy="112713"/>
          </a:xfrm>
          <a:custGeom>
            <a:avLst/>
            <a:gdLst>
              <a:gd name="T0" fmla="*/ 66686 w 66039"/>
              <a:gd name="T1" fmla="*/ 112549 h 111759"/>
              <a:gd name="T2" fmla="*/ 47298 w 66039"/>
              <a:gd name="T3" fmla="*/ 85494 h 111759"/>
              <a:gd name="T4" fmla="*/ 30126 w 66039"/>
              <a:gd name="T5" fmla="*/ 57588 h 111759"/>
              <a:gd name="T6" fmla="*/ 14371 w 66039"/>
              <a:gd name="T7" fmla="*/ 28794 h 111759"/>
              <a:gd name="T8" fmla="*/ 0 w 66039"/>
              <a:gd name="T9" fmla="*/ 0 h 111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039" h="111759">
                <a:moveTo>
                  <a:pt x="66050" y="111596"/>
                </a:moveTo>
                <a:lnTo>
                  <a:pt x="46847" y="84770"/>
                </a:lnTo>
                <a:lnTo>
                  <a:pt x="29839" y="57101"/>
                </a:lnTo>
                <a:lnTo>
                  <a:pt x="14234" y="2855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2" name="object 32">
            <a:extLst>
              <a:ext uri="{FF2B5EF4-FFF2-40B4-BE49-F238E27FC236}">
                <a16:creationId xmlns:a16="http://schemas.microsoft.com/office/drawing/2014/main" id="{9FE83C4E-598F-76DF-A326-AAC9DDD3A999}"/>
              </a:ext>
            </a:extLst>
          </p:cNvPr>
          <p:cNvSpPr>
            <a:spLocks/>
          </p:cNvSpPr>
          <p:nvPr/>
        </p:nvSpPr>
        <p:spPr bwMode="auto">
          <a:xfrm>
            <a:off x="4603750" y="6599238"/>
            <a:ext cx="26988" cy="122237"/>
          </a:xfrm>
          <a:custGeom>
            <a:avLst/>
            <a:gdLst>
              <a:gd name="T0" fmla="*/ 26586 w 26670"/>
              <a:gd name="T1" fmla="*/ 0 h 123190"/>
              <a:gd name="T2" fmla="*/ 23009 w 26670"/>
              <a:gd name="T3" fmla="*/ 30906 h 123190"/>
              <a:gd name="T4" fmla="*/ 17210 w 26670"/>
              <a:gd name="T5" fmla="*/ 61800 h 123190"/>
              <a:gd name="T6" fmla="*/ 9375 w 26670"/>
              <a:gd name="T7" fmla="*/ 91842 h 123190"/>
              <a:gd name="T8" fmla="*/ 0 w 26670"/>
              <a:gd name="T9" fmla="*/ 121887 h 123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70" h="123190">
                <a:moveTo>
                  <a:pt x="26273" y="0"/>
                </a:moveTo>
                <a:lnTo>
                  <a:pt x="22738" y="31147"/>
                </a:lnTo>
                <a:lnTo>
                  <a:pt x="17007" y="62282"/>
                </a:lnTo>
                <a:lnTo>
                  <a:pt x="9265" y="92558"/>
                </a:lnTo>
                <a:lnTo>
                  <a:pt x="0" y="122837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3" name="object 33">
            <a:extLst>
              <a:ext uri="{FF2B5EF4-FFF2-40B4-BE49-F238E27FC236}">
                <a16:creationId xmlns:a16="http://schemas.microsoft.com/office/drawing/2014/main" id="{06165D21-2C6B-0953-6BA5-D6EA6A968B32}"/>
              </a:ext>
            </a:extLst>
          </p:cNvPr>
          <p:cNvSpPr>
            <a:spLocks/>
          </p:cNvSpPr>
          <p:nvPr/>
        </p:nvSpPr>
        <p:spPr bwMode="auto">
          <a:xfrm>
            <a:off x="5156200" y="5840413"/>
            <a:ext cx="322263" cy="458787"/>
          </a:xfrm>
          <a:custGeom>
            <a:avLst/>
            <a:gdLst>
              <a:gd name="T0" fmla="*/ 0 w 321945"/>
              <a:gd name="T1" fmla="*/ 0 h 459739"/>
              <a:gd name="T2" fmla="*/ 56809 w 321945"/>
              <a:gd name="T3" fmla="*/ 28515 h 459739"/>
              <a:gd name="T4" fmla="*/ 109439 w 321945"/>
              <a:gd name="T5" fmla="*/ 62223 h 459739"/>
              <a:gd name="T6" fmla="*/ 157126 w 321945"/>
              <a:gd name="T7" fmla="*/ 100113 h 459739"/>
              <a:gd name="T8" fmla="*/ 199719 w 321945"/>
              <a:gd name="T9" fmla="*/ 142447 h 459739"/>
              <a:gd name="T10" fmla="*/ 235934 w 321945"/>
              <a:gd name="T11" fmla="*/ 188203 h 459739"/>
              <a:gd name="T12" fmla="*/ 266566 w 321945"/>
              <a:gd name="T13" fmla="*/ 237369 h 459739"/>
              <a:gd name="T14" fmla="*/ 290730 w 321945"/>
              <a:gd name="T15" fmla="*/ 289209 h 459739"/>
              <a:gd name="T16" fmla="*/ 308517 w 321945"/>
              <a:gd name="T17" fmla="*/ 343579 h 459739"/>
              <a:gd name="T18" fmla="*/ 319074 w 321945"/>
              <a:gd name="T19" fmla="*/ 400587 h 459739"/>
              <a:gd name="T20" fmla="*/ 322003 w 321945"/>
              <a:gd name="T21" fmla="*/ 458428 h 4597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945" h="459739">
                <a:moveTo>
                  <a:pt x="0" y="0"/>
                </a:moveTo>
                <a:lnTo>
                  <a:pt x="56753" y="28574"/>
                </a:lnTo>
                <a:lnTo>
                  <a:pt x="109331" y="62352"/>
                </a:lnTo>
                <a:lnTo>
                  <a:pt x="156971" y="100321"/>
                </a:lnTo>
                <a:lnTo>
                  <a:pt x="199522" y="142743"/>
                </a:lnTo>
                <a:lnTo>
                  <a:pt x="235701" y="188594"/>
                </a:lnTo>
                <a:lnTo>
                  <a:pt x="266303" y="237862"/>
                </a:lnTo>
                <a:lnTo>
                  <a:pt x="290443" y="289809"/>
                </a:lnTo>
                <a:lnTo>
                  <a:pt x="308213" y="344292"/>
                </a:lnTo>
                <a:lnTo>
                  <a:pt x="318759" y="401418"/>
                </a:lnTo>
                <a:lnTo>
                  <a:pt x="321685" y="459379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4" name="object 34">
            <a:extLst>
              <a:ext uri="{FF2B5EF4-FFF2-40B4-BE49-F238E27FC236}">
                <a16:creationId xmlns:a16="http://schemas.microsoft.com/office/drawing/2014/main" id="{FEFD3D75-77E9-B7CA-3E12-1A8BA22DD7FD}"/>
              </a:ext>
            </a:extLst>
          </p:cNvPr>
          <p:cNvSpPr>
            <a:spLocks/>
          </p:cNvSpPr>
          <p:nvPr/>
        </p:nvSpPr>
        <p:spPr bwMode="auto">
          <a:xfrm>
            <a:off x="5772150" y="5351463"/>
            <a:ext cx="142875" cy="171450"/>
          </a:xfrm>
          <a:custGeom>
            <a:avLst/>
            <a:gdLst>
              <a:gd name="T0" fmla="*/ 142864 w 143510"/>
              <a:gd name="T1" fmla="*/ 0 h 172085"/>
              <a:gd name="T2" fmla="*/ 115918 w 143510"/>
              <a:gd name="T3" fmla="*/ 48207 h 172085"/>
              <a:gd name="T4" fmla="*/ 82811 w 143510"/>
              <a:gd name="T5" fmla="*/ 93131 h 172085"/>
              <a:gd name="T6" fmla="*/ 43848 w 143510"/>
              <a:gd name="T7" fmla="*/ 134375 h 172085"/>
              <a:gd name="T8" fmla="*/ 0 w 143510"/>
              <a:gd name="T9" fmla="*/ 171458 h 172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510" h="172085">
                <a:moveTo>
                  <a:pt x="143499" y="0"/>
                </a:moveTo>
                <a:lnTo>
                  <a:pt x="116433" y="48386"/>
                </a:lnTo>
                <a:lnTo>
                  <a:pt x="83179" y="93476"/>
                </a:lnTo>
                <a:lnTo>
                  <a:pt x="44043" y="134873"/>
                </a:lnTo>
                <a:lnTo>
                  <a:pt x="0" y="172093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5" name="object 35">
            <a:extLst>
              <a:ext uri="{FF2B5EF4-FFF2-40B4-BE49-F238E27FC236}">
                <a16:creationId xmlns:a16="http://schemas.microsoft.com/office/drawing/2014/main" id="{7A97AB42-9AB8-86FA-E8F3-3DBFEAFEADC0}"/>
              </a:ext>
            </a:extLst>
          </p:cNvPr>
          <p:cNvSpPr>
            <a:spLocks/>
          </p:cNvSpPr>
          <p:nvPr/>
        </p:nvSpPr>
        <p:spPr bwMode="auto">
          <a:xfrm>
            <a:off x="5572125" y="4713288"/>
            <a:ext cx="6350" cy="80962"/>
          </a:xfrm>
          <a:custGeom>
            <a:avLst/>
            <a:gdLst>
              <a:gd name="T0" fmla="*/ 0 w 7620"/>
              <a:gd name="T1" fmla="*/ 0 h 81279"/>
              <a:gd name="T2" fmla="*/ 2972 w 7620"/>
              <a:gd name="T3" fmla="*/ 19865 h 81279"/>
              <a:gd name="T4" fmla="*/ 4749 w 7620"/>
              <a:gd name="T5" fmla="*/ 40477 h 81279"/>
              <a:gd name="T6" fmla="*/ 5918 w 7620"/>
              <a:gd name="T7" fmla="*/ 60342 h 81279"/>
              <a:gd name="T8" fmla="*/ 5918 w 7620"/>
              <a:gd name="T9" fmla="*/ 80967 h 81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20" h="81279">
                <a:moveTo>
                  <a:pt x="0" y="0"/>
                </a:moveTo>
                <a:lnTo>
                  <a:pt x="3566" y="19943"/>
                </a:lnTo>
                <a:lnTo>
                  <a:pt x="5699" y="40635"/>
                </a:lnTo>
                <a:lnTo>
                  <a:pt x="7101" y="60578"/>
                </a:lnTo>
                <a:lnTo>
                  <a:pt x="7101" y="81284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6" name="object 36">
            <a:extLst>
              <a:ext uri="{FF2B5EF4-FFF2-40B4-BE49-F238E27FC236}">
                <a16:creationId xmlns:a16="http://schemas.microsoft.com/office/drawing/2014/main" id="{5409B219-320E-EDED-27E2-7414D9641673}"/>
              </a:ext>
            </a:extLst>
          </p:cNvPr>
          <p:cNvSpPr>
            <a:spLocks/>
          </p:cNvSpPr>
          <p:nvPr/>
        </p:nvSpPr>
        <p:spPr bwMode="auto">
          <a:xfrm>
            <a:off x="4656138" y="4513263"/>
            <a:ext cx="74612" cy="104775"/>
          </a:xfrm>
          <a:custGeom>
            <a:avLst/>
            <a:gdLst>
              <a:gd name="T0" fmla="*/ 0 w 74295"/>
              <a:gd name="T1" fmla="*/ 104529 h 104139"/>
              <a:gd name="T2" fmla="*/ 15672 w 74295"/>
              <a:gd name="T3" fmla="*/ 76664 h 104139"/>
              <a:gd name="T4" fmla="*/ 32783 w 74295"/>
              <a:gd name="T5" fmla="*/ 50598 h 104139"/>
              <a:gd name="T6" fmla="*/ 52036 w 74295"/>
              <a:gd name="T7" fmla="*/ 24413 h 104139"/>
              <a:gd name="T8" fmla="*/ 74107 w 74295"/>
              <a:gd name="T9" fmla="*/ 0 h 104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295" h="104139">
                <a:moveTo>
                  <a:pt x="0" y="103894"/>
                </a:moveTo>
                <a:lnTo>
                  <a:pt x="15605" y="76199"/>
                </a:lnTo>
                <a:lnTo>
                  <a:pt x="32644" y="50291"/>
                </a:lnTo>
                <a:lnTo>
                  <a:pt x="51815" y="24265"/>
                </a:lnTo>
                <a:lnTo>
                  <a:pt x="73792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7" name="object 37">
            <a:extLst>
              <a:ext uri="{FF2B5EF4-FFF2-40B4-BE49-F238E27FC236}">
                <a16:creationId xmlns:a16="http://schemas.microsoft.com/office/drawing/2014/main" id="{CE9E638A-1C15-7B56-7C97-C6261EB8880C}"/>
              </a:ext>
            </a:extLst>
          </p:cNvPr>
          <p:cNvSpPr>
            <a:spLocks/>
          </p:cNvSpPr>
          <p:nvPr/>
        </p:nvSpPr>
        <p:spPr bwMode="auto">
          <a:xfrm>
            <a:off x="3968750" y="4578350"/>
            <a:ext cx="36513" cy="88900"/>
          </a:xfrm>
          <a:custGeom>
            <a:avLst/>
            <a:gdLst>
              <a:gd name="T0" fmla="*/ 0 w 35560"/>
              <a:gd name="T1" fmla="*/ 88521 h 89535"/>
              <a:gd name="T2" fmla="*/ 6509 w 35560"/>
              <a:gd name="T3" fmla="*/ 66201 h 89535"/>
              <a:gd name="T4" fmla="*/ 14584 w 35560"/>
              <a:gd name="T5" fmla="*/ 43008 h 89535"/>
              <a:gd name="T6" fmla="*/ 24755 w 35560"/>
              <a:gd name="T7" fmla="*/ 21562 h 89535"/>
              <a:gd name="T8" fmla="*/ 36491 w 35560"/>
              <a:gd name="T9" fmla="*/ 0 h 89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60" h="89535">
                <a:moveTo>
                  <a:pt x="0" y="89153"/>
                </a:moveTo>
                <a:lnTo>
                  <a:pt x="6339" y="66674"/>
                </a:lnTo>
                <a:lnTo>
                  <a:pt x="14203" y="43315"/>
                </a:lnTo>
                <a:lnTo>
                  <a:pt x="24109" y="21716"/>
                </a:lnTo>
                <a:lnTo>
                  <a:pt x="35539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8" name="object 38">
            <a:extLst>
              <a:ext uri="{FF2B5EF4-FFF2-40B4-BE49-F238E27FC236}">
                <a16:creationId xmlns:a16="http://schemas.microsoft.com/office/drawing/2014/main" id="{94462F58-53BD-CEA5-138A-5D8F70DA85D4}"/>
              </a:ext>
            </a:extLst>
          </p:cNvPr>
          <p:cNvSpPr>
            <a:spLocks/>
          </p:cNvSpPr>
          <p:nvPr/>
        </p:nvSpPr>
        <p:spPr bwMode="auto">
          <a:xfrm>
            <a:off x="3162300" y="4697413"/>
            <a:ext cx="130175" cy="87312"/>
          </a:xfrm>
          <a:custGeom>
            <a:avLst/>
            <a:gdLst>
              <a:gd name="T0" fmla="*/ 0 w 129539"/>
              <a:gd name="T1" fmla="*/ 0 h 87629"/>
              <a:gd name="T2" fmla="*/ 34979 w 129539"/>
              <a:gd name="T3" fmla="*/ 18980 h 87629"/>
              <a:gd name="T4" fmla="*/ 67783 w 129539"/>
              <a:gd name="T5" fmla="*/ 40619 h 87629"/>
              <a:gd name="T6" fmla="*/ 99944 w 129539"/>
              <a:gd name="T7" fmla="*/ 63016 h 87629"/>
              <a:gd name="T8" fmla="*/ 129808 w 129539"/>
              <a:gd name="T9" fmla="*/ 87064 h 87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539" h="87629">
                <a:moveTo>
                  <a:pt x="0" y="0"/>
                </a:moveTo>
                <a:lnTo>
                  <a:pt x="34808" y="19049"/>
                </a:lnTo>
                <a:lnTo>
                  <a:pt x="67452" y="40766"/>
                </a:lnTo>
                <a:lnTo>
                  <a:pt x="99456" y="63245"/>
                </a:lnTo>
                <a:lnTo>
                  <a:pt x="129174" y="8738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9" name="object 39">
            <a:extLst>
              <a:ext uri="{FF2B5EF4-FFF2-40B4-BE49-F238E27FC236}">
                <a16:creationId xmlns:a16="http://schemas.microsoft.com/office/drawing/2014/main" id="{64FEC340-1BD6-23FD-AFCA-46984930C185}"/>
              </a:ext>
            </a:extLst>
          </p:cNvPr>
          <p:cNvSpPr>
            <a:spLocks/>
          </p:cNvSpPr>
          <p:nvPr/>
        </p:nvSpPr>
        <p:spPr bwMode="auto">
          <a:xfrm>
            <a:off x="2162175" y="5287963"/>
            <a:ext cx="23813" cy="90487"/>
          </a:xfrm>
          <a:custGeom>
            <a:avLst/>
            <a:gdLst>
              <a:gd name="T0" fmla="*/ 23675 w 22860"/>
              <a:gd name="T1" fmla="*/ 90492 h 90804"/>
              <a:gd name="T2" fmla="*/ 16271 w 22860"/>
              <a:gd name="T3" fmla="*/ 68091 h 90804"/>
              <a:gd name="T4" fmla="*/ 9648 w 22860"/>
              <a:gd name="T5" fmla="*/ 45691 h 90804"/>
              <a:gd name="T6" fmla="*/ 4365 w 22860"/>
              <a:gd name="T7" fmla="*/ 23290 h 90804"/>
              <a:gd name="T8" fmla="*/ 0 w 22860"/>
              <a:gd name="T9" fmla="*/ 0 h 90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60" h="90804">
                <a:moveTo>
                  <a:pt x="22728" y="90809"/>
                </a:moveTo>
                <a:lnTo>
                  <a:pt x="15620" y="68330"/>
                </a:lnTo>
                <a:lnTo>
                  <a:pt x="9262" y="45851"/>
                </a:lnTo>
                <a:lnTo>
                  <a:pt x="4190" y="233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0" name="object 40">
            <a:extLst>
              <a:ext uri="{FF2B5EF4-FFF2-40B4-BE49-F238E27FC236}">
                <a16:creationId xmlns:a16="http://schemas.microsoft.com/office/drawing/2014/main" id="{62EE9D59-67A7-CBF5-237D-CA2B1B47F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4946650"/>
            <a:ext cx="23987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75"/>
              </a:lnSpc>
            </a:pPr>
            <a:r>
              <a:rPr lang="en-US" altLang="en-US" sz="2400" b="1">
                <a:solidFill>
                  <a:srgbClr val="44526A"/>
                </a:solidFill>
                <a:cs typeface="Calibri" panose="020F0502020204030204" pitchFamily="34" charset="0"/>
              </a:rPr>
              <a:t>Πώς επηρεάζονται οι άνθρωποι από τις διαφημίσεις και γιατί;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30761" name="object 41">
            <a:extLst>
              <a:ext uri="{FF2B5EF4-FFF2-40B4-BE49-F238E27FC236}">
                <a16:creationId xmlns:a16="http://schemas.microsoft.com/office/drawing/2014/main" id="{033F9795-C69D-3BDB-8720-9BA4EFB5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5108575"/>
            <a:ext cx="125413" cy="125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2" name="object 42">
            <a:extLst>
              <a:ext uri="{FF2B5EF4-FFF2-40B4-BE49-F238E27FC236}">
                <a16:creationId xmlns:a16="http://schemas.microsoft.com/office/drawing/2014/main" id="{2DB7D703-F0A2-8AA2-0EC7-EA253F3C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5080000"/>
            <a:ext cx="239712" cy="238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3" name="object 43">
            <a:extLst>
              <a:ext uri="{FF2B5EF4-FFF2-40B4-BE49-F238E27FC236}">
                <a16:creationId xmlns:a16="http://schemas.microsoft.com/office/drawing/2014/main" id="{B86151E9-3BA5-619A-D686-954425D9FDCE}"/>
              </a:ext>
            </a:extLst>
          </p:cNvPr>
          <p:cNvSpPr>
            <a:spLocks/>
          </p:cNvSpPr>
          <p:nvPr/>
        </p:nvSpPr>
        <p:spPr bwMode="auto">
          <a:xfrm>
            <a:off x="5661025" y="5068888"/>
            <a:ext cx="339725" cy="339725"/>
          </a:xfrm>
          <a:custGeom>
            <a:avLst/>
            <a:gdLst>
              <a:gd name="T0" fmla="*/ 169882 w 340360"/>
              <a:gd name="T1" fmla="*/ 0 h 339725"/>
              <a:gd name="T2" fmla="*/ 124856 w 340360"/>
              <a:gd name="T3" fmla="*/ 6345 h 339725"/>
              <a:gd name="T4" fmla="*/ 84302 w 340360"/>
              <a:gd name="T5" fmla="*/ 23490 h 339725"/>
              <a:gd name="T6" fmla="*/ 50076 w 340360"/>
              <a:gd name="T7" fmla="*/ 49529 h 339725"/>
              <a:gd name="T8" fmla="*/ 23456 w 340360"/>
              <a:gd name="T9" fmla="*/ 84450 h 339725"/>
              <a:gd name="T10" fmla="*/ 6358 w 340360"/>
              <a:gd name="T11" fmla="*/ 125086 h 339725"/>
              <a:gd name="T12" fmla="*/ 0 w 340360"/>
              <a:gd name="T13" fmla="*/ 170175 h 339725"/>
              <a:gd name="T14" fmla="*/ 6358 w 340360"/>
              <a:gd name="T15" fmla="*/ 215264 h 339725"/>
              <a:gd name="T16" fmla="*/ 23456 w 340360"/>
              <a:gd name="T17" fmla="*/ 255900 h 339725"/>
              <a:gd name="T18" fmla="*/ 50076 w 340360"/>
              <a:gd name="T19" fmla="*/ 290190 h 339725"/>
              <a:gd name="T20" fmla="*/ 84302 w 340360"/>
              <a:gd name="T21" fmla="*/ 316860 h 339725"/>
              <a:gd name="T22" fmla="*/ 124856 w 340360"/>
              <a:gd name="T23" fmla="*/ 334005 h 339725"/>
              <a:gd name="T24" fmla="*/ 169882 w 340360"/>
              <a:gd name="T25" fmla="*/ 339720 h 339725"/>
              <a:gd name="T26" fmla="*/ 214878 w 340360"/>
              <a:gd name="T27" fmla="*/ 334005 h 339725"/>
              <a:gd name="T28" fmla="*/ 255433 w 340360"/>
              <a:gd name="T29" fmla="*/ 316860 h 339725"/>
              <a:gd name="T30" fmla="*/ 289659 w 340360"/>
              <a:gd name="T31" fmla="*/ 290190 h 339725"/>
              <a:gd name="T32" fmla="*/ 316279 w 340360"/>
              <a:gd name="T33" fmla="*/ 255900 h 339725"/>
              <a:gd name="T34" fmla="*/ 333407 w 340360"/>
              <a:gd name="T35" fmla="*/ 215264 h 339725"/>
              <a:gd name="T36" fmla="*/ 339735 w 340360"/>
              <a:gd name="T37" fmla="*/ 170175 h 339725"/>
              <a:gd name="T38" fmla="*/ 333407 w 340360"/>
              <a:gd name="T39" fmla="*/ 125086 h 339725"/>
              <a:gd name="T40" fmla="*/ 316279 w 340360"/>
              <a:gd name="T41" fmla="*/ 84450 h 339725"/>
              <a:gd name="T42" fmla="*/ 289659 w 340360"/>
              <a:gd name="T43" fmla="*/ 49529 h 339725"/>
              <a:gd name="T44" fmla="*/ 255433 w 340360"/>
              <a:gd name="T45" fmla="*/ 23490 h 339725"/>
              <a:gd name="T46" fmla="*/ 214878 w 340360"/>
              <a:gd name="T47" fmla="*/ 6345 h 339725"/>
              <a:gd name="T48" fmla="*/ 169882 w 340360"/>
              <a:gd name="T49" fmla="*/ 0 h 3397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0360" h="339725">
                <a:moveTo>
                  <a:pt x="170200" y="0"/>
                </a:moveTo>
                <a:lnTo>
                  <a:pt x="125089" y="6345"/>
                </a:lnTo>
                <a:lnTo>
                  <a:pt x="84460" y="23490"/>
                </a:lnTo>
                <a:lnTo>
                  <a:pt x="50170" y="49529"/>
                </a:lnTo>
                <a:lnTo>
                  <a:pt x="23500" y="84450"/>
                </a:lnTo>
                <a:lnTo>
                  <a:pt x="6370" y="125086"/>
                </a:lnTo>
                <a:lnTo>
                  <a:pt x="0" y="170175"/>
                </a:lnTo>
                <a:lnTo>
                  <a:pt x="6370" y="215264"/>
                </a:lnTo>
                <a:lnTo>
                  <a:pt x="23500" y="255900"/>
                </a:lnTo>
                <a:lnTo>
                  <a:pt x="50170" y="290190"/>
                </a:lnTo>
                <a:lnTo>
                  <a:pt x="84460" y="316860"/>
                </a:lnTo>
                <a:lnTo>
                  <a:pt x="125089" y="334005"/>
                </a:lnTo>
                <a:lnTo>
                  <a:pt x="170200" y="339720"/>
                </a:lnTo>
                <a:lnTo>
                  <a:pt x="215280" y="334005"/>
                </a:lnTo>
                <a:lnTo>
                  <a:pt x="255910" y="316860"/>
                </a:lnTo>
                <a:lnTo>
                  <a:pt x="290200" y="290190"/>
                </a:lnTo>
                <a:lnTo>
                  <a:pt x="316870" y="255900"/>
                </a:lnTo>
                <a:lnTo>
                  <a:pt x="334030" y="215264"/>
                </a:lnTo>
                <a:lnTo>
                  <a:pt x="340370" y="170175"/>
                </a:lnTo>
                <a:lnTo>
                  <a:pt x="334030" y="125086"/>
                </a:lnTo>
                <a:lnTo>
                  <a:pt x="316870" y="84450"/>
                </a:lnTo>
                <a:lnTo>
                  <a:pt x="290200" y="49529"/>
                </a:lnTo>
                <a:lnTo>
                  <a:pt x="255910" y="23490"/>
                </a:lnTo>
                <a:lnTo>
                  <a:pt x="215280" y="6345"/>
                </a:lnTo>
                <a:lnTo>
                  <a:pt x="17020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4" name="object 44">
            <a:extLst>
              <a:ext uri="{FF2B5EF4-FFF2-40B4-BE49-F238E27FC236}">
                <a16:creationId xmlns:a16="http://schemas.microsoft.com/office/drawing/2014/main" id="{F61C46A1-CD9B-E1B7-F68A-01F666486B24}"/>
              </a:ext>
            </a:extLst>
          </p:cNvPr>
          <p:cNvSpPr>
            <a:spLocks/>
          </p:cNvSpPr>
          <p:nvPr/>
        </p:nvSpPr>
        <p:spPr bwMode="auto">
          <a:xfrm>
            <a:off x="5661025" y="5068888"/>
            <a:ext cx="339725" cy="339725"/>
          </a:xfrm>
          <a:custGeom>
            <a:avLst/>
            <a:gdLst>
              <a:gd name="T0" fmla="*/ 339735 w 340360"/>
              <a:gd name="T1" fmla="*/ 170175 h 339725"/>
              <a:gd name="T2" fmla="*/ 333407 w 340360"/>
              <a:gd name="T3" fmla="*/ 215264 h 339725"/>
              <a:gd name="T4" fmla="*/ 316279 w 340360"/>
              <a:gd name="T5" fmla="*/ 255900 h 339725"/>
              <a:gd name="T6" fmla="*/ 289659 w 340360"/>
              <a:gd name="T7" fmla="*/ 290190 h 339725"/>
              <a:gd name="T8" fmla="*/ 255433 w 340360"/>
              <a:gd name="T9" fmla="*/ 316860 h 339725"/>
              <a:gd name="T10" fmla="*/ 214878 w 340360"/>
              <a:gd name="T11" fmla="*/ 334005 h 339725"/>
              <a:gd name="T12" fmla="*/ 169882 w 340360"/>
              <a:gd name="T13" fmla="*/ 339720 h 339725"/>
              <a:gd name="T14" fmla="*/ 124856 w 340360"/>
              <a:gd name="T15" fmla="*/ 334005 h 339725"/>
              <a:gd name="T16" fmla="*/ 84302 w 340360"/>
              <a:gd name="T17" fmla="*/ 316860 h 339725"/>
              <a:gd name="T18" fmla="*/ 50076 w 340360"/>
              <a:gd name="T19" fmla="*/ 290190 h 339725"/>
              <a:gd name="T20" fmla="*/ 23456 w 340360"/>
              <a:gd name="T21" fmla="*/ 255900 h 339725"/>
              <a:gd name="T22" fmla="*/ 6358 w 340360"/>
              <a:gd name="T23" fmla="*/ 215264 h 339725"/>
              <a:gd name="T24" fmla="*/ 0 w 340360"/>
              <a:gd name="T25" fmla="*/ 170175 h 339725"/>
              <a:gd name="T26" fmla="*/ 6358 w 340360"/>
              <a:gd name="T27" fmla="*/ 125086 h 339725"/>
              <a:gd name="T28" fmla="*/ 23456 w 340360"/>
              <a:gd name="T29" fmla="*/ 84450 h 339725"/>
              <a:gd name="T30" fmla="*/ 50076 w 340360"/>
              <a:gd name="T31" fmla="*/ 49529 h 339725"/>
              <a:gd name="T32" fmla="*/ 84302 w 340360"/>
              <a:gd name="T33" fmla="*/ 23490 h 339725"/>
              <a:gd name="T34" fmla="*/ 124856 w 340360"/>
              <a:gd name="T35" fmla="*/ 6345 h 339725"/>
              <a:gd name="T36" fmla="*/ 169882 w 340360"/>
              <a:gd name="T37" fmla="*/ 0 h 339725"/>
              <a:gd name="T38" fmla="*/ 214878 w 340360"/>
              <a:gd name="T39" fmla="*/ 6345 h 339725"/>
              <a:gd name="T40" fmla="*/ 255433 w 340360"/>
              <a:gd name="T41" fmla="*/ 23490 h 339725"/>
              <a:gd name="T42" fmla="*/ 289659 w 340360"/>
              <a:gd name="T43" fmla="*/ 49529 h 339725"/>
              <a:gd name="T44" fmla="*/ 316279 w 340360"/>
              <a:gd name="T45" fmla="*/ 84450 h 339725"/>
              <a:gd name="T46" fmla="*/ 333407 w 340360"/>
              <a:gd name="T47" fmla="*/ 125086 h 339725"/>
              <a:gd name="T48" fmla="*/ 339735 w 340360"/>
              <a:gd name="T49" fmla="*/ 170175 h 3397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0360" h="339725">
                <a:moveTo>
                  <a:pt x="340370" y="170175"/>
                </a:moveTo>
                <a:lnTo>
                  <a:pt x="334030" y="215264"/>
                </a:lnTo>
                <a:lnTo>
                  <a:pt x="316870" y="255900"/>
                </a:lnTo>
                <a:lnTo>
                  <a:pt x="290200" y="290190"/>
                </a:lnTo>
                <a:lnTo>
                  <a:pt x="255910" y="316860"/>
                </a:lnTo>
                <a:lnTo>
                  <a:pt x="215280" y="334005"/>
                </a:lnTo>
                <a:lnTo>
                  <a:pt x="170200" y="339720"/>
                </a:lnTo>
                <a:lnTo>
                  <a:pt x="125089" y="334005"/>
                </a:lnTo>
                <a:lnTo>
                  <a:pt x="84460" y="316860"/>
                </a:lnTo>
                <a:lnTo>
                  <a:pt x="50170" y="290190"/>
                </a:lnTo>
                <a:lnTo>
                  <a:pt x="23500" y="255900"/>
                </a:lnTo>
                <a:lnTo>
                  <a:pt x="6370" y="215264"/>
                </a:lnTo>
                <a:lnTo>
                  <a:pt x="0" y="170175"/>
                </a:lnTo>
                <a:lnTo>
                  <a:pt x="6370" y="125086"/>
                </a:lnTo>
                <a:lnTo>
                  <a:pt x="23500" y="84450"/>
                </a:lnTo>
                <a:lnTo>
                  <a:pt x="50170" y="49529"/>
                </a:lnTo>
                <a:lnTo>
                  <a:pt x="84460" y="23490"/>
                </a:lnTo>
                <a:lnTo>
                  <a:pt x="125089" y="6345"/>
                </a:lnTo>
                <a:lnTo>
                  <a:pt x="170200" y="0"/>
                </a:lnTo>
                <a:lnTo>
                  <a:pt x="215280" y="6345"/>
                </a:lnTo>
                <a:lnTo>
                  <a:pt x="255910" y="23490"/>
                </a:lnTo>
                <a:lnTo>
                  <a:pt x="290200" y="49529"/>
                </a:lnTo>
                <a:lnTo>
                  <a:pt x="316870" y="84450"/>
                </a:lnTo>
                <a:lnTo>
                  <a:pt x="334030" y="125086"/>
                </a:lnTo>
                <a:lnTo>
                  <a:pt x="340370" y="170175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>
            <a:extLst>
              <a:ext uri="{FF2B5EF4-FFF2-40B4-BE49-F238E27FC236}">
                <a16:creationId xmlns:a16="http://schemas.microsoft.com/office/drawing/2014/main" id="{7E0A7653-F98F-52E1-5A01-CAE960226CD9}"/>
              </a:ext>
            </a:extLst>
          </p:cNvPr>
          <p:cNvSpPr>
            <a:spLocks/>
          </p:cNvSpPr>
          <p:nvPr/>
        </p:nvSpPr>
        <p:spPr bwMode="auto">
          <a:xfrm>
            <a:off x="500063" y="1616075"/>
            <a:ext cx="12388850" cy="676275"/>
          </a:xfrm>
          <a:custGeom>
            <a:avLst/>
            <a:gdLst>
              <a:gd name="T0" fmla="*/ 0 w 12389485"/>
              <a:gd name="T1" fmla="*/ 676274 h 676275"/>
              <a:gd name="T2" fmla="*/ 12388235 w 12389485"/>
              <a:gd name="T3" fmla="*/ 676274 h 676275"/>
              <a:gd name="T4" fmla="*/ 12388235 w 12389485"/>
              <a:gd name="T5" fmla="*/ 0 h 676275"/>
              <a:gd name="T6" fmla="*/ 0 w 12389485"/>
              <a:gd name="T7" fmla="*/ 0 h 676275"/>
              <a:gd name="T8" fmla="*/ 0 w 12389485"/>
              <a:gd name="T9" fmla="*/ 676274 h 676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89485" h="676275">
                <a:moveTo>
                  <a:pt x="0" y="676274"/>
                </a:moveTo>
                <a:lnTo>
                  <a:pt x="12388870" y="676274"/>
                </a:lnTo>
                <a:lnTo>
                  <a:pt x="12388870" y="0"/>
                </a:lnTo>
                <a:lnTo>
                  <a:pt x="0" y="0"/>
                </a:lnTo>
                <a:lnTo>
                  <a:pt x="0" y="676274"/>
                </a:lnTo>
                <a:close/>
              </a:path>
            </a:pathLst>
          </a:cu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">
            <a:extLst>
              <a:ext uri="{FF2B5EF4-FFF2-40B4-BE49-F238E27FC236}">
                <a16:creationId xmlns:a16="http://schemas.microsoft.com/office/drawing/2014/main" id="{8659AFDA-DF11-FC63-94E4-6AB553DB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2454275"/>
            <a:ext cx="6870700" cy="4613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object 4">
            <a:extLst>
              <a:ext uri="{FF2B5EF4-FFF2-40B4-BE49-F238E27FC236}">
                <a16:creationId xmlns:a16="http://schemas.microsoft.com/office/drawing/2014/main" id="{E61BD1C1-0928-4E70-9260-DC519D88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66370"/>
          <a:lstStyle/>
          <a:p>
            <a:pPr marL="11113" eaLnBrk="1" hangingPunct="1">
              <a:spcBef>
                <a:spcPts val="750"/>
              </a:spcBef>
            </a:pP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Δραστηριότητα M4. 8</a:t>
            </a:r>
            <a:b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εννοείτε με τον όρο κυκλική οικονομία’;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object 5">
            <a:extLst>
              <a:ext uri="{FF2B5EF4-FFF2-40B4-BE49-F238E27FC236}">
                <a16:creationId xmlns:a16="http://schemas.microsoft.com/office/drawing/2014/main" id="{A01D3B49-1323-B5B6-C622-A91905B8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784350"/>
            <a:ext cx="40227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Συζήτηση και ανατροφοδότηση</a:t>
            </a:r>
            <a:endParaRPr lang="en-US" altLang="en-US" sz="24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>
            <a:extLst>
              <a:ext uri="{FF2B5EF4-FFF2-40B4-BE49-F238E27FC236}">
                <a16:creationId xmlns:a16="http://schemas.microsoft.com/office/drawing/2014/main" id="{9053FD0C-34D1-6FF2-930B-4DCCB38B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60475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Κυκλική οικονομία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34819" name="object 3">
            <a:extLst>
              <a:ext uri="{FF2B5EF4-FFF2-40B4-BE49-F238E27FC236}">
                <a16:creationId xmlns:a16="http://schemas.microsoft.com/office/drawing/2014/main" id="{7F00295D-2AF2-1CB8-B34C-D96B6E76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603250"/>
            <a:ext cx="521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Τι είναι η ‘Κυκλική οικονομία’;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34820" name="object 4">
            <a:extLst>
              <a:ext uri="{FF2B5EF4-FFF2-40B4-BE49-F238E27FC236}">
                <a16:creationId xmlns:a16="http://schemas.microsoft.com/office/drawing/2014/main" id="{EDC2F1DA-6E2B-0E86-07BF-ECD33C8F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300288"/>
            <a:ext cx="8345488" cy="4760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CE80B-4FD1-1D5B-4F80-926B11D1E166}"/>
              </a:ext>
            </a:extLst>
          </p:cNvPr>
          <p:cNvSpPr txBox="1"/>
          <p:nvPr/>
        </p:nvSpPr>
        <p:spPr>
          <a:xfrm>
            <a:off x="4762500" y="3981450"/>
            <a:ext cx="2971800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Κυκλική Οικονομία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E6771-7824-4064-8B98-E4FA573446BC}"/>
              </a:ext>
            </a:extLst>
          </p:cNvPr>
          <p:cNvSpPr txBox="1"/>
          <p:nvPr/>
        </p:nvSpPr>
        <p:spPr>
          <a:xfrm>
            <a:off x="1714500" y="6421438"/>
            <a:ext cx="2265363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Ελαχιστοποίηση των αποβλήτων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D24AA-0745-4BFB-E28B-99782EF25B8D}"/>
              </a:ext>
            </a:extLst>
          </p:cNvPr>
          <p:cNvSpPr txBox="1"/>
          <p:nvPr/>
        </p:nvSpPr>
        <p:spPr>
          <a:xfrm>
            <a:off x="1858963" y="2024063"/>
            <a:ext cx="2120900" cy="923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Μείωση του περιβαλλοντικού αποτυπώματος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E9906-2A40-299E-E368-8140D2596566}"/>
              </a:ext>
            </a:extLst>
          </p:cNvPr>
          <p:cNvSpPr txBox="1"/>
          <p:nvPr/>
        </p:nvSpPr>
        <p:spPr>
          <a:xfrm>
            <a:off x="8801100" y="2139950"/>
            <a:ext cx="1828800" cy="923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Δημιουργία αυξημένου εισοδήματος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B5C96-0A4C-7C13-81EA-AA3BAAB3429C}"/>
              </a:ext>
            </a:extLst>
          </p:cNvPr>
          <p:cNvSpPr txBox="1"/>
          <p:nvPr/>
        </p:nvSpPr>
        <p:spPr>
          <a:xfrm>
            <a:off x="8364538" y="6353175"/>
            <a:ext cx="2265362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Μείωση εξάρτησης από τους πόρους</a:t>
            </a:r>
          </a:p>
        </p:txBody>
      </p:sp>
      <p:sp>
        <p:nvSpPr>
          <p:cNvPr id="34826" name="TextBox 8">
            <a:extLst>
              <a:ext uri="{FF2B5EF4-FFF2-40B4-BE49-F238E27FC236}">
                <a16:creationId xmlns:a16="http://schemas.microsoft.com/office/drawing/2014/main" id="{749E5109-DA85-B708-9B89-127B8D44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2562225"/>
            <a:ext cx="1749425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/>
              <a:t>καθαρότερη παραγωγή </a:t>
            </a:r>
          </a:p>
          <a:p>
            <a:pPr eaLnBrk="1" hangingPunct="1"/>
            <a:r>
              <a:rPr lang="el-GR" altLang="en-US"/>
              <a:t>χρήση λιγότερων πόρων</a:t>
            </a:r>
            <a:endParaRPr lang="en-US" altLang="en-US"/>
          </a:p>
        </p:txBody>
      </p:sp>
      <p:sp>
        <p:nvSpPr>
          <p:cNvPr id="34827" name="TextBox 9">
            <a:extLst>
              <a:ext uri="{FF2B5EF4-FFF2-40B4-BE49-F238E27FC236}">
                <a16:creationId xmlns:a16="http://schemas.microsoft.com/office/drawing/2014/main" id="{6291FEAA-6E1F-28BF-E2A0-F1C3F963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2562225"/>
            <a:ext cx="17494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/>
              <a:t>Οικολογικά προϊόντα</a:t>
            </a:r>
          </a:p>
          <a:p>
            <a:pPr eaLnBrk="1" hangingPunct="1"/>
            <a:r>
              <a:rPr lang="el-GR" altLang="en-US" sz="1600"/>
              <a:t>μη τοξικά, μακράς διάρκειας ζωής, ανακυκλώσιμα</a:t>
            </a:r>
            <a:endParaRPr lang="en-US" altLang="en-US" sz="160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3A11F74-451C-7634-D03F-EBB1E29AB5D8}"/>
              </a:ext>
            </a:extLst>
          </p:cNvPr>
          <p:cNvSpPr/>
          <p:nvPr/>
        </p:nvSpPr>
        <p:spPr>
          <a:xfrm>
            <a:off x="3065463" y="2968625"/>
            <a:ext cx="704850" cy="69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9" name="TextBox 11">
            <a:extLst>
              <a:ext uri="{FF2B5EF4-FFF2-40B4-BE49-F238E27FC236}">
                <a16:creationId xmlns:a16="http://schemas.microsoft.com/office/drawing/2014/main" id="{C2832575-BA6D-5C03-DB59-0A11B68A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05350"/>
            <a:ext cx="17335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/>
              <a:t>ανακύκλωση αποβλήτων, επαναχρησιμοποίηση πόρων</a:t>
            </a:r>
            <a:endParaRPr lang="en-US" altLang="en-US" b="1"/>
          </a:p>
        </p:txBody>
      </p:sp>
      <p:sp>
        <p:nvSpPr>
          <p:cNvPr id="34830" name="TextBox 12">
            <a:extLst>
              <a:ext uri="{FF2B5EF4-FFF2-40B4-BE49-F238E27FC236}">
                <a16:creationId xmlns:a16="http://schemas.microsoft.com/office/drawing/2014/main" id="{53EA505C-5A6C-5C52-0C53-12302A99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6116638"/>
            <a:ext cx="226536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/>
              <a:t>συλλογή στο τέλος του κύκλου ζωής, ανακατασκευή</a:t>
            </a:r>
            <a:endParaRPr lang="en-US" altLang="en-US" b="1"/>
          </a:p>
        </p:txBody>
      </p:sp>
      <p:sp>
        <p:nvSpPr>
          <p:cNvPr id="34831" name="TextBox 13">
            <a:extLst>
              <a:ext uri="{FF2B5EF4-FFF2-40B4-BE49-F238E27FC236}">
                <a16:creationId xmlns:a16="http://schemas.microsoft.com/office/drawing/2014/main" id="{E2B47E0C-C89F-3AD6-6DEA-E5CAB7C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4887913"/>
            <a:ext cx="226536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/>
              <a:t>καλύτερη συντήρηση </a:t>
            </a:r>
            <a:r>
              <a:rPr lang="el-GR" altLang="en-US"/>
              <a:t>για παράταση της διάρκειας ζωής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>
            <a:extLst>
              <a:ext uri="{FF2B5EF4-FFF2-40B4-BE49-F238E27FC236}">
                <a16:creationId xmlns:a16="http://schemas.microsoft.com/office/drawing/2014/main" id="{88E8268D-B3DD-8242-69C3-F9A06CC78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03800"/>
            <a:ext cx="4410075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7" name="object 3">
            <a:extLst>
              <a:ext uri="{FF2B5EF4-FFF2-40B4-BE49-F238E27FC236}">
                <a16:creationId xmlns:a16="http://schemas.microsoft.com/office/drawing/2014/main" id="{E9AAF43A-700D-39B4-3120-3C7FA121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5468938"/>
            <a:ext cx="1249362" cy="20367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object 4">
            <a:extLst>
              <a:ext uri="{FF2B5EF4-FFF2-40B4-BE49-F238E27FC236}">
                <a16:creationId xmlns:a16="http://schemas.microsoft.com/office/drawing/2014/main" id="{23687004-56BE-466E-EF66-52596E01E78F}"/>
              </a:ext>
            </a:extLst>
          </p:cNvPr>
          <p:cNvSpPr>
            <a:spLocks/>
          </p:cNvSpPr>
          <p:nvPr/>
        </p:nvSpPr>
        <p:spPr bwMode="auto">
          <a:xfrm>
            <a:off x="3087688" y="5391150"/>
            <a:ext cx="4303712" cy="1881188"/>
          </a:xfrm>
          <a:custGeom>
            <a:avLst/>
            <a:gdLst>
              <a:gd name="T0" fmla="*/ 189873 w 4303395"/>
              <a:gd name="T1" fmla="*/ 1322634 h 1881504"/>
              <a:gd name="T2" fmla="*/ 126379 w 4303395"/>
              <a:gd name="T3" fmla="*/ 1559515 h 1881504"/>
              <a:gd name="T4" fmla="*/ 430561 w 4303395"/>
              <a:gd name="T5" fmla="*/ 1322634 h 1881504"/>
              <a:gd name="T6" fmla="*/ 107937 w 4303395"/>
              <a:gd name="T7" fmla="*/ 755645 h 1881504"/>
              <a:gd name="T8" fmla="*/ 31122 w 4303395"/>
              <a:gd name="T9" fmla="*/ 796024 h 1881504"/>
              <a:gd name="T10" fmla="*/ 0 w 4303395"/>
              <a:gd name="T11" fmla="*/ 893139 h 1881504"/>
              <a:gd name="T12" fmla="*/ 8261 w 4303395"/>
              <a:gd name="T13" fmla="*/ 1239541 h 1881504"/>
              <a:gd name="T14" fmla="*/ 65415 w 4303395"/>
              <a:gd name="T15" fmla="*/ 1312538 h 1881504"/>
              <a:gd name="T16" fmla="*/ 607602 w 4303395"/>
              <a:gd name="T17" fmla="*/ 1322634 h 1881504"/>
              <a:gd name="T18" fmla="*/ 683807 w 4303395"/>
              <a:gd name="T19" fmla="*/ 1283028 h 1881504"/>
              <a:gd name="T20" fmla="*/ 715570 w 4303395"/>
              <a:gd name="T21" fmla="*/ 1186722 h 1881504"/>
              <a:gd name="T22" fmla="*/ 707309 w 4303395"/>
              <a:gd name="T23" fmla="*/ 839582 h 1881504"/>
              <a:gd name="T24" fmla="*/ 649515 w 4303395"/>
              <a:gd name="T25" fmla="*/ 766574 h 1881504"/>
              <a:gd name="T26" fmla="*/ 4303696 w 4303395"/>
              <a:gd name="T27" fmla="*/ 0 h 1881504"/>
              <a:gd name="T28" fmla="*/ 2714443 w 4303395"/>
              <a:gd name="T29" fmla="*/ 1523 h 1881504"/>
              <a:gd name="T30" fmla="*/ 2651558 w 4303395"/>
              <a:gd name="T31" fmla="*/ 274904 h 1881504"/>
              <a:gd name="T32" fmla="*/ 2334056 w 4303395"/>
              <a:gd name="T33" fmla="*/ 532036 h 1881504"/>
              <a:gd name="T34" fmla="*/ 2714443 w 4303395"/>
              <a:gd name="T35" fmla="*/ 572415 h 1881504"/>
              <a:gd name="T36" fmla="*/ 2716973 w 4303395"/>
              <a:gd name="T37" fmla="*/ 1365345 h 1881504"/>
              <a:gd name="T38" fmla="*/ 2735384 w 4303395"/>
              <a:gd name="T39" fmla="*/ 1477199 h 1881504"/>
              <a:gd name="T40" fmla="*/ 2770957 w 4303395"/>
              <a:gd name="T41" fmla="*/ 1580479 h 1881504"/>
              <a:gd name="T42" fmla="*/ 2821772 w 4303395"/>
              <a:gd name="T43" fmla="*/ 1672129 h 1881504"/>
              <a:gd name="T44" fmla="*/ 2885266 w 4303395"/>
              <a:gd name="T45" fmla="*/ 1749794 h 1881504"/>
              <a:gd name="T46" fmla="*/ 2959551 w 4303395"/>
              <a:gd name="T47" fmla="*/ 1811922 h 1881504"/>
              <a:gd name="T48" fmla="*/ 3043895 w 4303395"/>
              <a:gd name="T49" fmla="*/ 1855407 h 1881504"/>
              <a:gd name="T50" fmla="*/ 3134702 w 4303395"/>
              <a:gd name="T51" fmla="*/ 1877943 h 1881504"/>
              <a:gd name="T52" fmla="*/ 3834543 w 4303395"/>
              <a:gd name="T53" fmla="*/ 1881050 h 1881504"/>
              <a:gd name="T54" fmla="*/ 3928398 w 4303395"/>
              <a:gd name="T55" fmla="*/ 1869395 h 1881504"/>
              <a:gd name="T56" fmla="*/ 4016675 w 4303395"/>
              <a:gd name="T57" fmla="*/ 1835992 h 1881504"/>
              <a:gd name="T58" fmla="*/ 4096051 w 4303395"/>
              <a:gd name="T59" fmla="*/ 1783185 h 1881504"/>
              <a:gd name="T60" fmla="*/ 4165886 w 4303395"/>
              <a:gd name="T61" fmla="*/ 1713282 h 1881504"/>
              <a:gd name="T62" fmla="*/ 4223040 w 4303395"/>
              <a:gd name="T63" fmla="*/ 1627858 h 1881504"/>
              <a:gd name="T64" fmla="*/ 4266233 w 4303395"/>
              <a:gd name="T65" fmla="*/ 1530006 h 1881504"/>
              <a:gd name="T66" fmla="*/ 4294185 w 4303395"/>
              <a:gd name="T67" fmla="*/ 1422820 h 1881504"/>
              <a:gd name="T68" fmla="*/ 4303696 w 4303395"/>
              <a:gd name="T69" fmla="*/ 1306336 h 18815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303395" h="1881504">
                <a:moveTo>
                  <a:pt x="430529" y="1322856"/>
                </a:moveTo>
                <a:lnTo>
                  <a:pt x="189859" y="1322856"/>
                </a:lnTo>
                <a:lnTo>
                  <a:pt x="189859" y="1357813"/>
                </a:lnTo>
                <a:lnTo>
                  <a:pt x="126370" y="1559777"/>
                </a:lnTo>
                <a:lnTo>
                  <a:pt x="129539" y="1562886"/>
                </a:lnTo>
                <a:lnTo>
                  <a:pt x="430529" y="1322856"/>
                </a:lnTo>
                <a:close/>
              </a:path>
              <a:path w="4303395" h="1881504">
                <a:moveTo>
                  <a:pt x="607557" y="755772"/>
                </a:moveTo>
                <a:lnTo>
                  <a:pt x="107929" y="755772"/>
                </a:lnTo>
                <a:lnTo>
                  <a:pt x="65410" y="766703"/>
                </a:lnTo>
                <a:lnTo>
                  <a:pt x="31120" y="796158"/>
                </a:lnTo>
                <a:lnTo>
                  <a:pt x="8260" y="839723"/>
                </a:lnTo>
                <a:lnTo>
                  <a:pt x="0" y="893289"/>
                </a:lnTo>
                <a:lnTo>
                  <a:pt x="0" y="1186921"/>
                </a:lnTo>
                <a:lnTo>
                  <a:pt x="8260" y="1239749"/>
                </a:lnTo>
                <a:lnTo>
                  <a:pt x="31120" y="1283244"/>
                </a:lnTo>
                <a:lnTo>
                  <a:pt x="65410" y="1312758"/>
                </a:lnTo>
                <a:lnTo>
                  <a:pt x="107929" y="1322856"/>
                </a:lnTo>
                <a:lnTo>
                  <a:pt x="607557" y="1322856"/>
                </a:lnTo>
                <a:lnTo>
                  <a:pt x="649467" y="1312758"/>
                </a:lnTo>
                <a:lnTo>
                  <a:pt x="683757" y="1283244"/>
                </a:lnTo>
                <a:lnTo>
                  <a:pt x="707257" y="1239749"/>
                </a:lnTo>
                <a:lnTo>
                  <a:pt x="715517" y="1186921"/>
                </a:lnTo>
                <a:lnTo>
                  <a:pt x="715517" y="893289"/>
                </a:lnTo>
                <a:lnTo>
                  <a:pt x="707257" y="839723"/>
                </a:lnTo>
                <a:lnTo>
                  <a:pt x="683757" y="796158"/>
                </a:lnTo>
                <a:lnTo>
                  <a:pt x="649467" y="766703"/>
                </a:lnTo>
                <a:lnTo>
                  <a:pt x="607557" y="755772"/>
                </a:lnTo>
                <a:close/>
              </a:path>
              <a:path w="4303395" h="1881504">
                <a:moveTo>
                  <a:pt x="4303379" y="0"/>
                </a:moveTo>
                <a:lnTo>
                  <a:pt x="2714243" y="0"/>
                </a:lnTo>
                <a:lnTo>
                  <a:pt x="2714243" y="1523"/>
                </a:lnTo>
                <a:lnTo>
                  <a:pt x="2651363" y="25658"/>
                </a:lnTo>
                <a:lnTo>
                  <a:pt x="2651363" y="274950"/>
                </a:lnTo>
                <a:lnTo>
                  <a:pt x="2333243" y="527435"/>
                </a:lnTo>
                <a:lnTo>
                  <a:pt x="2333884" y="532125"/>
                </a:lnTo>
                <a:lnTo>
                  <a:pt x="2662153" y="551556"/>
                </a:lnTo>
                <a:lnTo>
                  <a:pt x="2714243" y="572511"/>
                </a:lnTo>
                <a:lnTo>
                  <a:pt x="2714243" y="1306555"/>
                </a:lnTo>
                <a:lnTo>
                  <a:pt x="2716773" y="1365574"/>
                </a:lnTo>
                <a:lnTo>
                  <a:pt x="2723753" y="1423059"/>
                </a:lnTo>
                <a:lnTo>
                  <a:pt x="2735183" y="1477447"/>
                </a:lnTo>
                <a:lnTo>
                  <a:pt x="2751063" y="1530263"/>
                </a:lnTo>
                <a:lnTo>
                  <a:pt x="2770753" y="1580744"/>
                </a:lnTo>
                <a:lnTo>
                  <a:pt x="2794253" y="1628131"/>
                </a:lnTo>
                <a:lnTo>
                  <a:pt x="2821564" y="1672410"/>
                </a:lnTo>
                <a:lnTo>
                  <a:pt x="2851403" y="1713570"/>
                </a:lnTo>
                <a:lnTo>
                  <a:pt x="2885053" y="1750088"/>
                </a:lnTo>
                <a:lnTo>
                  <a:pt x="2920624" y="1783485"/>
                </a:lnTo>
                <a:lnTo>
                  <a:pt x="2959333" y="1812226"/>
                </a:lnTo>
                <a:lnTo>
                  <a:pt x="3000634" y="1836300"/>
                </a:lnTo>
                <a:lnTo>
                  <a:pt x="3043671" y="1855719"/>
                </a:lnTo>
                <a:lnTo>
                  <a:pt x="3088111" y="1869709"/>
                </a:lnTo>
                <a:lnTo>
                  <a:pt x="3134471" y="1878258"/>
                </a:lnTo>
                <a:lnTo>
                  <a:pt x="3182752" y="1881366"/>
                </a:lnTo>
                <a:lnTo>
                  <a:pt x="3834261" y="1881366"/>
                </a:lnTo>
                <a:lnTo>
                  <a:pt x="3881749" y="1878258"/>
                </a:lnTo>
                <a:lnTo>
                  <a:pt x="3928109" y="1869709"/>
                </a:lnTo>
                <a:lnTo>
                  <a:pt x="3973189" y="1855719"/>
                </a:lnTo>
                <a:lnTo>
                  <a:pt x="4016379" y="1836300"/>
                </a:lnTo>
                <a:lnTo>
                  <a:pt x="4057009" y="1812226"/>
                </a:lnTo>
                <a:lnTo>
                  <a:pt x="4095749" y="1783485"/>
                </a:lnTo>
                <a:lnTo>
                  <a:pt x="4131929" y="1750088"/>
                </a:lnTo>
                <a:lnTo>
                  <a:pt x="4165579" y="1713570"/>
                </a:lnTo>
                <a:lnTo>
                  <a:pt x="4196059" y="1672410"/>
                </a:lnTo>
                <a:lnTo>
                  <a:pt x="4222729" y="1628131"/>
                </a:lnTo>
                <a:lnTo>
                  <a:pt x="4246229" y="1580744"/>
                </a:lnTo>
                <a:lnTo>
                  <a:pt x="4265919" y="1530263"/>
                </a:lnTo>
                <a:lnTo>
                  <a:pt x="4281799" y="1477447"/>
                </a:lnTo>
                <a:lnTo>
                  <a:pt x="4293869" y="1423059"/>
                </a:lnTo>
                <a:lnTo>
                  <a:pt x="4300849" y="1365574"/>
                </a:lnTo>
                <a:lnTo>
                  <a:pt x="4303379" y="1306555"/>
                </a:lnTo>
                <a:lnTo>
                  <a:pt x="4303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object 5">
            <a:extLst>
              <a:ext uri="{FF2B5EF4-FFF2-40B4-BE49-F238E27FC236}">
                <a16:creationId xmlns:a16="http://schemas.microsoft.com/office/drawing/2014/main" id="{F92A77C3-9952-443D-43D2-550762C3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257800"/>
            <a:ext cx="2740025" cy="2247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object 6">
            <a:extLst>
              <a:ext uri="{FF2B5EF4-FFF2-40B4-BE49-F238E27FC236}">
                <a16:creationId xmlns:a16="http://schemas.microsoft.com/office/drawing/2014/main" id="{756FDEB2-E667-D1C0-AFF1-AC000143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116638"/>
            <a:ext cx="1727200" cy="13890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object 7">
            <a:extLst>
              <a:ext uri="{FF2B5EF4-FFF2-40B4-BE49-F238E27FC236}">
                <a16:creationId xmlns:a16="http://schemas.microsoft.com/office/drawing/2014/main" id="{FA5AAC8A-054A-AD0F-8F9C-0AE26567B67F}"/>
              </a:ext>
            </a:extLst>
          </p:cNvPr>
          <p:cNvSpPr>
            <a:spLocks/>
          </p:cNvSpPr>
          <p:nvPr/>
        </p:nvSpPr>
        <p:spPr bwMode="auto">
          <a:xfrm>
            <a:off x="8978900" y="5341938"/>
            <a:ext cx="1346200" cy="2163762"/>
          </a:xfrm>
          <a:custGeom>
            <a:avLst/>
            <a:gdLst>
              <a:gd name="T0" fmla="*/ 1346185 w 1346834"/>
              <a:gd name="T1" fmla="*/ 760468 h 2163445"/>
              <a:gd name="T2" fmla="*/ 185961 w 1346834"/>
              <a:gd name="T3" fmla="*/ 760468 h 2163445"/>
              <a:gd name="T4" fmla="*/ 185961 w 1346834"/>
              <a:gd name="T5" fmla="*/ 2163766 h 2163445"/>
              <a:gd name="T6" fmla="*/ 1346185 w 1346834"/>
              <a:gd name="T7" fmla="*/ 2163766 h 2163445"/>
              <a:gd name="T8" fmla="*/ 1346185 w 1346834"/>
              <a:gd name="T9" fmla="*/ 760468 h 2163445"/>
              <a:gd name="T10" fmla="*/ 1346185 w 1346834"/>
              <a:gd name="T11" fmla="*/ 0 h 2163445"/>
              <a:gd name="T12" fmla="*/ 185961 w 1346834"/>
              <a:gd name="T13" fmla="*/ 0 h 2163445"/>
              <a:gd name="T14" fmla="*/ 185961 w 1346834"/>
              <a:gd name="T15" fmla="*/ 432629 h 2163445"/>
              <a:gd name="T16" fmla="*/ 0 w 1346834"/>
              <a:gd name="T17" fmla="*/ 876178 h 2163445"/>
              <a:gd name="T18" fmla="*/ 185961 w 1346834"/>
              <a:gd name="T19" fmla="*/ 760468 h 2163445"/>
              <a:gd name="T20" fmla="*/ 1346185 w 1346834"/>
              <a:gd name="T21" fmla="*/ 760468 h 2163445"/>
              <a:gd name="T22" fmla="*/ 1346185 w 1346834"/>
              <a:gd name="T23" fmla="*/ 0 h 21634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6834" h="2163445">
                <a:moveTo>
                  <a:pt x="1346819" y="760357"/>
                </a:moveTo>
                <a:lnTo>
                  <a:pt x="186049" y="760357"/>
                </a:lnTo>
                <a:lnTo>
                  <a:pt x="186049" y="2163449"/>
                </a:lnTo>
                <a:lnTo>
                  <a:pt x="1346819" y="2163449"/>
                </a:lnTo>
                <a:lnTo>
                  <a:pt x="1346819" y="760357"/>
                </a:lnTo>
                <a:close/>
              </a:path>
              <a:path w="1346834" h="2163445">
                <a:moveTo>
                  <a:pt x="1346819" y="0"/>
                </a:moveTo>
                <a:lnTo>
                  <a:pt x="186049" y="0"/>
                </a:lnTo>
                <a:lnTo>
                  <a:pt x="186049" y="432566"/>
                </a:lnTo>
                <a:lnTo>
                  <a:pt x="0" y="876050"/>
                </a:lnTo>
                <a:lnTo>
                  <a:pt x="186049" y="760357"/>
                </a:lnTo>
                <a:lnTo>
                  <a:pt x="1346819" y="760357"/>
                </a:lnTo>
                <a:lnTo>
                  <a:pt x="1346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2" name="object 8">
            <a:extLst>
              <a:ext uri="{FF2B5EF4-FFF2-40B4-BE49-F238E27FC236}">
                <a16:creationId xmlns:a16="http://schemas.microsoft.com/office/drawing/2014/main" id="{5819A6B8-6EE1-51BB-340E-96C6C786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6118225"/>
            <a:ext cx="1757363" cy="1387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object 9">
            <a:extLst>
              <a:ext uri="{FF2B5EF4-FFF2-40B4-BE49-F238E27FC236}">
                <a16:creationId xmlns:a16="http://schemas.microsoft.com/office/drawing/2014/main" id="{C2EB3487-7E57-E02F-BAEE-3461964E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28788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Money Matters Κόμικ νο. 12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36874" name="object 10">
            <a:extLst>
              <a:ext uri="{FF2B5EF4-FFF2-40B4-BE49-F238E27FC236}">
                <a16:creationId xmlns:a16="http://schemas.microsoft.com/office/drawing/2014/main" id="{F95530E4-955C-ADFF-EED4-187EA085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4257675"/>
            <a:ext cx="249237" cy="238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object 11">
            <a:extLst>
              <a:ext uri="{FF2B5EF4-FFF2-40B4-BE49-F238E27FC236}">
                <a16:creationId xmlns:a16="http://schemas.microsoft.com/office/drawing/2014/main" id="{5216C744-5C8A-19A2-DC2F-6FA730AF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2482850"/>
            <a:ext cx="3254375" cy="25225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object 12">
            <a:extLst>
              <a:ext uri="{FF2B5EF4-FFF2-40B4-BE49-F238E27FC236}">
                <a16:creationId xmlns:a16="http://schemas.microsoft.com/office/drawing/2014/main" id="{33D19BE4-D98B-4506-E0F3-63B1C85C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571875"/>
            <a:ext cx="565150" cy="7461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object 13">
            <a:extLst>
              <a:ext uri="{FF2B5EF4-FFF2-40B4-BE49-F238E27FC236}">
                <a16:creationId xmlns:a16="http://schemas.microsoft.com/office/drawing/2014/main" id="{7D422DC0-0283-238A-C6A8-E02F7DD1BB90}"/>
              </a:ext>
            </a:extLst>
          </p:cNvPr>
          <p:cNvSpPr>
            <a:spLocks/>
          </p:cNvSpPr>
          <p:nvPr/>
        </p:nvSpPr>
        <p:spPr bwMode="auto">
          <a:xfrm>
            <a:off x="5213350" y="2660650"/>
            <a:ext cx="1069975" cy="917575"/>
          </a:xfrm>
          <a:custGeom>
            <a:avLst/>
            <a:gdLst>
              <a:gd name="T0" fmla="*/ 484157 w 1069339"/>
              <a:gd name="T1" fmla="*/ 703569 h 917575"/>
              <a:gd name="T2" fmla="*/ 285279 w 1069339"/>
              <a:gd name="T3" fmla="*/ 703569 h 917575"/>
              <a:gd name="T4" fmla="*/ 285279 w 1069339"/>
              <a:gd name="T5" fmla="*/ 904219 h 917575"/>
              <a:gd name="T6" fmla="*/ 287810 w 1069339"/>
              <a:gd name="T7" fmla="*/ 911199 h 917575"/>
              <a:gd name="T8" fmla="*/ 293543 w 1069339"/>
              <a:gd name="T9" fmla="*/ 916289 h 917575"/>
              <a:gd name="T10" fmla="*/ 301168 w 1069339"/>
              <a:gd name="T11" fmla="*/ 917569 h 917575"/>
              <a:gd name="T12" fmla="*/ 308152 w 1069339"/>
              <a:gd name="T13" fmla="*/ 913759 h 917575"/>
              <a:gd name="T14" fmla="*/ 484157 w 1069339"/>
              <a:gd name="T15" fmla="*/ 703569 h 917575"/>
              <a:gd name="T16" fmla="*/ 909850 w 1069339"/>
              <a:gd name="T17" fmla="*/ 0 h 917575"/>
              <a:gd name="T18" fmla="*/ 161365 w 1069339"/>
              <a:gd name="T19" fmla="*/ 0 h 917575"/>
              <a:gd name="T20" fmla="*/ 118179 w 1069339"/>
              <a:gd name="T21" fmla="*/ 5699 h 917575"/>
              <a:gd name="T22" fmla="*/ 80057 w 1069339"/>
              <a:gd name="T23" fmla="*/ 22859 h 917575"/>
              <a:gd name="T24" fmla="*/ 46997 w 1069339"/>
              <a:gd name="T25" fmla="*/ 49529 h 917575"/>
              <a:gd name="T26" fmla="*/ 22232 w 1069339"/>
              <a:gd name="T27" fmla="*/ 83819 h 917575"/>
              <a:gd name="T28" fmla="*/ 5702 w 1069339"/>
              <a:gd name="T29" fmla="*/ 124449 h 917575"/>
              <a:gd name="T30" fmla="*/ 0 w 1069339"/>
              <a:gd name="T31" fmla="*/ 170169 h 917575"/>
              <a:gd name="T32" fmla="*/ 0 w 1069339"/>
              <a:gd name="T33" fmla="*/ 533399 h 917575"/>
              <a:gd name="T34" fmla="*/ 5702 w 1069339"/>
              <a:gd name="T35" fmla="*/ 578479 h 917575"/>
              <a:gd name="T36" fmla="*/ 22232 w 1069339"/>
              <a:gd name="T37" fmla="*/ 619109 h 917575"/>
              <a:gd name="T38" fmla="*/ 46997 w 1069339"/>
              <a:gd name="T39" fmla="*/ 653399 h 917575"/>
              <a:gd name="T40" fmla="*/ 80057 w 1069339"/>
              <a:gd name="T41" fmla="*/ 680069 h 917575"/>
              <a:gd name="T42" fmla="*/ 118179 w 1069339"/>
              <a:gd name="T43" fmla="*/ 697229 h 917575"/>
              <a:gd name="T44" fmla="*/ 161365 w 1069339"/>
              <a:gd name="T45" fmla="*/ 703569 h 917575"/>
              <a:gd name="T46" fmla="*/ 909850 w 1069339"/>
              <a:gd name="T47" fmla="*/ 703569 h 917575"/>
              <a:gd name="T48" fmla="*/ 952425 w 1069339"/>
              <a:gd name="T49" fmla="*/ 697229 h 917575"/>
              <a:gd name="T50" fmla="*/ 990548 w 1069339"/>
              <a:gd name="T51" fmla="*/ 680069 h 917575"/>
              <a:gd name="T52" fmla="*/ 1022937 w 1069339"/>
              <a:gd name="T53" fmla="*/ 653399 h 917575"/>
              <a:gd name="T54" fmla="*/ 1047732 w 1069339"/>
              <a:gd name="T55" fmla="*/ 619109 h 917575"/>
              <a:gd name="T56" fmla="*/ 1064232 w 1069339"/>
              <a:gd name="T57" fmla="*/ 578479 h 917575"/>
              <a:gd name="T58" fmla="*/ 1069965 w 1069339"/>
              <a:gd name="T59" fmla="*/ 533399 h 917575"/>
              <a:gd name="T60" fmla="*/ 1069965 w 1069339"/>
              <a:gd name="T61" fmla="*/ 170169 h 917575"/>
              <a:gd name="T62" fmla="*/ 1064232 w 1069339"/>
              <a:gd name="T63" fmla="*/ 124449 h 917575"/>
              <a:gd name="T64" fmla="*/ 1047732 w 1069339"/>
              <a:gd name="T65" fmla="*/ 83819 h 917575"/>
              <a:gd name="T66" fmla="*/ 1022937 w 1069339"/>
              <a:gd name="T67" fmla="*/ 49529 h 917575"/>
              <a:gd name="T68" fmla="*/ 990548 w 1069339"/>
              <a:gd name="T69" fmla="*/ 22859 h 917575"/>
              <a:gd name="T70" fmla="*/ 952425 w 1069339"/>
              <a:gd name="T71" fmla="*/ 5699 h 917575"/>
              <a:gd name="T72" fmla="*/ 909850 w 1069339"/>
              <a:gd name="T73" fmla="*/ 0 h 9175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69339" h="917575">
                <a:moveTo>
                  <a:pt x="483869" y="703569"/>
                </a:moveTo>
                <a:lnTo>
                  <a:pt x="285109" y="703569"/>
                </a:lnTo>
                <a:lnTo>
                  <a:pt x="285109" y="904219"/>
                </a:lnTo>
                <a:lnTo>
                  <a:pt x="287639" y="911199"/>
                </a:lnTo>
                <a:lnTo>
                  <a:pt x="293369" y="916289"/>
                </a:lnTo>
                <a:lnTo>
                  <a:pt x="300989" y="917569"/>
                </a:lnTo>
                <a:lnTo>
                  <a:pt x="307969" y="913759"/>
                </a:lnTo>
                <a:lnTo>
                  <a:pt x="483869" y="703569"/>
                </a:lnTo>
                <a:close/>
              </a:path>
              <a:path w="1069339" h="917575">
                <a:moveTo>
                  <a:pt x="909309" y="0"/>
                </a:moveTo>
                <a:lnTo>
                  <a:pt x="161269" y="0"/>
                </a:lnTo>
                <a:lnTo>
                  <a:pt x="118109" y="5699"/>
                </a:lnTo>
                <a:lnTo>
                  <a:pt x="80009" y="22859"/>
                </a:lnTo>
                <a:lnTo>
                  <a:pt x="46969" y="49529"/>
                </a:lnTo>
                <a:lnTo>
                  <a:pt x="22219" y="83819"/>
                </a:lnTo>
                <a:lnTo>
                  <a:pt x="5699" y="124449"/>
                </a:lnTo>
                <a:lnTo>
                  <a:pt x="0" y="170169"/>
                </a:lnTo>
                <a:lnTo>
                  <a:pt x="0" y="533399"/>
                </a:lnTo>
                <a:lnTo>
                  <a:pt x="5699" y="578479"/>
                </a:lnTo>
                <a:lnTo>
                  <a:pt x="22219" y="619109"/>
                </a:lnTo>
                <a:lnTo>
                  <a:pt x="46969" y="653399"/>
                </a:lnTo>
                <a:lnTo>
                  <a:pt x="80009" y="680069"/>
                </a:lnTo>
                <a:lnTo>
                  <a:pt x="118109" y="697229"/>
                </a:lnTo>
                <a:lnTo>
                  <a:pt x="161269" y="703569"/>
                </a:lnTo>
                <a:lnTo>
                  <a:pt x="909309" y="703569"/>
                </a:lnTo>
                <a:lnTo>
                  <a:pt x="951859" y="697229"/>
                </a:lnTo>
                <a:lnTo>
                  <a:pt x="989959" y="680069"/>
                </a:lnTo>
                <a:lnTo>
                  <a:pt x="1022329" y="653399"/>
                </a:lnTo>
                <a:lnTo>
                  <a:pt x="1047109" y="619109"/>
                </a:lnTo>
                <a:lnTo>
                  <a:pt x="1063599" y="578479"/>
                </a:lnTo>
                <a:lnTo>
                  <a:pt x="1069329" y="533399"/>
                </a:lnTo>
                <a:lnTo>
                  <a:pt x="1069329" y="170169"/>
                </a:lnTo>
                <a:lnTo>
                  <a:pt x="1063599" y="124449"/>
                </a:lnTo>
                <a:lnTo>
                  <a:pt x="1047109" y="83819"/>
                </a:lnTo>
                <a:lnTo>
                  <a:pt x="1022329" y="49529"/>
                </a:lnTo>
                <a:lnTo>
                  <a:pt x="989959" y="22859"/>
                </a:lnTo>
                <a:lnTo>
                  <a:pt x="951859" y="5699"/>
                </a:lnTo>
                <a:lnTo>
                  <a:pt x="909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8" name="object 14">
            <a:extLst>
              <a:ext uri="{FF2B5EF4-FFF2-40B4-BE49-F238E27FC236}">
                <a16:creationId xmlns:a16="http://schemas.microsoft.com/office/drawing/2014/main" id="{2DBEE3F0-6983-C16A-11D1-52ADF0186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68725"/>
            <a:ext cx="831850" cy="10810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object 15">
            <a:extLst>
              <a:ext uri="{FF2B5EF4-FFF2-40B4-BE49-F238E27FC236}">
                <a16:creationId xmlns:a16="http://schemas.microsoft.com/office/drawing/2014/main" id="{8C79AA21-7D56-333C-5A84-BCB7601D96D5}"/>
              </a:ext>
            </a:extLst>
          </p:cNvPr>
          <p:cNvSpPr>
            <a:spLocks/>
          </p:cNvSpPr>
          <p:nvPr/>
        </p:nvSpPr>
        <p:spPr bwMode="auto">
          <a:xfrm>
            <a:off x="3133725" y="2568575"/>
            <a:ext cx="1517650" cy="1295400"/>
          </a:xfrm>
          <a:custGeom>
            <a:avLst/>
            <a:gdLst>
              <a:gd name="T0" fmla="*/ 685799 w 1517650"/>
              <a:gd name="T1" fmla="*/ 993129 h 1295400"/>
              <a:gd name="T2" fmla="*/ 403859 w 1517650"/>
              <a:gd name="T3" fmla="*/ 993129 h 1295400"/>
              <a:gd name="T4" fmla="*/ 403859 w 1517650"/>
              <a:gd name="T5" fmla="*/ 1276990 h 1295400"/>
              <a:gd name="T6" fmla="*/ 407029 w 1517650"/>
              <a:gd name="T7" fmla="*/ 1287139 h 1295400"/>
              <a:gd name="T8" fmla="*/ 415930 w 1517650"/>
              <a:gd name="T9" fmla="*/ 1294119 h 1295400"/>
              <a:gd name="T10" fmla="*/ 426719 w 1517650"/>
              <a:gd name="T11" fmla="*/ 1295399 h 1295400"/>
              <a:gd name="T12" fmla="*/ 436229 w 1517650"/>
              <a:gd name="T13" fmla="*/ 1289669 h 1295400"/>
              <a:gd name="T14" fmla="*/ 685799 w 1517650"/>
              <a:gd name="T15" fmla="*/ 993129 h 1295400"/>
              <a:gd name="T16" fmla="*/ 1289029 w 1517650"/>
              <a:gd name="T17" fmla="*/ 0 h 1295400"/>
              <a:gd name="T18" fmla="*/ 229240 w 1517650"/>
              <a:gd name="T19" fmla="*/ 0 h 1295400"/>
              <a:gd name="T20" fmla="*/ 182879 w 1517650"/>
              <a:gd name="T21" fmla="*/ 5059 h 1295400"/>
              <a:gd name="T22" fmla="*/ 139689 w 1517650"/>
              <a:gd name="T23" fmla="*/ 19049 h 1295400"/>
              <a:gd name="T24" fmla="*/ 100949 w 1517650"/>
              <a:gd name="T25" fmla="*/ 41269 h 1295400"/>
              <a:gd name="T26" fmla="*/ 66659 w 1517650"/>
              <a:gd name="T27" fmla="*/ 70469 h 1295400"/>
              <a:gd name="T28" fmla="*/ 38740 w 1517650"/>
              <a:gd name="T29" fmla="*/ 106039 h 1295400"/>
              <a:gd name="T30" fmla="*/ 17769 w 1517650"/>
              <a:gd name="T31" fmla="*/ 146669 h 1295400"/>
              <a:gd name="T32" fmla="*/ 4450 w 1517650"/>
              <a:gd name="T33" fmla="*/ 191140 h 1295400"/>
              <a:gd name="T34" fmla="*/ 0 w 1517650"/>
              <a:gd name="T35" fmla="*/ 239389 h 1295400"/>
              <a:gd name="T36" fmla="*/ 0 w 1517650"/>
              <a:gd name="T37" fmla="*/ 753099 h 1295400"/>
              <a:gd name="T38" fmla="*/ 4450 w 1517650"/>
              <a:gd name="T39" fmla="*/ 801989 h 1295400"/>
              <a:gd name="T40" fmla="*/ 17769 w 1517650"/>
              <a:gd name="T41" fmla="*/ 847069 h 1295400"/>
              <a:gd name="T42" fmla="*/ 38740 w 1517650"/>
              <a:gd name="T43" fmla="*/ 887729 h 1295400"/>
              <a:gd name="T44" fmla="*/ 66659 w 1517650"/>
              <a:gd name="T45" fmla="*/ 923269 h 1295400"/>
              <a:gd name="T46" fmla="*/ 100949 w 1517650"/>
              <a:gd name="T47" fmla="*/ 952499 h 1295400"/>
              <a:gd name="T48" fmla="*/ 139689 w 1517650"/>
              <a:gd name="T49" fmla="*/ 974079 h 1295400"/>
              <a:gd name="T50" fmla="*/ 182879 w 1517650"/>
              <a:gd name="T51" fmla="*/ 988039 h 1295400"/>
              <a:gd name="T52" fmla="*/ 229240 w 1517650"/>
              <a:gd name="T53" fmla="*/ 993129 h 1295400"/>
              <a:gd name="T54" fmla="*/ 1289029 w 1517650"/>
              <a:gd name="T55" fmla="*/ 993129 h 1295400"/>
              <a:gd name="T56" fmla="*/ 1334749 w 1517650"/>
              <a:gd name="T57" fmla="*/ 988039 h 1295400"/>
              <a:gd name="T58" fmla="*/ 1377939 w 1517650"/>
              <a:gd name="T59" fmla="*/ 974079 h 1295400"/>
              <a:gd name="T60" fmla="*/ 1416679 w 1517650"/>
              <a:gd name="T61" fmla="*/ 952499 h 1295400"/>
              <a:gd name="T62" fmla="*/ 1450969 w 1517650"/>
              <a:gd name="T63" fmla="*/ 923269 h 1295400"/>
              <a:gd name="T64" fmla="*/ 1478920 w 1517650"/>
              <a:gd name="T65" fmla="*/ 887729 h 1295400"/>
              <a:gd name="T66" fmla="*/ 1499859 w 1517650"/>
              <a:gd name="T67" fmla="*/ 847069 h 1295400"/>
              <a:gd name="T68" fmla="*/ 1513210 w 1517650"/>
              <a:gd name="T69" fmla="*/ 801989 h 1295400"/>
              <a:gd name="T70" fmla="*/ 1517629 w 1517650"/>
              <a:gd name="T71" fmla="*/ 753099 h 1295400"/>
              <a:gd name="T72" fmla="*/ 1517629 w 1517650"/>
              <a:gd name="T73" fmla="*/ 239389 h 1295400"/>
              <a:gd name="T74" fmla="*/ 1513210 w 1517650"/>
              <a:gd name="T75" fmla="*/ 191140 h 1295400"/>
              <a:gd name="T76" fmla="*/ 1499859 w 1517650"/>
              <a:gd name="T77" fmla="*/ 146669 h 1295400"/>
              <a:gd name="T78" fmla="*/ 1478920 w 1517650"/>
              <a:gd name="T79" fmla="*/ 106039 h 1295400"/>
              <a:gd name="T80" fmla="*/ 1450969 w 1517650"/>
              <a:gd name="T81" fmla="*/ 70469 h 1295400"/>
              <a:gd name="T82" fmla="*/ 1416679 w 1517650"/>
              <a:gd name="T83" fmla="*/ 41269 h 1295400"/>
              <a:gd name="T84" fmla="*/ 1377939 w 1517650"/>
              <a:gd name="T85" fmla="*/ 19049 h 1295400"/>
              <a:gd name="T86" fmla="*/ 1334749 w 1517650"/>
              <a:gd name="T87" fmla="*/ 5059 h 1295400"/>
              <a:gd name="T88" fmla="*/ 1289029 w 1517650"/>
              <a:gd name="T89" fmla="*/ 0 h 12954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17650" h="1295400">
                <a:moveTo>
                  <a:pt x="685799" y="993129"/>
                </a:moveTo>
                <a:lnTo>
                  <a:pt x="403859" y="993129"/>
                </a:lnTo>
                <a:lnTo>
                  <a:pt x="403859" y="1276990"/>
                </a:lnTo>
                <a:lnTo>
                  <a:pt x="407029" y="1287139"/>
                </a:lnTo>
                <a:lnTo>
                  <a:pt x="415930" y="1294119"/>
                </a:lnTo>
                <a:lnTo>
                  <a:pt x="426719" y="1295399"/>
                </a:lnTo>
                <a:lnTo>
                  <a:pt x="436229" y="1289669"/>
                </a:lnTo>
                <a:lnTo>
                  <a:pt x="685799" y="993129"/>
                </a:lnTo>
                <a:close/>
              </a:path>
              <a:path w="1517650" h="1295400">
                <a:moveTo>
                  <a:pt x="1289029" y="0"/>
                </a:moveTo>
                <a:lnTo>
                  <a:pt x="229240" y="0"/>
                </a:lnTo>
                <a:lnTo>
                  <a:pt x="182879" y="5059"/>
                </a:lnTo>
                <a:lnTo>
                  <a:pt x="139689" y="19049"/>
                </a:lnTo>
                <a:lnTo>
                  <a:pt x="100949" y="41269"/>
                </a:lnTo>
                <a:lnTo>
                  <a:pt x="66659" y="70469"/>
                </a:lnTo>
                <a:lnTo>
                  <a:pt x="38740" y="106039"/>
                </a:lnTo>
                <a:lnTo>
                  <a:pt x="17769" y="146669"/>
                </a:lnTo>
                <a:lnTo>
                  <a:pt x="4450" y="191140"/>
                </a:lnTo>
                <a:lnTo>
                  <a:pt x="0" y="239389"/>
                </a:lnTo>
                <a:lnTo>
                  <a:pt x="0" y="753099"/>
                </a:lnTo>
                <a:lnTo>
                  <a:pt x="4450" y="801989"/>
                </a:lnTo>
                <a:lnTo>
                  <a:pt x="17769" y="847069"/>
                </a:lnTo>
                <a:lnTo>
                  <a:pt x="38740" y="887729"/>
                </a:lnTo>
                <a:lnTo>
                  <a:pt x="66659" y="923269"/>
                </a:lnTo>
                <a:lnTo>
                  <a:pt x="100949" y="952499"/>
                </a:lnTo>
                <a:lnTo>
                  <a:pt x="139689" y="974079"/>
                </a:lnTo>
                <a:lnTo>
                  <a:pt x="182879" y="988039"/>
                </a:lnTo>
                <a:lnTo>
                  <a:pt x="229240" y="993129"/>
                </a:lnTo>
                <a:lnTo>
                  <a:pt x="1289029" y="993129"/>
                </a:lnTo>
                <a:lnTo>
                  <a:pt x="1334749" y="988039"/>
                </a:lnTo>
                <a:lnTo>
                  <a:pt x="1377939" y="974079"/>
                </a:lnTo>
                <a:lnTo>
                  <a:pt x="1416679" y="952499"/>
                </a:lnTo>
                <a:lnTo>
                  <a:pt x="1450969" y="923269"/>
                </a:lnTo>
                <a:lnTo>
                  <a:pt x="1478920" y="887729"/>
                </a:lnTo>
                <a:lnTo>
                  <a:pt x="1499859" y="847069"/>
                </a:lnTo>
                <a:lnTo>
                  <a:pt x="1513210" y="801989"/>
                </a:lnTo>
                <a:lnTo>
                  <a:pt x="1517629" y="753099"/>
                </a:lnTo>
                <a:lnTo>
                  <a:pt x="1517629" y="239389"/>
                </a:lnTo>
                <a:lnTo>
                  <a:pt x="1513210" y="191140"/>
                </a:lnTo>
                <a:lnTo>
                  <a:pt x="1499859" y="146669"/>
                </a:lnTo>
                <a:lnTo>
                  <a:pt x="1478920" y="106039"/>
                </a:lnTo>
                <a:lnTo>
                  <a:pt x="1450969" y="70469"/>
                </a:lnTo>
                <a:lnTo>
                  <a:pt x="1416679" y="41269"/>
                </a:lnTo>
                <a:lnTo>
                  <a:pt x="1377939" y="19049"/>
                </a:lnTo>
                <a:lnTo>
                  <a:pt x="1334749" y="5059"/>
                </a:lnTo>
                <a:lnTo>
                  <a:pt x="1289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object 16">
            <a:extLst>
              <a:ext uri="{FF2B5EF4-FFF2-40B4-BE49-F238E27FC236}">
                <a16:creationId xmlns:a16="http://schemas.microsoft.com/office/drawing/2014/main" id="{E074FD3D-45A2-0DCD-6D44-01A11C2A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4257675"/>
            <a:ext cx="868362" cy="4381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object 17">
            <a:extLst>
              <a:ext uri="{FF2B5EF4-FFF2-40B4-BE49-F238E27FC236}">
                <a16:creationId xmlns:a16="http://schemas.microsoft.com/office/drawing/2014/main" id="{52F30F9D-B71F-A4F5-27A7-BC63B00F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902075"/>
            <a:ext cx="579438" cy="11064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object 18">
            <a:extLst>
              <a:ext uri="{FF2B5EF4-FFF2-40B4-BE49-F238E27FC236}">
                <a16:creationId xmlns:a16="http://schemas.microsoft.com/office/drawing/2014/main" id="{86922CBD-6DDE-0281-03AF-3335E9EB9321}"/>
              </a:ext>
            </a:extLst>
          </p:cNvPr>
          <p:cNvSpPr>
            <a:spLocks/>
          </p:cNvSpPr>
          <p:nvPr/>
        </p:nvSpPr>
        <p:spPr bwMode="auto">
          <a:xfrm>
            <a:off x="3103563" y="4624388"/>
            <a:ext cx="3197225" cy="354012"/>
          </a:xfrm>
          <a:custGeom>
            <a:avLst/>
            <a:gdLst>
              <a:gd name="T0" fmla="*/ 3130539 w 3197225"/>
              <a:gd name="T1" fmla="*/ 0 h 353695"/>
              <a:gd name="T2" fmla="*/ 66659 w 3197225"/>
              <a:gd name="T3" fmla="*/ 0 h 353695"/>
              <a:gd name="T4" fmla="*/ 40629 w 3197225"/>
              <a:gd name="T5" fmla="*/ 5719 h 353695"/>
              <a:gd name="T6" fmla="*/ 19049 w 3197225"/>
              <a:gd name="T7" fmla="*/ 19711 h 353695"/>
              <a:gd name="T8" fmla="*/ 5059 w 3197225"/>
              <a:gd name="T9" fmla="*/ 40684 h 353695"/>
              <a:gd name="T10" fmla="*/ 0 w 3197225"/>
              <a:gd name="T11" fmla="*/ 66103 h 353695"/>
              <a:gd name="T12" fmla="*/ 0 w 3197225"/>
              <a:gd name="T13" fmla="*/ 286650 h 353695"/>
              <a:gd name="T14" fmla="*/ 5059 w 3197225"/>
              <a:gd name="T15" fmla="*/ 313344 h 353695"/>
              <a:gd name="T16" fmla="*/ 19049 w 3197225"/>
              <a:gd name="T17" fmla="*/ 334317 h 353695"/>
              <a:gd name="T18" fmla="*/ 40629 w 3197225"/>
              <a:gd name="T19" fmla="*/ 348926 h 353695"/>
              <a:gd name="T20" fmla="*/ 66659 w 3197225"/>
              <a:gd name="T21" fmla="*/ 354016 h 353695"/>
              <a:gd name="T22" fmla="*/ 3130539 w 3197225"/>
              <a:gd name="T23" fmla="*/ 354016 h 353695"/>
              <a:gd name="T24" fmla="*/ 3156569 w 3197225"/>
              <a:gd name="T25" fmla="*/ 348926 h 353695"/>
              <a:gd name="T26" fmla="*/ 3177539 w 3197225"/>
              <a:gd name="T27" fmla="*/ 334317 h 353695"/>
              <a:gd name="T28" fmla="*/ 3191499 w 3197225"/>
              <a:gd name="T29" fmla="*/ 313344 h 353695"/>
              <a:gd name="T30" fmla="*/ 3197199 w 3197225"/>
              <a:gd name="T31" fmla="*/ 286650 h 353695"/>
              <a:gd name="T32" fmla="*/ 3197199 w 3197225"/>
              <a:gd name="T33" fmla="*/ 66103 h 353695"/>
              <a:gd name="T34" fmla="*/ 3191499 w 3197225"/>
              <a:gd name="T35" fmla="*/ 40684 h 353695"/>
              <a:gd name="T36" fmla="*/ 3177539 w 3197225"/>
              <a:gd name="T37" fmla="*/ 19711 h 353695"/>
              <a:gd name="T38" fmla="*/ 3156569 w 3197225"/>
              <a:gd name="T39" fmla="*/ 5719 h 353695"/>
              <a:gd name="T40" fmla="*/ 3130539 w 3197225"/>
              <a:gd name="T41" fmla="*/ 0 h 3536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97225" h="353695">
                <a:moveTo>
                  <a:pt x="3130539" y="0"/>
                </a:moveTo>
                <a:lnTo>
                  <a:pt x="66659" y="0"/>
                </a:lnTo>
                <a:lnTo>
                  <a:pt x="40629" y="5714"/>
                </a:lnTo>
                <a:lnTo>
                  <a:pt x="19049" y="19693"/>
                </a:lnTo>
                <a:lnTo>
                  <a:pt x="5059" y="40648"/>
                </a:lnTo>
                <a:lnTo>
                  <a:pt x="0" y="66044"/>
                </a:lnTo>
                <a:lnTo>
                  <a:pt x="0" y="286393"/>
                </a:lnTo>
                <a:lnTo>
                  <a:pt x="5059" y="313063"/>
                </a:lnTo>
                <a:lnTo>
                  <a:pt x="19049" y="334018"/>
                </a:lnTo>
                <a:lnTo>
                  <a:pt x="40629" y="348614"/>
                </a:lnTo>
                <a:lnTo>
                  <a:pt x="66659" y="353699"/>
                </a:lnTo>
                <a:lnTo>
                  <a:pt x="3130539" y="353699"/>
                </a:lnTo>
                <a:lnTo>
                  <a:pt x="3156569" y="348614"/>
                </a:lnTo>
                <a:lnTo>
                  <a:pt x="3177539" y="334018"/>
                </a:lnTo>
                <a:lnTo>
                  <a:pt x="3191499" y="313063"/>
                </a:lnTo>
                <a:lnTo>
                  <a:pt x="3197199" y="286393"/>
                </a:lnTo>
                <a:lnTo>
                  <a:pt x="3197199" y="66044"/>
                </a:lnTo>
                <a:lnTo>
                  <a:pt x="3191499" y="40648"/>
                </a:lnTo>
                <a:lnTo>
                  <a:pt x="3177539" y="19693"/>
                </a:lnTo>
                <a:lnTo>
                  <a:pt x="3156569" y="5714"/>
                </a:lnTo>
                <a:lnTo>
                  <a:pt x="3130539" y="0"/>
                </a:lnTo>
                <a:close/>
              </a:path>
            </a:pathLst>
          </a:custGeom>
          <a:solidFill>
            <a:srgbClr val="099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3" name="object 19">
            <a:extLst>
              <a:ext uri="{FF2B5EF4-FFF2-40B4-BE49-F238E27FC236}">
                <a16:creationId xmlns:a16="http://schemas.microsoft.com/office/drawing/2014/main" id="{158D45E3-BFF3-E921-2723-F4CD93EF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2708275"/>
            <a:ext cx="15287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0013" indent="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3000"/>
              </a:lnSpc>
            </a:pPr>
            <a:r>
              <a:rPr lang="en-US" altLang="en-US" sz="900">
                <a:latin typeface="Arial" panose="020B0604020202020204" pitchFamily="34" charset="0"/>
              </a:rPr>
              <a:t>Το να πετάμε πράγματα που δεν χρειαζόμαστε είναι σπατάλη. Μακάρι</a:t>
            </a:r>
            <a:r>
              <a:rPr lang="el-GR" altLang="en-US" sz="900">
                <a:latin typeface="Arial" panose="020B0604020202020204" pitchFamily="34" charset="0"/>
              </a:rPr>
              <a:t> </a:t>
            </a:r>
            <a:r>
              <a:rPr lang="en-US" altLang="en-US" sz="900">
                <a:latin typeface="Arial" panose="020B0604020202020204" pitchFamily="34" charset="0"/>
              </a:rPr>
              <a:t>να</a:t>
            </a:r>
          </a:p>
          <a:p>
            <a:pPr eaLnBrk="1" hangingPunct="1">
              <a:spcBef>
                <a:spcPts val="150"/>
              </a:spcBef>
            </a:pPr>
            <a:r>
              <a:rPr lang="en-US" altLang="en-US" sz="900">
                <a:latin typeface="Arial" panose="020B0604020202020204" pitchFamily="34" charset="0"/>
              </a:rPr>
              <a:t>υπήρχε ένας τρόπος να</a:t>
            </a:r>
            <a:r>
              <a:rPr lang="el-GR" altLang="en-US" sz="900">
                <a:latin typeface="Arial" panose="020B0604020202020204" pitchFamily="34" charset="0"/>
              </a:rPr>
              <a:t> τα χρησιμοποιούσαμε σωστά.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6884" name="object 20">
            <a:extLst>
              <a:ext uri="{FF2B5EF4-FFF2-40B4-BE49-F238E27FC236}">
                <a16:creationId xmlns:a16="http://schemas.microsoft.com/office/drawing/2014/main" id="{4D7752C9-AC97-D4D1-1D28-31E1288D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2773363"/>
            <a:ext cx="79851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00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000">
                <a:cs typeface="Calibri" panose="020F0502020204030204" pitchFamily="34" charset="0"/>
              </a:rPr>
              <a:t>Τι θα κάνατε χωρίς εμένα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1000">
                <a:cs typeface="Calibri" panose="020F0502020204030204" pitchFamily="34" charset="0"/>
              </a:rPr>
              <a:t>παιδιά</a:t>
            </a:r>
            <a:r>
              <a:rPr lang="en-US" altLang="en-US" sz="100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6885" name="object 21">
            <a:extLst>
              <a:ext uri="{FF2B5EF4-FFF2-40B4-BE49-F238E27FC236}">
                <a16:creationId xmlns:a16="http://schemas.microsoft.com/office/drawing/2014/main" id="{CB5CDC2D-A9DD-FF59-208F-55DEFDA8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4652963"/>
            <a:ext cx="26955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85788" indent="-5730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013"/>
              </a:lnSpc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Οι κύριοι πόροι της Γης είναι το πετρέλαιο, το φυσικό αέριο, τα δέντρα, τα ζώα κ.λπ.</a:t>
            </a: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36886" name="object 22">
            <a:extLst>
              <a:ext uri="{FF2B5EF4-FFF2-40B4-BE49-F238E27FC236}">
                <a16:creationId xmlns:a16="http://schemas.microsoft.com/office/drawing/2014/main" id="{4FCDCE34-853B-BAED-2CD2-1D66B235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2482850"/>
            <a:ext cx="4524375" cy="272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object 23">
            <a:extLst>
              <a:ext uri="{FF2B5EF4-FFF2-40B4-BE49-F238E27FC236}">
                <a16:creationId xmlns:a16="http://schemas.microsoft.com/office/drawing/2014/main" id="{A5427B5C-BA9F-60EF-FC1F-B0AC205FB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3" y="2984500"/>
            <a:ext cx="917575" cy="11160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object 24">
            <a:extLst>
              <a:ext uri="{FF2B5EF4-FFF2-40B4-BE49-F238E27FC236}">
                <a16:creationId xmlns:a16="http://schemas.microsoft.com/office/drawing/2014/main" id="{689F235C-6FB4-C910-F0EF-CC2C538120C4}"/>
              </a:ext>
            </a:extLst>
          </p:cNvPr>
          <p:cNvSpPr>
            <a:spLocks/>
          </p:cNvSpPr>
          <p:nvPr/>
        </p:nvSpPr>
        <p:spPr bwMode="auto">
          <a:xfrm>
            <a:off x="9061450" y="2927350"/>
            <a:ext cx="1019175" cy="798513"/>
          </a:xfrm>
          <a:custGeom>
            <a:avLst/>
            <a:gdLst>
              <a:gd name="T0" fmla="*/ 461175 w 1018540"/>
              <a:gd name="T1" fmla="*/ 612405 h 798829"/>
              <a:gd name="T2" fmla="*/ 271166 w 1018540"/>
              <a:gd name="T3" fmla="*/ 612405 h 798829"/>
              <a:gd name="T4" fmla="*/ 271166 w 1018540"/>
              <a:gd name="T5" fmla="*/ 786834 h 798829"/>
              <a:gd name="T6" fmla="*/ 273331 w 1018540"/>
              <a:gd name="T7" fmla="*/ 793049 h 798829"/>
              <a:gd name="T8" fmla="*/ 279309 w 1018540"/>
              <a:gd name="T9" fmla="*/ 797102 h 798829"/>
              <a:gd name="T10" fmla="*/ 286049 w 1018540"/>
              <a:gd name="T11" fmla="*/ 798503 h 798829"/>
              <a:gd name="T12" fmla="*/ 292789 w 1018540"/>
              <a:gd name="T13" fmla="*/ 795091 h 798829"/>
              <a:gd name="T14" fmla="*/ 461175 w 1018540"/>
              <a:gd name="T15" fmla="*/ 612405 h 798829"/>
              <a:gd name="T16" fmla="*/ 866293 w 1018540"/>
              <a:gd name="T17" fmla="*/ 0 h 798829"/>
              <a:gd name="T18" fmla="*/ 153501 w 1018540"/>
              <a:gd name="T19" fmla="*/ 0 h 798829"/>
              <a:gd name="T20" fmla="*/ 105099 w 1018540"/>
              <a:gd name="T21" fmla="*/ 8257 h 798829"/>
              <a:gd name="T22" fmla="*/ 63284 w 1018540"/>
              <a:gd name="T23" fmla="*/ 28823 h 798829"/>
              <a:gd name="T24" fmla="*/ 29736 w 1018540"/>
              <a:gd name="T25" fmla="*/ 61057 h 798829"/>
              <a:gd name="T26" fmla="*/ 8112 w 1018540"/>
              <a:gd name="T27" fmla="*/ 102311 h 798829"/>
              <a:gd name="T28" fmla="*/ 0 w 1018540"/>
              <a:gd name="T29" fmla="*/ 149018 h 798829"/>
              <a:gd name="T30" fmla="*/ 0 w 1018540"/>
              <a:gd name="T31" fmla="*/ 463478 h 798829"/>
              <a:gd name="T32" fmla="*/ 8112 w 1018540"/>
              <a:gd name="T33" fmla="*/ 510825 h 798829"/>
              <a:gd name="T34" fmla="*/ 29736 w 1018540"/>
              <a:gd name="T35" fmla="*/ 551348 h 798829"/>
              <a:gd name="T36" fmla="*/ 63284 w 1018540"/>
              <a:gd name="T37" fmla="*/ 583582 h 798829"/>
              <a:gd name="T38" fmla="*/ 105099 w 1018540"/>
              <a:gd name="T39" fmla="*/ 604910 h 798829"/>
              <a:gd name="T40" fmla="*/ 153501 w 1018540"/>
              <a:gd name="T41" fmla="*/ 612405 h 798829"/>
              <a:gd name="T42" fmla="*/ 866293 w 1018540"/>
              <a:gd name="T43" fmla="*/ 612405 h 798829"/>
              <a:gd name="T44" fmla="*/ 914086 w 1018540"/>
              <a:gd name="T45" fmla="*/ 604910 h 798829"/>
              <a:gd name="T46" fmla="*/ 956509 w 1018540"/>
              <a:gd name="T47" fmla="*/ 583582 h 798829"/>
              <a:gd name="T48" fmla="*/ 989295 w 1018540"/>
              <a:gd name="T49" fmla="*/ 551348 h 798829"/>
              <a:gd name="T50" fmla="*/ 1011682 w 1018540"/>
              <a:gd name="T51" fmla="*/ 510825 h 798829"/>
              <a:gd name="T52" fmla="*/ 1019032 w 1018540"/>
              <a:gd name="T53" fmla="*/ 463478 h 798829"/>
              <a:gd name="T54" fmla="*/ 1019032 w 1018540"/>
              <a:gd name="T55" fmla="*/ 149018 h 798829"/>
              <a:gd name="T56" fmla="*/ 1011682 w 1018540"/>
              <a:gd name="T57" fmla="*/ 102311 h 798829"/>
              <a:gd name="T58" fmla="*/ 989295 w 1018540"/>
              <a:gd name="T59" fmla="*/ 61057 h 798829"/>
              <a:gd name="T60" fmla="*/ 956509 w 1018540"/>
              <a:gd name="T61" fmla="*/ 28823 h 798829"/>
              <a:gd name="T62" fmla="*/ 914086 w 1018540"/>
              <a:gd name="T63" fmla="*/ 8257 h 798829"/>
              <a:gd name="T64" fmla="*/ 866293 w 1018540"/>
              <a:gd name="T65" fmla="*/ 0 h 7988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18540" h="798829">
                <a:moveTo>
                  <a:pt x="460888" y="612647"/>
                </a:moveTo>
                <a:lnTo>
                  <a:pt x="270997" y="612647"/>
                </a:lnTo>
                <a:lnTo>
                  <a:pt x="270997" y="787145"/>
                </a:lnTo>
                <a:lnTo>
                  <a:pt x="273161" y="793363"/>
                </a:lnTo>
                <a:lnTo>
                  <a:pt x="279135" y="797417"/>
                </a:lnTo>
                <a:lnTo>
                  <a:pt x="285871" y="798819"/>
                </a:lnTo>
                <a:lnTo>
                  <a:pt x="292607" y="795406"/>
                </a:lnTo>
                <a:lnTo>
                  <a:pt x="460888" y="612647"/>
                </a:lnTo>
                <a:close/>
              </a:path>
              <a:path w="1018540" h="798829">
                <a:moveTo>
                  <a:pt x="865753" y="0"/>
                </a:moveTo>
                <a:lnTo>
                  <a:pt x="153405" y="0"/>
                </a:lnTo>
                <a:lnTo>
                  <a:pt x="105034" y="8260"/>
                </a:lnTo>
                <a:lnTo>
                  <a:pt x="63245" y="28834"/>
                </a:lnTo>
                <a:lnTo>
                  <a:pt x="29717" y="61081"/>
                </a:lnTo>
                <a:lnTo>
                  <a:pt x="8107" y="102351"/>
                </a:lnTo>
                <a:lnTo>
                  <a:pt x="0" y="149077"/>
                </a:lnTo>
                <a:lnTo>
                  <a:pt x="0" y="463661"/>
                </a:lnTo>
                <a:lnTo>
                  <a:pt x="8107" y="511027"/>
                </a:lnTo>
                <a:lnTo>
                  <a:pt x="29717" y="551566"/>
                </a:lnTo>
                <a:lnTo>
                  <a:pt x="63245" y="583813"/>
                </a:lnTo>
                <a:lnTo>
                  <a:pt x="105034" y="605149"/>
                </a:lnTo>
                <a:lnTo>
                  <a:pt x="153405" y="612647"/>
                </a:lnTo>
                <a:lnTo>
                  <a:pt x="865753" y="612647"/>
                </a:lnTo>
                <a:lnTo>
                  <a:pt x="913516" y="605149"/>
                </a:lnTo>
                <a:lnTo>
                  <a:pt x="955913" y="583813"/>
                </a:lnTo>
                <a:lnTo>
                  <a:pt x="988679" y="551566"/>
                </a:lnTo>
                <a:lnTo>
                  <a:pt x="1011052" y="511027"/>
                </a:lnTo>
                <a:lnTo>
                  <a:pt x="1018397" y="463661"/>
                </a:lnTo>
                <a:lnTo>
                  <a:pt x="1018397" y="149077"/>
                </a:lnTo>
                <a:lnTo>
                  <a:pt x="1011052" y="102351"/>
                </a:lnTo>
                <a:lnTo>
                  <a:pt x="988679" y="61081"/>
                </a:lnTo>
                <a:lnTo>
                  <a:pt x="955913" y="28834"/>
                </a:lnTo>
                <a:lnTo>
                  <a:pt x="913516" y="8260"/>
                </a:lnTo>
                <a:lnTo>
                  <a:pt x="865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9" name="object 25">
            <a:extLst>
              <a:ext uri="{FF2B5EF4-FFF2-40B4-BE49-F238E27FC236}">
                <a16:creationId xmlns:a16="http://schemas.microsoft.com/office/drawing/2014/main" id="{0763C01F-D17B-3FF9-5CFD-C4739C4E2ABC}"/>
              </a:ext>
            </a:extLst>
          </p:cNvPr>
          <p:cNvSpPr>
            <a:spLocks/>
          </p:cNvSpPr>
          <p:nvPr/>
        </p:nvSpPr>
        <p:spPr bwMode="auto">
          <a:xfrm>
            <a:off x="8520113" y="2513013"/>
            <a:ext cx="2395537" cy="300037"/>
          </a:xfrm>
          <a:custGeom>
            <a:avLst/>
            <a:gdLst>
              <a:gd name="T0" fmla="*/ 2333674 w 2395220"/>
              <a:gd name="T1" fmla="*/ 0 h 299719"/>
              <a:gd name="T2" fmla="*/ 62613 w 2395220"/>
              <a:gd name="T3" fmla="*/ 0 h 299719"/>
              <a:gd name="T4" fmla="*/ 37983 w 2395220"/>
              <a:gd name="T5" fmla="*/ 4088 h 299719"/>
              <a:gd name="T6" fmla="*/ 17893 w 2395220"/>
              <a:gd name="T7" fmla="*/ 16538 h 299719"/>
              <a:gd name="T8" fmla="*/ 4451 w 2395220"/>
              <a:gd name="T9" fmla="*/ 34325 h 299719"/>
              <a:gd name="T10" fmla="*/ 0 w 2395220"/>
              <a:gd name="T11" fmla="*/ 56966 h 299719"/>
              <a:gd name="T12" fmla="*/ 0 w 2395220"/>
              <a:gd name="T13" fmla="*/ 242329 h 299719"/>
              <a:gd name="T14" fmla="*/ 4451 w 2395220"/>
              <a:gd name="T15" fmla="*/ 265091 h 299719"/>
              <a:gd name="T16" fmla="*/ 17893 w 2395220"/>
              <a:gd name="T17" fmla="*/ 282880 h 299719"/>
              <a:gd name="T18" fmla="*/ 37983 w 2395220"/>
              <a:gd name="T19" fmla="*/ 295206 h 299719"/>
              <a:gd name="T20" fmla="*/ 62613 w 2395220"/>
              <a:gd name="T21" fmla="*/ 299417 h 299719"/>
              <a:gd name="T22" fmla="*/ 2333674 w 2395220"/>
              <a:gd name="T23" fmla="*/ 299417 h 299719"/>
              <a:gd name="T24" fmla="*/ 2357543 w 2395220"/>
              <a:gd name="T25" fmla="*/ 295206 h 299719"/>
              <a:gd name="T26" fmla="*/ 2377633 w 2395220"/>
              <a:gd name="T27" fmla="*/ 282880 h 299719"/>
              <a:gd name="T28" fmla="*/ 2390313 w 2395220"/>
              <a:gd name="T29" fmla="*/ 265091 h 299719"/>
              <a:gd name="T30" fmla="*/ 2395526 w 2395220"/>
              <a:gd name="T31" fmla="*/ 242329 h 299719"/>
              <a:gd name="T32" fmla="*/ 2395526 w 2395220"/>
              <a:gd name="T33" fmla="*/ 56966 h 299719"/>
              <a:gd name="T34" fmla="*/ 2390313 w 2395220"/>
              <a:gd name="T35" fmla="*/ 34325 h 299719"/>
              <a:gd name="T36" fmla="*/ 2377633 w 2395220"/>
              <a:gd name="T37" fmla="*/ 16538 h 299719"/>
              <a:gd name="T38" fmla="*/ 2357543 w 2395220"/>
              <a:gd name="T39" fmla="*/ 4088 h 299719"/>
              <a:gd name="T40" fmla="*/ 2333674 w 2395220"/>
              <a:gd name="T41" fmla="*/ 0 h 29971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95220" h="299719">
                <a:moveTo>
                  <a:pt x="2333365" y="0"/>
                </a:moveTo>
                <a:lnTo>
                  <a:pt x="62605" y="0"/>
                </a:lnTo>
                <a:lnTo>
                  <a:pt x="37978" y="4084"/>
                </a:lnTo>
                <a:lnTo>
                  <a:pt x="17891" y="16520"/>
                </a:lnTo>
                <a:lnTo>
                  <a:pt x="4450" y="34289"/>
                </a:lnTo>
                <a:lnTo>
                  <a:pt x="0" y="56906"/>
                </a:lnTo>
                <a:lnTo>
                  <a:pt x="0" y="242072"/>
                </a:lnTo>
                <a:lnTo>
                  <a:pt x="4450" y="264810"/>
                </a:lnTo>
                <a:lnTo>
                  <a:pt x="17891" y="282580"/>
                </a:lnTo>
                <a:lnTo>
                  <a:pt x="37978" y="294893"/>
                </a:lnTo>
                <a:lnTo>
                  <a:pt x="62605" y="299100"/>
                </a:lnTo>
                <a:lnTo>
                  <a:pt x="2333365" y="299100"/>
                </a:lnTo>
                <a:lnTo>
                  <a:pt x="2357231" y="294893"/>
                </a:lnTo>
                <a:lnTo>
                  <a:pt x="2377318" y="282580"/>
                </a:lnTo>
                <a:lnTo>
                  <a:pt x="2389997" y="264810"/>
                </a:lnTo>
                <a:lnTo>
                  <a:pt x="2395209" y="242072"/>
                </a:lnTo>
                <a:lnTo>
                  <a:pt x="2395209" y="56906"/>
                </a:lnTo>
                <a:lnTo>
                  <a:pt x="2389997" y="34289"/>
                </a:lnTo>
                <a:lnTo>
                  <a:pt x="2377318" y="16520"/>
                </a:lnTo>
                <a:lnTo>
                  <a:pt x="2357231" y="4084"/>
                </a:lnTo>
                <a:lnTo>
                  <a:pt x="2333365" y="0"/>
                </a:lnTo>
                <a:close/>
              </a:path>
            </a:pathLst>
          </a:custGeom>
          <a:solidFill>
            <a:srgbClr val="099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0" name="object 26">
            <a:extLst>
              <a:ext uri="{FF2B5EF4-FFF2-40B4-BE49-F238E27FC236}">
                <a16:creationId xmlns:a16="http://schemas.microsoft.com/office/drawing/2014/main" id="{25B387E5-8F33-E29F-2949-5B643860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3570288"/>
            <a:ext cx="2036763" cy="16002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1" name="object 27">
            <a:extLst>
              <a:ext uri="{FF2B5EF4-FFF2-40B4-BE49-F238E27FC236}">
                <a16:creationId xmlns:a16="http://schemas.microsoft.com/office/drawing/2014/main" id="{8B1C3F03-7394-702D-D0BF-ED377204A14F}"/>
              </a:ext>
            </a:extLst>
          </p:cNvPr>
          <p:cNvSpPr>
            <a:spLocks/>
          </p:cNvSpPr>
          <p:nvPr/>
        </p:nvSpPr>
        <p:spPr bwMode="auto">
          <a:xfrm>
            <a:off x="6419850" y="3883025"/>
            <a:ext cx="2174875" cy="1374775"/>
          </a:xfrm>
          <a:custGeom>
            <a:avLst/>
            <a:gdLst>
              <a:gd name="T0" fmla="*/ 1780795 w 2174240"/>
              <a:gd name="T1" fmla="*/ 239755 h 1374775"/>
              <a:gd name="T2" fmla="*/ 384281 w 2174240"/>
              <a:gd name="T3" fmla="*/ 239755 h 1374775"/>
              <a:gd name="T4" fmla="*/ 326230 w 2174240"/>
              <a:gd name="T5" fmla="*/ 243199 h 1374775"/>
              <a:gd name="T6" fmla="*/ 271107 w 2174240"/>
              <a:gd name="T7" fmla="*/ 254873 h 1374775"/>
              <a:gd name="T8" fmla="*/ 218239 w 2174240"/>
              <a:gd name="T9" fmla="*/ 273436 h 1374775"/>
              <a:gd name="T10" fmla="*/ 170616 w 2174240"/>
              <a:gd name="T11" fmla="*/ 297423 h 1374775"/>
              <a:gd name="T12" fmla="*/ 125888 w 2174240"/>
              <a:gd name="T13" fmla="*/ 328421 h 1374775"/>
              <a:gd name="T14" fmla="*/ 87136 w 2174240"/>
              <a:gd name="T15" fmla="*/ 364114 h 1374775"/>
              <a:gd name="T16" fmla="*/ 54361 w 2174240"/>
              <a:gd name="T17" fmla="*/ 404621 h 1374775"/>
              <a:gd name="T18" fmla="*/ 27561 w 2174240"/>
              <a:gd name="T19" fmla="*/ 449305 h 1374775"/>
              <a:gd name="T20" fmla="*/ 7500 w 2174240"/>
              <a:gd name="T21" fmla="*/ 497464 h 1374775"/>
              <a:gd name="T22" fmla="*/ 0 w 2174240"/>
              <a:gd name="T23" fmla="*/ 527669 h 1374775"/>
              <a:gd name="T24" fmla="*/ 0 w 2174240"/>
              <a:gd name="T25" fmla="*/ 1180328 h 1374775"/>
              <a:gd name="T26" fmla="*/ 27561 w 2174240"/>
              <a:gd name="T27" fmla="*/ 1259326 h 1374775"/>
              <a:gd name="T28" fmla="*/ 54361 w 2174240"/>
              <a:gd name="T29" fmla="*/ 1303903 h 1374775"/>
              <a:gd name="T30" fmla="*/ 87136 w 2174240"/>
              <a:gd name="T31" fmla="*/ 1344539 h 1374775"/>
              <a:gd name="T32" fmla="*/ 119912 w 2174240"/>
              <a:gd name="T33" fmla="*/ 1374769 h 1374775"/>
              <a:gd name="T34" fmla="*/ 2045286 w 2174240"/>
              <a:gd name="T35" fmla="*/ 1374769 h 1374775"/>
              <a:gd name="T36" fmla="*/ 2078062 w 2174240"/>
              <a:gd name="T37" fmla="*/ 1344539 h 1374775"/>
              <a:gd name="T38" fmla="*/ 2110837 w 2174240"/>
              <a:gd name="T39" fmla="*/ 1303903 h 1374775"/>
              <a:gd name="T40" fmla="*/ 2137668 w 2174240"/>
              <a:gd name="T41" fmla="*/ 1259326 h 1374775"/>
              <a:gd name="T42" fmla="*/ 2157730 w 2174240"/>
              <a:gd name="T43" fmla="*/ 1211189 h 1374775"/>
              <a:gd name="T44" fmla="*/ 2170444 w 2174240"/>
              <a:gd name="T45" fmla="*/ 1159635 h 1374775"/>
              <a:gd name="T46" fmla="*/ 2174864 w 2174240"/>
              <a:gd name="T47" fmla="*/ 1106033 h 1374775"/>
              <a:gd name="T48" fmla="*/ 2174864 w 2174240"/>
              <a:gd name="T49" fmla="*/ 601851 h 1374775"/>
              <a:gd name="T50" fmla="*/ 2170444 w 2174240"/>
              <a:gd name="T51" fmla="*/ 548243 h 1374775"/>
              <a:gd name="T52" fmla="*/ 2157730 w 2174240"/>
              <a:gd name="T53" fmla="*/ 497464 h 1374775"/>
              <a:gd name="T54" fmla="*/ 2137668 w 2174240"/>
              <a:gd name="T55" fmla="*/ 449305 h 1374775"/>
              <a:gd name="T56" fmla="*/ 2110837 w 2174240"/>
              <a:gd name="T57" fmla="*/ 404621 h 1374775"/>
              <a:gd name="T58" fmla="*/ 2078062 w 2174240"/>
              <a:gd name="T59" fmla="*/ 364114 h 1374775"/>
              <a:gd name="T60" fmla="*/ 2038579 w 2174240"/>
              <a:gd name="T61" fmla="*/ 328421 h 1374775"/>
              <a:gd name="T62" fmla="*/ 1994614 w 2174240"/>
              <a:gd name="T63" fmla="*/ 297423 h 1374775"/>
              <a:gd name="T64" fmla="*/ 1946197 w 2174240"/>
              <a:gd name="T65" fmla="*/ 273436 h 1374775"/>
              <a:gd name="T66" fmla="*/ 1894122 w 2174240"/>
              <a:gd name="T67" fmla="*/ 254873 h 1374775"/>
              <a:gd name="T68" fmla="*/ 1838999 w 2174240"/>
              <a:gd name="T69" fmla="*/ 243199 h 1374775"/>
              <a:gd name="T70" fmla="*/ 1780795 w 2174240"/>
              <a:gd name="T71" fmla="*/ 239755 h 1374775"/>
              <a:gd name="T72" fmla="*/ 1535877 w 2174240"/>
              <a:gd name="T73" fmla="*/ 0 h 1374775"/>
              <a:gd name="T74" fmla="*/ 1228946 w 2174240"/>
              <a:gd name="T75" fmla="*/ 239755 h 1374775"/>
              <a:gd name="T76" fmla="*/ 1471730 w 2174240"/>
              <a:gd name="T77" fmla="*/ 239755 h 1374775"/>
              <a:gd name="T78" fmla="*/ 1535877 w 2174240"/>
              <a:gd name="T79" fmla="*/ 0 h 13747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74240" h="1374775">
                <a:moveTo>
                  <a:pt x="1780275" y="239755"/>
                </a:moveTo>
                <a:lnTo>
                  <a:pt x="384169" y="239755"/>
                </a:lnTo>
                <a:lnTo>
                  <a:pt x="326135" y="243199"/>
                </a:lnTo>
                <a:lnTo>
                  <a:pt x="271028" y="254873"/>
                </a:lnTo>
                <a:lnTo>
                  <a:pt x="218175" y="273436"/>
                </a:lnTo>
                <a:lnTo>
                  <a:pt x="170566" y="297423"/>
                </a:lnTo>
                <a:lnTo>
                  <a:pt x="125851" y="328421"/>
                </a:lnTo>
                <a:lnTo>
                  <a:pt x="87111" y="364114"/>
                </a:lnTo>
                <a:lnTo>
                  <a:pt x="54345" y="404621"/>
                </a:lnTo>
                <a:lnTo>
                  <a:pt x="27553" y="449305"/>
                </a:lnTo>
                <a:lnTo>
                  <a:pt x="7498" y="497464"/>
                </a:lnTo>
                <a:lnTo>
                  <a:pt x="0" y="527669"/>
                </a:lnTo>
                <a:lnTo>
                  <a:pt x="0" y="1180328"/>
                </a:lnTo>
                <a:lnTo>
                  <a:pt x="27553" y="1259326"/>
                </a:lnTo>
                <a:lnTo>
                  <a:pt x="54345" y="1303903"/>
                </a:lnTo>
                <a:lnTo>
                  <a:pt x="87111" y="1344539"/>
                </a:lnTo>
                <a:lnTo>
                  <a:pt x="119877" y="1374769"/>
                </a:lnTo>
                <a:lnTo>
                  <a:pt x="2044689" y="1374769"/>
                </a:lnTo>
                <a:lnTo>
                  <a:pt x="2077455" y="1344539"/>
                </a:lnTo>
                <a:lnTo>
                  <a:pt x="2110221" y="1303903"/>
                </a:lnTo>
                <a:lnTo>
                  <a:pt x="2137044" y="1259326"/>
                </a:lnTo>
                <a:lnTo>
                  <a:pt x="2157100" y="1211189"/>
                </a:lnTo>
                <a:lnTo>
                  <a:pt x="2169810" y="1159635"/>
                </a:lnTo>
                <a:lnTo>
                  <a:pt x="2174229" y="1106033"/>
                </a:lnTo>
                <a:lnTo>
                  <a:pt x="2174229" y="601851"/>
                </a:lnTo>
                <a:lnTo>
                  <a:pt x="2169810" y="548243"/>
                </a:lnTo>
                <a:lnTo>
                  <a:pt x="2157100" y="497464"/>
                </a:lnTo>
                <a:lnTo>
                  <a:pt x="2137044" y="449305"/>
                </a:lnTo>
                <a:lnTo>
                  <a:pt x="2110221" y="404621"/>
                </a:lnTo>
                <a:lnTo>
                  <a:pt x="2077455" y="364114"/>
                </a:lnTo>
                <a:lnTo>
                  <a:pt x="2037984" y="328421"/>
                </a:lnTo>
                <a:lnTo>
                  <a:pt x="1994032" y="297423"/>
                </a:lnTo>
                <a:lnTo>
                  <a:pt x="1945629" y="273436"/>
                </a:lnTo>
                <a:lnTo>
                  <a:pt x="1893569" y="254873"/>
                </a:lnTo>
                <a:lnTo>
                  <a:pt x="1838462" y="243199"/>
                </a:lnTo>
                <a:lnTo>
                  <a:pt x="1780275" y="239755"/>
                </a:lnTo>
                <a:close/>
              </a:path>
              <a:path w="2174240" h="1374775">
                <a:moveTo>
                  <a:pt x="1535429" y="0"/>
                </a:moveTo>
                <a:lnTo>
                  <a:pt x="1228587" y="239755"/>
                </a:lnTo>
                <a:lnTo>
                  <a:pt x="1471300" y="239755"/>
                </a:lnTo>
                <a:lnTo>
                  <a:pt x="1535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2" name="object 28">
            <a:extLst>
              <a:ext uri="{FF2B5EF4-FFF2-40B4-BE49-F238E27FC236}">
                <a16:creationId xmlns:a16="http://schemas.microsoft.com/office/drawing/2014/main" id="{C4C83B2F-CA1B-76F0-4BD0-683F26A1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2506663"/>
            <a:ext cx="2593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FFFF"/>
                </a:solidFill>
                <a:cs typeface="Calibri" panose="020F0502020204030204" pitchFamily="34" charset="0"/>
              </a:rPr>
              <a:t>Η ανακύκλωση μειώνει τα απόβλητα και</a:t>
            </a:r>
            <a:r>
              <a:rPr lang="el-GR" altLang="en-US" sz="1100">
                <a:solidFill>
                  <a:srgbClr val="FFFFFF"/>
                </a:solidFill>
                <a:cs typeface="Calibri" panose="020F0502020204030204" pitchFamily="34" charset="0"/>
              </a:rPr>
              <a:t>     </a:t>
            </a:r>
            <a:r>
              <a:rPr lang="en-US" altLang="en-US" sz="1100">
                <a:solidFill>
                  <a:srgbClr val="FFFFFF"/>
                </a:solidFill>
                <a:cs typeface="Calibri" panose="020F0502020204030204" pitchFamily="34" charset="0"/>
              </a:rPr>
              <a:t> τη</a:t>
            </a:r>
            <a:r>
              <a:rPr lang="el-GR" altLang="en-US" sz="1100">
                <a:solidFill>
                  <a:srgbClr val="FFFFFF"/>
                </a:solidFill>
                <a:cs typeface="Calibri" panose="020F0502020204030204" pitchFamily="34" charset="0"/>
              </a:rPr>
              <a:t> ρύπανση</a:t>
            </a:r>
            <a:endParaRPr lang="en-US" altLang="en-US" sz="1100">
              <a:cs typeface="Calibri" panose="020F0502020204030204" pitchFamily="34" charset="0"/>
            </a:endParaRPr>
          </a:p>
        </p:txBody>
      </p:sp>
      <p:sp>
        <p:nvSpPr>
          <p:cNvPr id="36893" name="object 29">
            <a:extLst>
              <a:ext uri="{FF2B5EF4-FFF2-40B4-BE49-F238E27FC236}">
                <a16:creationId xmlns:a16="http://schemas.microsoft.com/office/drawing/2014/main" id="{9B8B64F0-1291-4757-6F9C-87C669B5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925" y="2930525"/>
            <a:ext cx="993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73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>
                <a:cs typeface="Calibri" panose="020F0502020204030204" pitchFamily="34" charset="0"/>
              </a:rPr>
              <a:t>Καμία πρόταση</a:t>
            </a:r>
          </a:p>
          <a:p>
            <a:pPr algn="ctr" eaLnBrk="1" hangingPunct="1">
              <a:spcBef>
                <a:spcPts val="238"/>
              </a:spcBef>
            </a:pPr>
            <a:r>
              <a:rPr lang="en-US" altLang="en-US" sz="1000">
                <a:cs typeface="Calibri" panose="020F0502020204030204" pitchFamily="34" charset="0"/>
              </a:rPr>
              <a:t>κουκουβάγια</a:t>
            </a:r>
          </a:p>
        </p:txBody>
      </p:sp>
      <p:sp>
        <p:nvSpPr>
          <p:cNvPr id="36894" name="object 30">
            <a:extLst>
              <a:ext uri="{FF2B5EF4-FFF2-40B4-BE49-F238E27FC236}">
                <a16:creationId xmlns:a16="http://schemas.microsoft.com/office/drawing/2014/main" id="{CEAE9853-8E5F-A6F2-5A19-F028480C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4248150"/>
            <a:ext cx="16398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3000"/>
              </a:lnSpc>
            </a:pPr>
            <a:r>
              <a:rPr lang="en-US" altLang="en-US" sz="1000">
                <a:latin typeface="Arial" panose="020B0604020202020204" pitchFamily="34" charset="0"/>
              </a:rPr>
              <a:t>Φυσικά. Έχετε ακουστά τους όρους ‘κυκλική</a:t>
            </a:r>
          </a:p>
          <a:p>
            <a:pPr algn="ctr" eaLnBrk="1" hangingPunct="1">
              <a:lnSpc>
                <a:spcPct val="111000"/>
              </a:lnSpc>
              <a:spcBef>
                <a:spcPts val="13"/>
              </a:spcBef>
            </a:pPr>
            <a:r>
              <a:rPr lang="en-US" altLang="en-US" sz="1000">
                <a:latin typeface="Arial" panose="020B0604020202020204" pitchFamily="34" charset="0"/>
              </a:rPr>
              <a:t>οικονομία’ και ανακύκλωση; </a:t>
            </a:r>
            <a:r>
              <a:rPr lang="en-US" altLang="en-US" sz="1000">
                <a:cs typeface="Calibri" panose="020F0502020204030204" pitchFamily="34" charset="0"/>
              </a:rPr>
              <a:t>Αυτό κάνει τα πάντα πιο βιώσιμα</a:t>
            </a:r>
          </a:p>
        </p:txBody>
      </p:sp>
      <p:sp>
        <p:nvSpPr>
          <p:cNvPr id="36895" name="object 31">
            <a:extLst>
              <a:ext uri="{FF2B5EF4-FFF2-40B4-BE49-F238E27FC236}">
                <a16:creationId xmlns:a16="http://schemas.microsoft.com/office/drawing/2014/main" id="{7651E011-91F4-391F-3A0F-7D1A7C90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334010"/>
          <a:lstStyle/>
          <a:p>
            <a:pPr marL="9525" eaLnBrk="1" hangingPunct="1">
              <a:lnSpc>
                <a:spcPts val="3675"/>
              </a:lnSpc>
            </a:pPr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Κυκλική οικονομία: Πώς να ξεκινήσετε τη συζήτηση με τα μικρά παιδιά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6" name="object 32">
            <a:extLst>
              <a:ext uri="{FF2B5EF4-FFF2-40B4-BE49-F238E27FC236}">
                <a16:creationId xmlns:a16="http://schemas.microsoft.com/office/drawing/2014/main" id="{1D170EAB-8BB0-D9EC-9BE1-F3290439F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6310313"/>
            <a:ext cx="4730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cs typeface="Calibri" panose="020F0502020204030204" pitchFamily="34" charset="0"/>
              </a:rPr>
              <a:t>Όχι</a:t>
            </a:r>
            <a:r>
              <a:rPr lang="en-US" altLang="en-US" sz="160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BD54A17C-C682-87DD-FCB0-1B0E569D1A73}"/>
              </a:ext>
            </a:extLst>
          </p:cNvPr>
          <p:cNvSpPr txBox="1"/>
          <p:nvPr/>
        </p:nvSpPr>
        <p:spPr>
          <a:xfrm>
            <a:off x="5684838" y="5156200"/>
            <a:ext cx="1660525" cy="1927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lvl1pPr marL="12700" indent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100">
                <a:cs typeface="Calibri" panose="020F0502020204030204" pitchFamily="34" charset="0"/>
              </a:rPr>
              <a:t>Η    κυκλική    οικονομία    σημαίνει    επαναχρησιμοποίηση παιχνιδιών,  ρούχων  ή  εξοπλισμού,  ώστε  να  μην  υπάρχει ανάγκη να</a:t>
            </a:r>
          </a:p>
          <a:p>
            <a:pPr eaLnBrk="1" hangingPunct="1">
              <a:spcBef>
                <a:spcPts val="263"/>
              </a:spcBef>
            </a:pPr>
            <a:r>
              <a:rPr lang="en-US" altLang="en-US" sz="1100">
                <a:cs typeface="Calibri" panose="020F0502020204030204" pitchFamily="34" charset="0"/>
              </a:rPr>
              <a:t>τα πετάξουμε. </a:t>
            </a:r>
            <a:r>
              <a:rPr lang="en-US" altLang="en-US" sz="1000"/>
              <a:t>Τότε δεν χρειάζεται να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1000">
                <a:cs typeface="Calibri" panose="020F0502020204030204" pitchFamily="34" charset="0"/>
              </a:rPr>
              <a:t>ξοδεύεις τα χρήματά σου για την αγορά νέων πραγμάτων</a:t>
            </a:r>
            <a:r>
              <a:rPr lang="en-US" altLang="en-US" sz="1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898" name="TextBox 1">
            <a:extLst>
              <a:ext uri="{FF2B5EF4-FFF2-40B4-BE49-F238E27FC236}">
                <a16:creationId xmlns:a16="http://schemas.microsoft.com/office/drawing/2014/main" id="{B0B5EB22-9A43-65DB-6916-80BCE0B2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683375"/>
            <a:ext cx="5345113" cy="938213"/>
          </a:xfrm>
          <a:prstGeom prst="rect">
            <a:avLst/>
          </a:prstGeom>
          <a:solidFill>
            <a:srgbClr val="2F9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100" dirty="0">
                <a:solidFill>
                  <a:schemeClr val="bg1"/>
                </a:solidFill>
              </a:rPr>
              <a:t>Η κυκλική οικονομία εμποδίζει τα χρησιμοποιημένα προϊόντα να θάβονται, να καίγονται ή να αποστέλλονται σε φτωχές χώρες.</a:t>
            </a:r>
          </a:p>
          <a:p>
            <a:pPr eaLnBrk="1" hangingPunct="1"/>
            <a:r>
              <a:rPr lang="el-GR" altLang="en-US" sz="1100" dirty="0">
                <a:solidFill>
                  <a:schemeClr val="bg1"/>
                </a:solidFill>
              </a:rPr>
              <a:t>Τα πλαστικά κατασκευάζονται από πετρέλαιο και οι επιστήμονες εργάζονται πάνω σε αυτό το πρόβλημα.</a:t>
            </a:r>
          </a:p>
          <a:p>
            <a:pPr eaLnBrk="1" hangingPunct="1"/>
            <a:r>
              <a:rPr lang="el-GR" altLang="en-US" sz="1100" dirty="0">
                <a:solidFill>
                  <a:schemeClr val="bg1"/>
                </a:solidFill>
              </a:rPr>
              <a:t>Μήπως θα ήθελες και συ να σπουδάσεις αυτή την επιστήμη;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36899" name="TextBox 2">
            <a:extLst>
              <a:ext uri="{FF2B5EF4-FFF2-40B4-BE49-F238E27FC236}">
                <a16:creationId xmlns:a16="http://schemas.microsoft.com/office/drawing/2014/main" id="{2B389D6C-EFDB-8318-E933-D28C9080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63" y="5411788"/>
            <a:ext cx="20574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100"/>
              <a:t>Ζούμε σε καιρούς που αλλάζουν.</a:t>
            </a:r>
          </a:p>
          <a:p>
            <a:pPr eaLnBrk="1" hangingPunct="1"/>
            <a:r>
              <a:rPr lang="el-GR" altLang="en-US" sz="1100"/>
              <a:t>Κάποιες φορές βρέχει περισσότερο προκαλώντας πλημμύρες, ή ο ήλιος ζεσταίνει περισσότερο και τα ποτάμια στερεύουν.</a:t>
            </a:r>
          </a:p>
          <a:p>
            <a:pPr eaLnBrk="1" hangingPunct="1"/>
            <a:r>
              <a:rPr lang="el-GR" altLang="en-US" sz="1100"/>
              <a:t>Πρέπει να κάνουμε ό,τι καλύτερο μπορούμε για τον πλανήτη, για εμάς και για τους φίλους μας.</a:t>
            </a:r>
            <a:endParaRPr lang="en-US" alt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>
            <a:extLst>
              <a:ext uri="{FF2B5EF4-FFF2-40B4-BE49-F238E27FC236}">
                <a16:creationId xmlns:a16="http://schemas.microsoft.com/office/drawing/2014/main" id="{36CD3190-48DC-8EB2-9B0D-91F45DD8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68288"/>
            <a:ext cx="12211050" cy="1045543"/>
          </a:xfrm>
        </p:spPr>
        <p:txBody>
          <a:bodyPr tIns="486791"/>
          <a:lstStyle/>
          <a:p>
            <a:pPr marL="9525" eaLnBrk="1" hangingPunct="1"/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Εργ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ασίες 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ροσω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πική μελέτη: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object 3">
            <a:extLst>
              <a:ext uri="{FF2B5EF4-FFF2-40B4-BE49-F238E27FC236}">
                <a16:creationId xmlns:a16="http://schemas.microsoft.com/office/drawing/2014/main" id="{C928C119-91EF-7B40-F179-7799E21F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677988"/>
            <a:ext cx="95869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800"/>
              </a:lnSpc>
              <a:buClr>
                <a:srgbClr val="097B74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Εξερευνήστε τους συνδέσμους στο φυλλάδιο M4.9.</a:t>
            </a:r>
            <a:endParaRPr lang="en-US" altLang="en-US" sz="3200">
              <a:cs typeface="Calibri" panose="020F0502020204030204" pitchFamily="34" charset="0"/>
            </a:endParaRPr>
          </a:p>
          <a:p>
            <a:pPr eaLnBrk="1" hangingPunct="1">
              <a:lnSpc>
                <a:spcPts val="3825"/>
              </a:lnSpc>
              <a:spcBef>
                <a:spcPts val="100"/>
              </a:spcBef>
              <a:buClr>
                <a:srgbClr val="097B74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Εξερευνήστε το υλικό για την Εισαγωγική Εκπαίδευση Γονέων για τις Συνεδρίες 5 &amp; 6.</a:t>
            </a:r>
            <a:endParaRPr lang="en-US" altLang="en-US" sz="3200">
              <a:cs typeface="Calibri" panose="020F0502020204030204" pitchFamily="34" charset="0"/>
            </a:endParaRPr>
          </a:p>
          <a:p>
            <a:pPr eaLnBrk="1" hangingPunct="1">
              <a:lnSpc>
                <a:spcPts val="3825"/>
              </a:lnSpc>
              <a:spcBef>
                <a:spcPts val="25"/>
              </a:spcBef>
              <a:buClr>
                <a:srgbClr val="097B74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Μεταβείτε διαδικτυακά στη Βιβλιοθήκη Οικονομικού Αλφαβητισμού Money Matters για να</a:t>
            </a:r>
            <a:endParaRPr lang="en-US" altLang="en-US" sz="3200">
              <a:cs typeface="Calibri" panose="020F0502020204030204" pitchFamily="34" charset="0"/>
            </a:endParaRPr>
          </a:p>
          <a:p>
            <a:pPr eaLnBrk="1" hangingPunct="1">
              <a:lnSpc>
                <a:spcPts val="3825"/>
              </a:lnSpc>
            </a:pP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συμπληρώσετε την Ψηφιακή Κάρτα για την ενότητα 4.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38916" name="object 4">
            <a:extLst>
              <a:ext uri="{FF2B5EF4-FFF2-40B4-BE49-F238E27FC236}">
                <a16:creationId xmlns:a16="http://schemas.microsoft.com/office/drawing/2014/main" id="{0C464CBB-4C82-935E-43B7-70761990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610225"/>
            <a:ext cx="1511300" cy="1895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object 5">
            <a:extLst>
              <a:ext uri="{FF2B5EF4-FFF2-40B4-BE49-F238E27FC236}">
                <a16:creationId xmlns:a16="http://schemas.microsoft.com/office/drawing/2014/main" id="{EEEDF17B-6665-C544-E782-0A478FD3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5597525"/>
            <a:ext cx="1503363" cy="1908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>
            <a:extLst>
              <a:ext uri="{FF2B5EF4-FFF2-40B4-BE49-F238E27FC236}">
                <a16:creationId xmlns:a16="http://schemas.microsoft.com/office/drawing/2014/main" id="{FA72E67E-F548-8750-C8BA-614EFFF1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23888"/>
            <a:ext cx="1245393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</a:pP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Ενότητα 4 -</a:t>
            </a:r>
            <a:r>
              <a:rPr lang="en-US" altLang="en-US" sz="3200" b="1">
                <a:solidFill>
                  <a:srgbClr val="097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97B74"/>
                </a:solidFill>
                <a:cs typeface="Calibri" panose="020F0502020204030204" pitchFamily="34" charset="0"/>
              </a:rPr>
              <a:t>Στόχος: Διαχείριση των χρημάτων κατά τη διάρκεια κρίσιμων περιόδων της ζωής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4099" name="object 3">
            <a:extLst>
              <a:ext uri="{FF2B5EF4-FFF2-40B4-BE49-F238E27FC236}">
                <a16:creationId xmlns:a16="http://schemas.microsoft.com/office/drawing/2014/main" id="{3EA5643D-DB24-0C93-E8C3-17F465E53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388" y="1806575"/>
            <a:ext cx="12214225" cy="4015073"/>
          </a:xfrm>
        </p:spPr>
        <p:txBody>
          <a:bodyPr/>
          <a:lstStyle/>
          <a:p>
            <a:pPr marL="279400" eaLnBrk="1" hangingPunct="1">
              <a:spcBef>
                <a:spcPct val="0"/>
              </a:spcBef>
            </a:pPr>
            <a:r>
              <a:rPr lang="en-US" altLang="en-US" sz="2800" b="1" dirty="0">
                <a:solidFill>
                  <a:srgbClr val="097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</a:t>
            </a:r>
            <a:r>
              <a:rPr lang="en-US" altLang="en-US" sz="2800" b="1" dirty="0" err="1">
                <a:solidFill>
                  <a:srgbClr val="097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θησι</a:t>
            </a:r>
            <a:r>
              <a:rPr lang="en-US" altLang="en-US" sz="2800" b="1" dirty="0">
                <a:solidFill>
                  <a:srgbClr val="097B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ακά Αποτελέσματα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eaLnBrk="1" hangingPunct="1">
              <a:spcBef>
                <a:spcPts val="13"/>
              </a:spcBef>
            </a:pP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eaLnBrk="1" hangingPunct="1">
              <a:spcBef>
                <a:spcPct val="0"/>
              </a:spcBef>
            </a:pP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συμμετέχοντες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χουσες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θα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 σε θέση να: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eaLnBrk="1" hangingPunct="1">
              <a:spcBef>
                <a:spcPts val="25"/>
              </a:spcBef>
            </a:pP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eaLnBrk="1" hangingPunct="1">
              <a:lnSpc>
                <a:spcPct val="129000"/>
              </a:lnSpc>
              <a:spcBef>
                <a:spcPct val="0"/>
              </a:spcBef>
              <a:buSzPct val="129000"/>
              <a:buFontTx/>
              <a:buChar char="•"/>
            </a:pP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γνωρίζουν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τις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χρημ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ατικές προκλήσεις κατά τη διάρκεια κρίσιμων περιόδων της ζωής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eaLnBrk="1" hangingPunct="1">
              <a:spcBef>
                <a:spcPts val="963"/>
              </a:spcBef>
              <a:buSzPct val="129000"/>
              <a:buFontTx/>
              <a:buChar char="•"/>
            </a:pP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Περιγράφουν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κοινωνίες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συγκεντρώνουν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ξοδεύουν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χρήμ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ατα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eaLnBrk="1" hangingPunct="1">
              <a:spcBef>
                <a:spcPts val="1000"/>
              </a:spcBef>
              <a:buSzPct val="129000"/>
              <a:buFontTx/>
              <a:buChar char="•"/>
            </a:pP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συζητούν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τον </a:t>
            </a:r>
            <a:r>
              <a:rPr lang="el-GR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ενσυνείδητο</a:t>
            </a:r>
            <a:r>
              <a:rPr lang="en-US" altLang="en-US" sz="2800" dirty="0">
                <a:solidFill>
                  <a:srgbClr val="034D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καταναλωτισμό και την κυκλική οικονομία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>
            <a:extLst>
              <a:ext uri="{FF2B5EF4-FFF2-40B4-BE49-F238E27FC236}">
                <a16:creationId xmlns:a16="http://schemas.microsoft.com/office/drawing/2014/main" id="{DB5AD235-18FE-9C7A-DA75-9B4A50FF7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027363"/>
            <a:ext cx="4418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44526A"/>
                </a:solidFill>
                <a:cs typeface="Calibri" panose="020F0502020204030204" pitchFamily="34" charset="0"/>
              </a:rPr>
              <a:t>Σας ευχαριστούμε για την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40963" name="object 3">
            <a:extLst>
              <a:ext uri="{FF2B5EF4-FFF2-40B4-BE49-F238E27FC236}">
                <a16:creationId xmlns:a16="http://schemas.microsoft.com/office/drawing/2014/main" id="{AE112FCE-14A4-CC93-DABF-48BFE49E1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463925"/>
            <a:ext cx="53863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25"/>
              </a:lnSpc>
            </a:pPr>
            <a:r>
              <a:rPr lang="en-US" altLang="en-US" sz="3200" b="1">
                <a:solidFill>
                  <a:srgbClr val="44526A"/>
                </a:solidFill>
                <a:cs typeface="Calibri" panose="020F0502020204030204" pitchFamily="34" charset="0"/>
              </a:rPr>
              <a:t>παρουσία σας, ελπίζουμε να το βρήκατε χρήσιμο.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40964" name="object 4">
            <a:extLst>
              <a:ext uri="{FF2B5EF4-FFF2-40B4-BE49-F238E27FC236}">
                <a16:creationId xmlns:a16="http://schemas.microsoft.com/office/drawing/2014/main" id="{739594BE-F688-81F3-7960-CF833DA2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30950"/>
            <a:ext cx="462756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374654"/>
                </a:solidFill>
                <a:cs typeface="Calibri" panose="020F0502020204030204" pitchFamily="34" charset="0"/>
              </a:rPr>
              <a:t>Η υποστήριξη της Ευρωπαϊκής Επιτροπής στην παραγωγή της παρούσας δημοσίευσης δεν συνιστά αποδοχή του περιεχομένου, το οποίο αντικατοπτρίζει αποκλειστικά τις απόψεις των συντακτών, και η Επιτροπή δεν μπορεί να αναλάβει την ευθύνη για οποιαδήποτε χρήση των πληροφοριών που περιέχονται σε αυτήν. [Αριθμός έργου: 2020-1-UK01-</a:t>
            </a:r>
            <a:r>
              <a:rPr lang="en-US" altLang="en-US" sz="1200">
                <a:solidFill>
                  <a:srgbClr val="3746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374654"/>
                </a:solidFill>
                <a:cs typeface="Calibri" panose="020F0502020204030204" pitchFamily="34" charset="0"/>
              </a:rPr>
              <a:t>KA204-079048]</a:t>
            </a:r>
            <a:endParaRPr lang="en-US" altLang="en-US" sz="1200">
              <a:cs typeface="Calibri" panose="020F0502020204030204" pitchFamily="34" charset="0"/>
            </a:endParaRPr>
          </a:p>
        </p:txBody>
      </p:sp>
      <p:sp>
        <p:nvSpPr>
          <p:cNvPr id="40965" name="object 5">
            <a:extLst>
              <a:ext uri="{FF2B5EF4-FFF2-40B4-BE49-F238E27FC236}">
                <a16:creationId xmlns:a16="http://schemas.microsoft.com/office/drawing/2014/main" id="{F0FE3C22-763E-B098-4763-261912E7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635000"/>
            <a:ext cx="2805112" cy="1270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6" name="object 6">
            <a:extLst>
              <a:ext uri="{FF2B5EF4-FFF2-40B4-BE49-F238E27FC236}">
                <a16:creationId xmlns:a16="http://schemas.microsoft.com/office/drawing/2014/main" id="{7EB5CFEB-8659-E662-8AD4-6069AE9D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6596063"/>
            <a:ext cx="1470025" cy="301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object 7">
            <a:extLst>
              <a:ext uri="{FF2B5EF4-FFF2-40B4-BE49-F238E27FC236}">
                <a16:creationId xmlns:a16="http://schemas.microsoft.com/office/drawing/2014/main" id="{DD7DA1E9-4687-8CFE-A9C7-8AD15AE6B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2674938"/>
            <a:ext cx="6335713" cy="48307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>
            <a:extLst>
              <a:ext uri="{FF2B5EF4-FFF2-40B4-BE49-F238E27FC236}">
                <a16:creationId xmlns:a16="http://schemas.microsoft.com/office/drawing/2014/main" id="{0B83D8E3-233F-849D-33FA-90ECACB9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68288"/>
            <a:ext cx="12211050" cy="688137"/>
          </a:xfrm>
        </p:spPr>
        <p:txBody>
          <a:bodyPr tIns="193802"/>
          <a:lstStyle/>
          <a:p>
            <a:pPr marL="511175" eaLnBrk="1" hangingPunct="1"/>
            <a:r>
              <a:rPr lang="en-US" altLang="en-US" sz="3200" dirty="0" err="1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Ενότητ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4 </a:t>
            </a:r>
            <a:r>
              <a:rPr lang="el-GR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Σχεδιάγραμμα της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συνεδρί</a:t>
            </a:r>
            <a:r>
              <a:rPr lang="en-US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en-US" sz="3200" dirty="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ς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object 3">
            <a:extLst>
              <a:ext uri="{FF2B5EF4-FFF2-40B4-BE49-F238E27FC236}">
                <a16:creationId xmlns:a16="http://schemas.microsoft.com/office/drawing/2014/main" id="{2C8B0202-FA47-A9A5-2249-590C50C6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468688"/>
            <a:ext cx="2676525" cy="1846659"/>
          </a:xfrm>
          <a:prstGeom prst="rect">
            <a:avLst/>
          </a:prstGeom>
          <a:solidFill>
            <a:srgbClr val="09988D"/>
          </a:solidFill>
          <a:ln w="12700">
            <a:solidFill>
              <a:srgbClr val="076E68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88913" indent="-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Πώς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οι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κοινωνίες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κερδίζουν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και </a:t>
            </a:r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ξοδεύουν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cs typeface="Calibri" panose="020F0502020204030204" pitchFamily="34" charset="0"/>
              </a:rPr>
              <a:t>χρήμ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ατα, κυκλική οικονομία και </a:t>
            </a:r>
            <a:r>
              <a:rPr lang="el-GR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ενσυνείδητη</a:t>
            </a:r>
            <a:r>
              <a:rPr lang="en-US" altLang="en-US" sz="2000" dirty="0">
                <a:solidFill>
                  <a:srgbClr val="FFFFFF"/>
                </a:solidFill>
                <a:cs typeface="Calibri" panose="020F0502020204030204" pitchFamily="34" charset="0"/>
              </a:rPr>
              <a:t> κατανάλωση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  <p:sp>
        <p:nvSpPr>
          <p:cNvPr id="6148" name="object 4">
            <a:extLst>
              <a:ext uri="{FF2B5EF4-FFF2-40B4-BE49-F238E27FC236}">
                <a16:creationId xmlns:a16="http://schemas.microsoft.com/office/drawing/2014/main" id="{FDEC3995-7DED-99F0-11E7-D321915EA9EE}"/>
              </a:ext>
            </a:extLst>
          </p:cNvPr>
          <p:cNvSpPr>
            <a:spLocks/>
          </p:cNvSpPr>
          <p:nvPr/>
        </p:nvSpPr>
        <p:spPr bwMode="auto">
          <a:xfrm>
            <a:off x="3867150" y="3975100"/>
            <a:ext cx="906463" cy="641350"/>
          </a:xfrm>
          <a:custGeom>
            <a:avLst/>
            <a:gdLst>
              <a:gd name="T0" fmla="*/ 320344 w 907414"/>
              <a:gd name="T1" fmla="*/ 0 h 641350"/>
              <a:gd name="T2" fmla="*/ 0 w 907414"/>
              <a:gd name="T3" fmla="*/ 320680 h 641350"/>
              <a:gd name="T4" fmla="*/ 320344 w 907414"/>
              <a:gd name="T5" fmla="*/ 641344 h 641350"/>
              <a:gd name="T6" fmla="*/ 320344 w 907414"/>
              <a:gd name="T7" fmla="*/ 481309 h 641350"/>
              <a:gd name="T8" fmla="*/ 906469 w 907414"/>
              <a:gd name="T9" fmla="*/ 481309 h 641350"/>
              <a:gd name="T10" fmla="*/ 906469 w 907414"/>
              <a:gd name="T11" fmla="*/ 160019 h 641350"/>
              <a:gd name="T12" fmla="*/ 320344 w 907414"/>
              <a:gd name="T13" fmla="*/ 160019 h 641350"/>
              <a:gd name="T14" fmla="*/ 320344 w 907414"/>
              <a:gd name="T15" fmla="*/ 0 h 6413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414" h="641350">
                <a:moveTo>
                  <a:pt x="320680" y="0"/>
                </a:moveTo>
                <a:lnTo>
                  <a:pt x="0" y="320680"/>
                </a:lnTo>
                <a:lnTo>
                  <a:pt x="320680" y="641344"/>
                </a:lnTo>
                <a:lnTo>
                  <a:pt x="320680" y="481309"/>
                </a:lnTo>
                <a:lnTo>
                  <a:pt x="907420" y="481309"/>
                </a:lnTo>
                <a:lnTo>
                  <a:pt x="907420" y="160019"/>
                </a:lnTo>
                <a:lnTo>
                  <a:pt x="320680" y="160019"/>
                </a:lnTo>
                <a:lnTo>
                  <a:pt x="32068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object 5">
            <a:extLst>
              <a:ext uri="{FF2B5EF4-FFF2-40B4-BE49-F238E27FC236}">
                <a16:creationId xmlns:a16="http://schemas.microsoft.com/office/drawing/2014/main" id="{DA51E047-A11E-E3F8-804D-638396E29B8F}"/>
              </a:ext>
            </a:extLst>
          </p:cNvPr>
          <p:cNvSpPr>
            <a:spLocks/>
          </p:cNvSpPr>
          <p:nvPr/>
        </p:nvSpPr>
        <p:spPr bwMode="auto">
          <a:xfrm>
            <a:off x="3867150" y="3975100"/>
            <a:ext cx="906463" cy="641350"/>
          </a:xfrm>
          <a:custGeom>
            <a:avLst/>
            <a:gdLst>
              <a:gd name="T0" fmla="*/ 906469 w 907414"/>
              <a:gd name="T1" fmla="*/ 481309 h 641350"/>
              <a:gd name="T2" fmla="*/ 320344 w 907414"/>
              <a:gd name="T3" fmla="*/ 481309 h 641350"/>
              <a:gd name="T4" fmla="*/ 320344 w 907414"/>
              <a:gd name="T5" fmla="*/ 641344 h 641350"/>
              <a:gd name="T6" fmla="*/ 0 w 907414"/>
              <a:gd name="T7" fmla="*/ 320680 h 641350"/>
              <a:gd name="T8" fmla="*/ 320344 w 907414"/>
              <a:gd name="T9" fmla="*/ 0 h 641350"/>
              <a:gd name="T10" fmla="*/ 320344 w 907414"/>
              <a:gd name="T11" fmla="*/ 160019 h 641350"/>
              <a:gd name="T12" fmla="*/ 906469 w 907414"/>
              <a:gd name="T13" fmla="*/ 160019 h 641350"/>
              <a:gd name="T14" fmla="*/ 906469 w 907414"/>
              <a:gd name="T15" fmla="*/ 481309 h 6413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414" h="641350">
                <a:moveTo>
                  <a:pt x="907420" y="481309"/>
                </a:moveTo>
                <a:lnTo>
                  <a:pt x="320680" y="481309"/>
                </a:lnTo>
                <a:lnTo>
                  <a:pt x="320680" y="641344"/>
                </a:lnTo>
                <a:lnTo>
                  <a:pt x="0" y="320680"/>
                </a:lnTo>
                <a:lnTo>
                  <a:pt x="320680" y="0"/>
                </a:lnTo>
                <a:lnTo>
                  <a:pt x="320680" y="160019"/>
                </a:lnTo>
                <a:lnTo>
                  <a:pt x="907420" y="160019"/>
                </a:lnTo>
                <a:lnTo>
                  <a:pt x="907420" y="481309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object 6">
            <a:extLst>
              <a:ext uri="{FF2B5EF4-FFF2-40B4-BE49-F238E27FC236}">
                <a16:creationId xmlns:a16="http://schemas.microsoft.com/office/drawing/2014/main" id="{5C56377A-479C-B5AA-518B-D3C5BF0222D9}"/>
              </a:ext>
            </a:extLst>
          </p:cNvPr>
          <p:cNvSpPr>
            <a:spLocks/>
          </p:cNvSpPr>
          <p:nvPr/>
        </p:nvSpPr>
        <p:spPr bwMode="auto">
          <a:xfrm>
            <a:off x="8280400" y="3876675"/>
            <a:ext cx="1212850" cy="781050"/>
          </a:xfrm>
          <a:custGeom>
            <a:avLst/>
            <a:gdLst>
              <a:gd name="T0" fmla="*/ 389869 w 1212850"/>
              <a:gd name="T1" fmla="*/ 0 h 781050"/>
              <a:gd name="T2" fmla="*/ 0 w 1212850"/>
              <a:gd name="T3" fmla="*/ 390540 h 781050"/>
              <a:gd name="T4" fmla="*/ 389869 w 1212850"/>
              <a:gd name="T5" fmla="*/ 780434 h 781050"/>
              <a:gd name="T6" fmla="*/ 389869 w 1212850"/>
              <a:gd name="T7" fmla="*/ 585481 h 781050"/>
              <a:gd name="T8" fmla="*/ 1212829 w 1212850"/>
              <a:gd name="T9" fmla="*/ 585481 h 781050"/>
              <a:gd name="T10" fmla="*/ 1212829 w 1212850"/>
              <a:gd name="T11" fmla="*/ 195590 h 781050"/>
              <a:gd name="T12" fmla="*/ 389869 w 1212850"/>
              <a:gd name="T13" fmla="*/ 195590 h 781050"/>
              <a:gd name="T14" fmla="*/ 389869 w 1212850"/>
              <a:gd name="T15" fmla="*/ 0 h 78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2850" h="781050">
                <a:moveTo>
                  <a:pt x="389869" y="0"/>
                </a:moveTo>
                <a:lnTo>
                  <a:pt x="0" y="390540"/>
                </a:lnTo>
                <a:lnTo>
                  <a:pt x="389869" y="780434"/>
                </a:lnTo>
                <a:lnTo>
                  <a:pt x="389869" y="585481"/>
                </a:lnTo>
                <a:lnTo>
                  <a:pt x="1212829" y="585481"/>
                </a:lnTo>
                <a:lnTo>
                  <a:pt x="1212829" y="195590"/>
                </a:lnTo>
                <a:lnTo>
                  <a:pt x="389869" y="195590"/>
                </a:lnTo>
                <a:lnTo>
                  <a:pt x="389869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object 7">
            <a:extLst>
              <a:ext uri="{FF2B5EF4-FFF2-40B4-BE49-F238E27FC236}">
                <a16:creationId xmlns:a16="http://schemas.microsoft.com/office/drawing/2014/main" id="{E5B8A8E2-9333-B888-A55B-5708B7168EB3}"/>
              </a:ext>
            </a:extLst>
          </p:cNvPr>
          <p:cNvSpPr>
            <a:spLocks/>
          </p:cNvSpPr>
          <p:nvPr/>
        </p:nvSpPr>
        <p:spPr bwMode="auto">
          <a:xfrm>
            <a:off x="8280400" y="3876675"/>
            <a:ext cx="1212850" cy="781050"/>
          </a:xfrm>
          <a:custGeom>
            <a:avLst/>
            <a:gdLst>
              <a:gd name="T0" fmla="*/ 1212829 w 1212850"/>
              <a:gd name="T1" fmla="*/ 585481 h 781050"/>
              <a:gd name="T2" fmla="*/ 389869 w 1212850"/>
              <a:gd name="T3" fmla="*/ 585481 h 781050"/>
              <a:gd name="T4" fmla="*/ 389869 w 1212850"/>
              <a:gd name="T5" fmla="*/ 780434 h 781050"/>
              <a:gd name="T6" fmla="*/ 0 w 1212850"/>
              <a:gd name="T7" fmla="*/ 390540 h 781050"/>
              <a:gd name="T8" fmla="*/ 389869 w 1212850"/>
              <a:gd name="T9" fmla="*/ 0 h 781050"/>
              <a:gd name="T10" fmla="*/ 389869 w 1212850"/>
              <a:gd name="T11" fmla="*/ 195590 h 781050"/>
              <a:gd name="T12" fmla="*/ 1212829 w 1212850"/>
              <a:gd name="T13" fmla="*/ 195590 h 781050"/>
              <a:gd name="T14" fmla="*/ 1212829 w 1212850"/>
              <a:gd name="T15" fmla="*/ 585481 h 78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12850" h="781050">
                <a:moveTo>
                  <a:pt x="1212829" y="585481"/>
                </a:moveTo>
                <a:lnTo>
                  <a:pt x="389869" y="585481"/>
                </a:lnTo>
                <a:lnTo>
                  <a:pt x="389869" y="780434"/>
                </a:lnTo>
                <a:lnTo>
                  <a:pt x="0" y="390540"/>
                </a:lnTo>
                <a:lnTo>
                  <a:pt x="389869" y="0"/>
                </a:lnTo>
                <a:lnTo>
                  <a:pt x="389869" y="195590"/>
                </a:lnTo>
                <a:lnTo>
                  <a:pt x="1212829" y="195590"/>
                </a:lnTo>
                <a:lnTo>
                  <a:pt x="1212829" y="585481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object 8">
            <a:extLst>
              <a:ext uri="{FF2B5EF4-FFF2-40B4-BE49-F238E27FC236}">
                <a16:creationId xmlns:a16="http://schemas.microsoft.com/office/drawing/2014/main" id="{15F553F7-9270-12C1-6F5D-F7396E14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450" y="3838575"/>
            <a:ext cx="2711450" cy="619125"/>
          </a:xfrm>
          <a:prstGeom prst="rect">
            <a:avLst/>
          </a:prstGeom>
          <a:solidFill>
            <a:srgbClr val="09988D"/>
          </a:solidFill>
          <a:ln w="12700">
            <a:solidFill>
              <a:srgbClr val="076E68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60338" indent="873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1000"/>
              </a:lnSpc>
            </a:pPr>
            <a:r>
              <a:rPr lang="en-US" altLang="en-US" sz="1600">
                <a:solidFill>
                  <a:srgbClr val="FFFFFF"/>
                </a:solidFill>
                <a:cs typeface="Calibri" panose="020F0502020204030204" pitchFamily="34" charset="0"/>
              </a:rPr>
              <a:t>Ανάγκες</a:t>
            </a:r>
            <a:r>
              <a:rPr lang="el-GR" altLang="en-US" sz="160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1600">
                <a:solidFill>
                  <a:srgbClr val="FFFFFF"/>
                </a:solidFill>
                <a:cs typeface="Calibri" panose="020F0502020204030204" pitchFamily="34" charset="0"/>
              </a:rPr>
              <a:t>έναντι Επιθυμιών και Προϋπολογισμοί</a:t>
            </a:r>
            <a:endParaRPr lang="en-US" altLang="en-US" sz="1600">
              <a:cs typeface="Calibri" panose="020F0502020204030204" pitchFamily="34" charset="0"/>
            </a:endParaRPr>
          </a:p>
        </p:txBody>
      </p:sp>
      <p:sp>
        <p:nvSpPr>
          <p:cNvPr id="6153" name="object 9">
            <a:extLst>
              <a:ext uri="{FF2B5EF4-FFF2-40B4-BE49-F238E27FC236}">
                <a16:creationId xmlns:a16="http://schemas.microsoft.com/office/drawing/2014/main" id="{C00400D2-8BBF-B4C1-4ACB-0CBB7A6D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2837" y="2143125"/>
            <a:ext cx="2347913" cy="997196"/>
          </a:xfrm>
          <a:prstGeom prst="rect">
            <a:avLst/>
          </a:prstGeom>
          <a:solidFill>
            <a:srgbClr val="09988D"/>
          </a:solidFill>
          <a:ln w="12700">
            <a:solidFill>
              <a:srgbClr val="076E68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247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l-GR" altLang="en-US" dirty="0">
                <a:solidFill>
                  <a:srgbClr val="FFFFFF"/>
                </a:solidFill>
                <a:cs typeface="Calibri" panose="020F0502020204030204" pitchFamily="34" charset="0"/>
              </a:rPr>
              <a:t>Χ</a:t>
            </a:r>
            <a:r>
              <a:rPr lang="en-US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ρημ</a:t>
            </a:r>
            <a:r>
              <a:rPr lang="en-US" altLang="en-US" dirty="0">
                <a:solidFill>
                  <a:srgbClr val="FFFFFF"/>
                </a:solidFill>
                <a:cs typeface="Calibri" panose="020F0502020204030204" pitchFamily="34" charset="0"/>
              </a:rPr>
              <a:t>ατικές προκλήσεις κ</a:t>
            </a:r>
            <a:r>
              <a:rPr lang="el-GR" altLang="en-US" dirty="0">
                <a:solidFill>
                  <a:srgbClr val="FFFFFF"/>
                </a:solidFill>
                <a:cs typeface="Calibri" panose="020F0502020204030204" pitchFamily="34" charset="0"/>
              </a:rPr>
              <a:t>αι </a:t>
            </a:r>
            <a:r>
              <a:rPr lang="en-US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κρίσιμ</a:t>
            </a:r>
            <a:r>
              <a:rPr lang="el-GR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ες</a:t>
            </a:r>
            <a:r>
              <a:rPr lang="en-US" altLang="en-US" dirty="0">
                <a:solidFill>
                  <a:srgbClr val="FFFFFF"/>
                </a:solidFill>
                <a:cs typeface="Calibri" panose="020F0502020204030204" pitchFamily="34" charset="0"/>
              </a:rPr>
              <a:t> π</a:t>
            </a:r>
            <a:r>
              <a:rPr lang="en-US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ερ</a:t>
            </a:r>
            <a:r>
              <a:rPr lang="el-GR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ίοδοι</a:t>
            </a:r>
            <a:r>
              <a:rPr lang="en-US" altLang="en-US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της</a:t>
            </a:r>
            <a:r>
              <a:rPr lang="en-US" altLang="en-US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cs typeface="Calibri" panose="020F0502020204030204" pitchFamily="34" charset="0"/>
              </a:rPr>
              <a:t>ζωής</a:t>
            </a:r>
            <a:r>
              <a:rPr lang="el-GR" altLang="en-US" dirty="0">
                <a:solidFill>
                  <a:srgbClr val="FFFFFF"/>
                </a:solidFill>
                <a:cs typeface="Calibri" panose="020F0502020204030204" pitchFamily="34" charset="0"/>
              </a:rPr>
              <a:t> μας</a:t>
            </a: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6154" name="object 10">
            <a:extLst>
              <a:ext uri="{FF2B5EF4-FFF2-40B4-BE49-F238E27FC236}">
                <a16:creationId xmlns:a16="http://schemas.microsoft.com/office/drawing/2014/main" id="{8DB3A3C1-D9C2-4A3F-B37B-641A6AC27459}"/>
              </a:ext>
            </a:extLst>
          </p:cNvPr>
          <p:cNvSpPr>
            <a:spLocks/>
          </p:cNvSpPr>
          <p:nvPr/>
        </p:nvSpPr>
        <p:spPr bwMode="auto">
          <a:xfrm>
            <a:off x="8162925" y="2368550"/>
            <a:ext cx="1371600" cy="781050"/>
          </a:xfrm>
          <a:custGeom>
            <a:avLst/>
            <a:gdLst>
              <a:gd name="T0" fmla="*/ 981059 w 1371600"/>
              <a:gd name="T1" fmla="*/ 0 h 780414"/>
              <a:gd name="T2" fmla="*/ 981059 w 1371600"/>
              <a:gd name="T3" fmla="*/ 195109 h 780414"/>
              <a:gd name="T4" fmla="*/ 0 w 1371600"/>
              <a:gd name="T5" fmla="*/ 195109 h 780414"/>
              <a:gd name="T6" fmla="*/ 0 w 1371600"/>
              <a:gd name="T7" fmla="*/ 585936 h 780414"/>
              <a:gd name="T8" fmla="*/ 981059 w 1371600"/>
              <a:gd name="T9" fmla="*/ 585936 h 780414"/>
              <a:gd name="T10" fmla="*/ 981059 w 1371600"/>
              <a:gd name="T11" fmla="*/ 781045 h 780414"/>
              <a:gd name="T12" fmla="*/ 1371599 w 1371600"/>
              <a:gd name="T13" fmla="*/ 390218 h 780414"/>
              <a:gd name="T14" fmla="*/ 981059 w 1371600"/>
              <a:gd name="T15" fmla="*/ 0 h 7804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71600" h="780414">
                <a:moveTo>
                  <a:pt x="981059" y="0"/>
                </a:moveTo>
                <a:lnTo>
                  <a:pt x="981059" y="194950"/>
                </a:lnTo>
                <a:lnTo>
                  <a:pt x="0" y="194950"/>
                </a:lnTo>
                <a:lnTo>
                  <a:pt x="0" y="585459"/>
                </a:lnTo>
                <a:lnTo>
                  <a:pt x="981059" y="585459"/>
                </a:lnTo>
                <a:lnTo>
                  <a:pt x="981059" y="780409"/>
                </a:lnTo>
                <a:lnTo>
                  <a:pt x="1371599" y="389900"/>
                </a:lnTo>
                <a:lnTo>
                  <a:pt x="981059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object 11">
            <a:extLst>
              <a:ext uri="{FF2B5EF4-FFF2-40B4-BE49-F238E27FC236}">
                <a16:creationId xmlns:a16="http://schemas.microsoft.com/office/drawing/2014/main" id="{4DFCD919-55AB-6F2E-F276-C523FC1424B6}"/>
              </a:ext>
            </a:extLst>
          </p:cNvPr>
          <p:cNvSpPr>
            <a:spLocks/>
          </p:cNvSpPr>
          <p:nvPr/>
        </p:nvSpPr>
        <p:spPr bwMode="auto">
          <a:xfrm>
            <a:off x="8162925" y="2368550"/>
            <a:ext cx="1371600" cy="781050"/>
          </a:xfrm>
          <a:custGeom>
            <a:avLst/>
            <a:gdLst>
              <a:gd name="T0" fmla="*/ 981059 w 1371600"/>
              <a:gd name="T1" fmla="*/ 781045 h 780414"/>
              <a:gd name="T2" fmla="*/ 981059 w 1371600"/>
              <a:gd name="T3" fmla="*/ 585936 h 780414"/>
              <a:gd name="T4" fmla="*/ 0 w 1371600"/>
              <a:gd name="T5" fmla="*/ 585936 h 780414"/>
              <a:gd name="T6" fmla="*/ 0 w 1371600"/>
              <a:gd name="T7" fmla="*/ 195109 h 780414"/>
              <a:gd name="T8" fmla="*/ 981059 w 1371600"/>
              <a:gd name="T9" fmla="*/ 195109 h 780414"/>
              <a:gd name="T10" fmla="*/ 981059 w 1371600"/>
              <a:gd name="T11" fmla="*/ 0 h 780414"/>
              <a:gd name="T12" fmla="*/ 1371599 w 1371600"/>
              <a:gd name="T13" fmla="*/ 390218 h 780414"/>
              <a:gd name="T14" fmla="*/ 981059 w 1371600"/>
              <a:gd name="T15" fmla="*/ 781045 h 7804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71600" h="780414">
                <a:moveTo>
                  <a:pt x="981059" y="780409"/>
                </a:moveTo>
                <a:lnTo>
                  <a:pt x="981059" y="585459"/>
                </a:lnTo>
                <a:lnTo>
                  <a:pt x="0" y="585459"/>
                </a:lnTo>
                <a:lnTo>
                  <a:pt x="0" y="194950"/>
                </a:lnTo>
                <a:lnTo>
                  <a:pt x="981059" y="194950"/>
                </a:lnTo>
                <a:lnTo>
                  <a:pt x="981059" y="0"/>
                </a:lnTo>
                <a:lnTo>
                  <a:pt x="1371599" y="389900"/>
                </a:lnTo>
                <a:lnTo>
                  <a:pt x="981059" y="780409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6" name="object 12">
            <a:extLst>
              <a:ext uri="{FF2B5EF4-FFF2-40B4-BE49-F238E27FC236}">
                <a16:creationId xmlns:a16="http://schemas.microsoft.com/office/drawing/2014/main" id="{B6A3EC56-42B6-898F-F8F7-083B58BA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2143125"/>
            <a:ext cx="2349500" cy="1011238"/>
          </a:xfrm>
          <a:prstGeom prst="rect">
            <a:avLst/>
          </a:prstGeom>
          <a:solidFill>
            <a:srgbClr val="09988D"/>
          </a:solidFill>
          <a:ln w="12700">
            <a:solidFill>
              <a:srgbClr val="076E68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738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FFFF"/>
                </a:solidFill>
                <a:cs typeface="Calibri" panose="020F0502020204030204" pitchFamily="34" charset="0"/>
              </a:rPr>
              <a:t>Προθέρμανση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6157" name="object 13">
            <a:extLst>
              <a:ext uri="{FF2B5EF4-FFF2-40B4-BE49-F238E27FC236}">
                <a16:creationId xmlns:a16="http://schemas.microsoft.com/office/drawing/2014/main" id="{5A311679-F13A-91C2-C65A-D6DE88C0C947}"/>
              </a:ext>
            </a:extLst>
          </p:cNvPr>
          <p:cNvSpPr>
            <a:spLocks/>
          </p:cNvSpPr>
          <p:nvPr/>
        </p:nvSpPr>
        <p:spPr bwMode="auto">
          <a:xfrm>
            <a:off x="3721100" y="2549525"/>
            <a:ext cx="1054100" cy="606425"/>
          </a:xfrm>
          <a:custGeom>
            <a:avLst/>
            <a:gdLst>
              <a:gd name="T0" fmla="*/ 749960 w 1054100"/>
              <a:gd name="T1" fmla="*/ 0 h 606425"/>
              <a:gd name="T2" fmla="*/ 749960 w 1054100"/>
              <a:gd name="T3" fmla="*/ 151759 h 606425"/>
              <a:gd name="T4" fmla="*/ 0 w 1054100"/>
              <a:gd name="T5" fmla="*/ 151759 h 606425"/>
              <a:gd name="T6" fmla="*/ 0 w 1054100"/>
              <a:gd name="T7" fmla="*/ 454639 h 606425"/>
              <a:gd name="T8" fmla="*/ 749960 w 1054100"/>
              <a:gd name="T9" fmla="*/ 454639 h 606425"/>
              <a:gd name="T10" fmla="*/ 749960 w 1054100"/>
              <a:gd name="T11" fmla="*/ 606399 h 606425"/>
              <a:gd name="T12" fmla="*/ 1053480 w 1054100"/>
              <a:gd name="T13" fmla="*/ 303519 h 606425"/>
              <a:gd name="T14" fmla="*/ 749960 w 1054100"/>
              <a:gd name="T15" fmla="*/ 0 h 6064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4100" h="606425">
                <a:moveTo>
                  <a:pt x="749960" y="0"/>
                </a:moveTo>
                <a:lnTo>
                  <a:pt x="749960" y="151759"/>
                </a:lnTo>
                <a:lnTo>
                  <a:pt x="0" y="151759"/>
                </a:lnTo>
                <a:lnTo>
                  <a:pt x="0" y="454639"/>
                </a:lnTo>
                <a:lnTo>
                  <a:pt x="749960" y="454639"/>
                </a:lnTo>
                <a:lnTo>
                  <a:pt x="749960" y="606399"/>
                </a:lnTo>
                <a:lnTo>
                  <a:pt x="1053480" y="303519"/>
                </a:lnTo>
                <a:lnTo>
                  <a:pt x="749960" y="0"/>
                </a:lnTo>
                <a:close/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14">
            <a:extLst>
              <a:ext uri="{FF2B5EF4-FFF2-40B4-BE49-F238E27FC236}">
                <a16:creationId xmlns:a16="http://schemas.microsoft.com/office/drawing/2014/main" id="{B5DA6D83-F58B-E33C-04B2-C6B2CD34A76C}"/>
              </a:ext>
            </a:extLst>
          </p:cNvPr>
          <p:cNvSpPr>
            <a:spLocks/>
          </p:cNvSpPr>
          <p:nvPr/>
        </p:nvSpPr>
        <p:spPr bwMode="auto">
          <a:xfrm>
            <a:off x="3721100" y="2549525"/>
            <a:ext cx="1054100" cy="606425"/>
          </a:xfrm>
          <a:custGeom>
            <a:avLst/>
            <a:gdLst>
              <a:gd name="T0" fmla="*/ 0 w 1054100"/>
              <a:gd name="T1" fmla="*/ 151759 h 606425"/>
              <a:gd name="T2" fmla="*/ 749960 w 1054100"/>
              <a:gd name="T3" fmla="*/ 151759 h 606425"/>
              <a:gd name="T4" fmla="*/ 749960 w 1054100"/>
              <a:gd name="T5" fmla="*/ 0 h 606425"/>
              <a:gd name="T6" fmla="*/ 1053480 w 1054100"/>
              <a:gd name="T7" fmla="*/ 303519 h 606425"/>
              <a:gd name="T8" fmla="*/ 749960 w 1054100"/>
              <a:gd name="T9" fmla="*/ 606399 h 606425"/>
              <a:gd name="T10" fmla="*/ 749960 w 1054100"/>
              <a:gd name="T11" fmla="*/ 454639 h 606425"/>
              <a:gd name="T12" fmla="*/ 0 w 1054100"/>
              <a:gd name="T13" fmla="*/ 454639 h 606425"/>
              <a:gd name="T14" fmla="*/ 0 w 1054100"/>
              <a:gd name="T15" fmla="*/ 151759 h 6064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4100" h="606425">
                <a:moveTo>
                  <a:pt x="0" y="151759"/>
                </a:moveTo>
                <a:lnTo>
                  <a:pt x="749960" y="151759"/>
                </a:lnTo>
                <a:lnTo>
                  <a:pt x="749960" y="0"/>
                </a:lnTo>
                <a:lnTo>
                  <a:pt x="1053480" y="303519"/>
                </a:lnTo>
                <a:lnTo>
                  <a:pt x="749960" y="606399"/>
                </a:lnTo>
                <a:lnTo>
                  <a:pt x="749960" y="454639"/>
                </a:lnTo>
                <a:lnTo>
                  <a:pt x="0" y="454639"/>
                </a:lnTo>
                <a:lnTo>
                  <a:pt x="0" y="151759"/>
                </a:lnTo>
                <a:close/>
              </a:path>
            </a:pathLst>
          </a:custGeom>
          <a:noFill/>
          <a:ln w="12700">
            <a:solidFill>
              <a:srgbClr val="B676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15">
            <a:extLst>
              <a:ext uri="{FF2B5EF4-FFF2-40B4-BE49-F238E27FC236}">
                <a16:creationId xmlns:a16="http://schemas.microsoft.com/office/drawing/2014/main" id="{842EDB35-CECB-7656-FE61-C3096525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2143125"/>
            <a:ext cx="2479675" cy="1011238"/>
          </a:xfrm>
          <a:prstGeom prst="rect">
            <a:avLst/>
          </a:prstGeom>
          <a:solidFill>
            <a:srgbClr val="09988D"/>
          </a:solidFill>
          <a:ln w="12700">
            <a:solidFill>
              <a:srgbClr val="076E68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6000"/>
              </a:lnSpc>
            </a:pPr>
            <a:r>
              <a:rPr lang="en-US" altLang="en-US" sz="2000">
                <a:solidFill>
                  <a:srgbClr val="FFFFFF"/>
                </a:solidFill>
                <a:cs typeface="Calibri" panose="020F0502020204030204" pitchFamily="34" charset="0"/>
              </a:rPr>
              <a:t>Μαθησιακά Αποτελέσματα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6160" name="object 16">
            <a:extLst>
              <a:ext uri="{FF2B5EF4-FFF2-40B4-BE49-F238E27FC236}">
                <a16:creationId xmlns:a16="http://schemas.microsoft.com/office/drawing/2014/main" id="{B537ADD0-4F12-494F-1095-360EC98E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609975"/>
            <a:ext cx="2135188" cy="145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>
            <a:extLst>
              <a:ext uri="{FF2B5EF4-FFF2-40B4-BE49-F238E27FC236}">
                <a16:creationId xmlns:a16="http://schemas.microsoft.com/office/drawing/2014/main" id="{C4E1069B-FBB7-5B25-93B2-E633A206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47650"/>
            <a:ext cx="12211050" cy="1752600"/>
          </a:xfrm>
        </p:spPr>
        <p:txBody>
          <a:bodyPr tIns="149606"/>
          <a:lstStyle/>
          <a:p>
            <a:pPr marL="12700" algn="l" eaLnBrk="1" hangingPunct="1"/>
            <a:r>
              <a:rPr lang="en-US" altLang="en-US" sz="3200">
                <a:solidFill>
                  <a:srgbClr val="0998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Δραστηριότητα</a:t>
            </a:r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96467B4-288A-72C7-2F59-EBA4822F9DA7}"/>
              </a:ext>
            </a:extLst>
          </p:cNvPr>
          <p:cNvSpPr txBox="1"/>
          <p:nvPr/>
        </p:nvSpPr>
        <p:spPr>
          <a:xfrm>
            <a:off x="561975" y="844550"/>
            <a:ext cx="1100138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09988D"/>
                </a:solidFill>
                <a:latin typeface="Calibri"/>
                <a:cs typeface="Calibri"/>
              </a:rPr>
              <a:t>M4.1a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196" name="object 4">
            <a:extLst>
              <a:ext uri="{FF2B5EF4-FFF2-40B4-BE49-F238E27FC236}">
                <a16:creationId xmlns:a16="http://schemas.microsoft.com/office/drawing/2014/main" id="{355FF0DC-051E-48F9-90C5-3B85A948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785813"/>
            <a:ext cx="2441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Προθέρμανση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8197" name="object 5">
            <a:extLst>
              <a:ext uri="{FF2B5EF4-FFF2-40B4-BE49-F238E27FC236}">
                <a16:creationId xmlns:a16="http://schemas.microsoft.com/office/drawing/2014/main" id="{532F8ABB-5979-5A42-B1FD-42E830CB5A0D}"/>
              </a:ext>
            </a:extLst>
          </p:cNvPr>
          <p:cNvSpPr>
            <a:spLocks/>
          </p:cNvSpPr>
          <p:nvPr/>
        </p:nvSpPr>
        <p:spPr bwMode="auto">
          <a:xfrm>
            <a:off x="500063" y="4606925"/>
            <a:ext cx="12331700" cy="609600"/>
          </a:xfrm>
          <a:custGeom>
            <a:avLst/>
            <a:gdLst>
              <a:gd name="T0" fmla="*/ 0 w 12331700"/>
              <a:gd name="T1" fmla="*/ 609599 h 609600"/>
              <a:gd name="T2" fmla="*/ 12331689 w 12331700"/>
              <a:gd name="T3" fmla="*/ 609599 h 609600"/>
              <a:gd name="T4" fmla="*/ 12331689 w 12331700"/>
              <a:gd name="T5" fmla="*/ 0 h 609600"/>
              <a:gd name="T6" fmla="*/ 0 w 12331700"/>
              <a:gd name="T7" fmla="*/ 0 h 609600"/>
              <a:gd name="T8" fmla="*/ 0 w 12331700"/>
              <a:gd name="T9" fmla="*/ 609599 h 609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31700" h="609600">
                <a:moveTo>
                  <a:pt x="0" y="609599"/>
                </a:moveTo>
                <a:lnTo>
                  <a:pt x="12331689" y="609599"/>
                </a:lnTo>
                <a:lnTo>
                  <a:pt x="1233168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6">
            <a:extLst>
              <a:ext uri="{FF2B5EF4-FFF2-40B4-BE49-F238E27FC236}">
                <a16:creationId xmlns:a16="http://schemas.microsoft.com/office/drawing/2014/main" id="{ADB0D3D8-23A1-702C-7B1B-95014241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4143375"/>
            <a:ext cx="4267200" cy="2901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object 7">
            <a:extLst>
              <a:ext uri="{FF2B5EF4-FFF2-40B4-BE49-F238E27FC236}">
                <a16:creationId xmlns:a16="http://schemas.microsoft.com/office/drawing/2014/main" id="{9D7DE42B-319D-31BA-CA84-D16AFE93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211263"/>
            <a:ext cx="1237932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9988D"/>
                </a:solidFill>
                <a:cs typeface="Calibri" panose="020F0502020204030204" pitchFamily="34" charset="0"/>
              </a:rPr>
              <a:t>Χρημ</a:t>
            </a:r>
            <a:r>
              <a:rPr lang="en-US" altLang="en-US" sz="2800" b="1" dirty="0">
                <a:solidFill>
                  <a:srgbClr val="09988D"/>
                </a:solidFill>
                <a:cs typeface="Calibri" panose="020F0502020204030204" pitchFamily="34" charset="0"/>
              </a:rPr>
              <a:t>ατικές Προκλήσεις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75"/>
              </a:lnSpc>
              <a:buClr>
                <a:srgbClr val="374654"/>
              </a:buCl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Πα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ρουσιάστε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τον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εα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υτό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σας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σε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έν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αν </a:t>
            </a:r>
            <a:r>
              <a:rPr lang="el-GR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διπλανό σας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και μοιραστείτε ιδέες σχετικά με το άγχος και τα χρήματα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eaLnBrk="1" hangingPunct="1">
              <a:buClr>
                <a:srgbClr val="374654"/>
              </a:buClr>
              <a:buFont typeface="Calibri" panose="020F0502020204030204" pitchFamily="34" charset="0"/>
              <a:buAutoNum type="arabicPeriod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338"/>
              </a:lnSpc>
              <a:buClr>
                <a:srgbClr val="374654"/>
              </a:buClr>
              <a:buFont typeface="Calibri" panose="020F0502020204030204" pitchFamily="34" charset="0"/>
              <a:buAutoNum type="arabicPeriod"/>
            </a:pP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Κατα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γράψτε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τις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στιγμές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στη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ζωή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των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 α</a:t>
            </a:r>
            <a:r>
              <a:rPr lang="en-US" altLang="en-US" sz="2800" dirty="0" err="1">
                <a:solidFill>
                  <a:srgbClr val="374654"/>
                </a:solidFill>
                <a:cs typeface="Calibri" panose="020F0502020204030204" pitchFamily="34" charset="0"/>
              </a:rPr>
              <a:t>νθρώ</a:t>
            </a:r>
            <a:r>
              <a:rPr lang="en-US" altLang="en-US" sz="2800" dirty="0">
                <a:solidFill>
                  <a:srgbClr val="374654"/>
                </a:solidFill>
                <a:cs typeface="Calibri" panose="020F0502020204030204" pitchFamily="34" charset="0"/>
              </a:rPr>
              <a:t>πων που ανησυχούν ή αγχώνονται </a:t>
            </a:r>
            <a:r>
              <a:rPr lang="en-US" altLang="en-US" sz="2800" dirty="0">
                <a:solidFill>
                  <a:srgbClr val="16365D"/>
                </a:solidFill>
                <a:cs typeface="Calibri" panose="020F0502020204030204" pitchFamily="34" charset="0"/>
              </a:rPr>
              <a:t>για τα χρήματα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     </a:t>
            </a:r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Τι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FF"/>
                </a:solidFill>
                <a:cs typeface="Calibri" panose="020F0502020204030204" pitchFamily="34" charset="0"/>
              </a:rPr>
              <a:t>είν</a:t>
            </a:r>
            <a:r>
              <a:rPr lang="en-US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αι οι κρίσιμες περίοδοι</a:t>
            </a:r>
            <a:r>
              <a:rPr lang="el-GR" altLang="en-US" sz="2400" b="1" i="1" dirty="0">
                <a:solidFill>
                  <a:srgbClr val="FFFFFF"/>
                </a:solidFill>
                <a:cs typeface="Calibri" panose="020F0502020204030204" pitchFamily="34" charset="0"/>
              </a:rPr>
              <a:t>;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2517DEFF-C392-A870-BE76-DFEFE538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23863"/>
            <a:ext cx="26495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1000"/>
              </a:lnSpc>
            </a:pPr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Δραστηριότητα Προθέρμανση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10243" name="object 3">
            <a:extLst>
              <a:ext uri="{FF2B5EF4-FFF2-40B4-BE49-F238E27FC236}">
                <a16:creationId xmlns:a16="http://schemas.microsoft.com/office/drawing/2014/main" id="{E8B99B9B-EA9A-F7CD-57AE-71B0EA6E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747713"/>
            <a:ext cx="4062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Χρηματικές Προκλήσεις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10244" name="object 4">
            <a:extLst>
              <a:ext uri="{FF2B5EF4-FFF2-40B4-BE49-F238E27FC236}">
                <a16:creationId xmlns:a16="http://schemas.microsoft.com/office/drawing/2014/main" id="{435018DF-B72A-ABED-ABD4-D1FEEE44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2241550"/>
            <a:ext cx="6092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16365D"/>
                </a:solidFill>
                <a:cs typeface="Calibri" panose="020F0502020204030204" pitchFamily="34" charset="0"/>
              </a:rPr>
              <a:t>Στην καθημερινή μας ζωή αντιμετωπίζουμε πολλές διαφορετικές προκλήσεις  που ασκούν πίεση στα οικονομικά μας</a:t>
            </a:r>
            <a:r>
              <a:rPr lang="en-US" altLang="en-US" sz="1600">
                <a:solidFill>
                  <a:srgbClr val="16365D"/>
                </a:solidFill>
                <a:cs typeface="Calibri" panose="020F0502020204030204" pitchFamily="34" charset="0"/>
              </a:rPr>
              <a:t>:</a:t>
            </a:r>
            <a:endParaRPr lang="en-US" altLang="en-US" sz="1600">
              <a:cs typeface="Calibri" panose="020F0502020204030204" pitchFamily="34" charset="0"/>
            </a:endParaRPr>
          </a:p>
        </p:txBody>
      </p:sp>
      <p:sp>
        <p:nvSpPr>
          <p:cNvPr id="10245" name="object 5">
            <a:extLst>
              <a:ext uri="{FF2B5EF4-FFF2-40B4-BE49-F238E27FC236}">
                <a16:creationId xmlns:a16="http://schemas.microsoft.com/office/drawing/2014/main" id="{9ECE5FA0-3F2D-B9B0-A62D-94986EE2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232604"/>
            <a:ext cx="6373812" cy="35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9988D"/>
              </a:buClr>
              <a:buSzPct val="156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Απ</a:t>
            </a:r>
            <a:r>
              <a:rPr lang="en-US" altLang="en-US" dirty="0" err="1">
                <a:solidFill>
                  <a:srgbClr val="44526A"/>
                </a:solidFill>
                <a:cs typeface="Calibri" panose="020F0502020204030204" pitchFamily="34" charset="0"/>
              </a:rPr>
              <a:t>ρόσμενοι</a:t>
            </a: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44526A"/>
                </a:solidFill>
                <a:cs typeface="Calibri" panose="020F0502020204030204" pitchFamily="34" charset="0"/>
              </a:rPr>
              <a:t>λογ</a:t>
            </a: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αριασμοί</a:t>
            </a:r>
            <a:endParaRPr lang="en-US" altLang="en-US" dirty="0">
              <a:cs typeface="Calibri" panose="020F0502020204030204" pitchFamily="34" charset="0"/>
            </a:endParaRPr>
          </a:p>
          <a:p>
            <a:pPr eaLnBrk="1" hangingPunct="1">
              <a:spcBef>
                <a:spcPts val="1488"/>
              </a:spcBef>
              <a:buClr>
                <a:srgbClr val="09988D"/>
              </a:buClr>
              <a:buSzPct val="156000"/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44526A"/>
                </a:solidFill>
                <a:cs typeface="Calibri" panose="020F0502020204030204" pitchFamily="34" charset="0"/>
              </a:rPr>
              <a:t>Γεννήσεις</a:t>
            </a: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44526A"/>
                </a:solidFill>
                <a:cs typeface="Calibri" panose="020F0502020204030204" pitchFamily="34" charset="0"/>
              </a:rPr>
              <a:t>γάμοι</a:t>
            </a: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 και </a:t>
            </a:r>
            <a:r>
              <a:rPr lang="en-US" altLang="en-US" dirty="0" err="1">
                <a:solidFill>
                  <a:srgbClr val="44526A"/>
                </a:solidFill>
                <a:cs typeface="Calibri" panose="020F0502020204030204" pitchFamily="34" charset="0"/>
              </a:rPr>
              <a:t>θάν</a:t>
            </a:r>
            <a:r>
              <a:rPr lang="en-US" altLang="en-US" dirty="0">
                <a:solidFill>
                  <a:srgbClr val="44526A"/>
                </a:solidFill>
                <a:cs typeface="Calibri" panose="020F0502020204030204" pitchFamily="34" charset="0"/>
              </a:rPr>
              <a:t>ατοι</a:t>
            </a:r>
            <a:endParaRPr lang="en-US" altLang="en-US" dirty="0">
              <a:cs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288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288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288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en-US" sz="2800" dirty="0">
                <a:solidFill>
                  <a:srgbClr val="09988D"/>
                </a:solidFill>
                <a:latin typeface="Arial" panose="020B0604020202020204" pitchFamily="34" charset="0"/>
              </a:rPr>
              <a:t>•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246" name="object 6">
            <a:extLst>
              <a:ext uri="{FF2B5EF4-FFF2-40B4-BE49-F238E27FC236}">
                <a16:creationId xmlns:a16="http://schemas.microsoft.com/office/drawing/2014/main" id="{848A7307-C82F-0857-9D09-F6881BE0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908425"/>
            <a:ext cx="40417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663"/>
              </a:lnSpc>
            </a:pPr>
            <a:r>
              <a:rPr lang="en-US" altLang="en-US">
                <a:solidFill>
                  <a:srgbClr val="44526A"/>
                </a:solidFill>
                <a:cs typeface="Calibri" panose="020F0502020204030204" pitchFamily="34" charset="0"/>
              </a:rPr>
              <a:t>Επιστροφή στο σχολείο ή στην εκπαίδευση Απολύσεις</a:t>
            </a: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10247" name="object 7">
            <a:extLst>
              <a:ext uri="{FF2B5EF4-FFF2-40B4-BE49-F238E27FC236}">
                <a16:creationId xmlns:a16="http://schemas.microsoft.com/office/drawing/2014/main" id="{3FC0A81C-895A-45E0-27E4-E06E38EF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4837113"/>
            <a:ext cx="38909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4526A"/>
                </a:solidFill>
                <a:cs typeface="Calibri" panose="020F0502020204030204" pitchFamily="34" charset="0"/>
              </a:rPr>
              <a:t>Έναρξη ή λήξη εργασίας</a:t>
            </a:r>
            <a:endParaRPr lang="en-US" altLang="en-US">
              <a:cs typeface="Calibri" panose="020F0502020204030204" pitchFamily="34" charset="0"/>
            </a:endParaRPr>
          </a:p>
          <a:p>
            <a:pPr eaLnBrk="1" hangingPunct="1">
              <a:spcBef>
                <a:spcPts val="1488"/>
              </a:spcBef>
            </a:pPr>
            <a:r>
              <a:rPr lang="en-US" altLang="en-US">
                <a:solidFill>
                  <a:srgbClr val="44526A"/>
                </a:solidFill>
                <a:cs typeface="Calibri" panose="020F0502020204030204" pitchFamily="34" charset="0"/>
              </a:rPr>
              <a:t>Φθάνοντας στην ηλικία συνταξιοδότησης</a:t>
            </a: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10248" name="object 8">
            <a:extLst>
              <a:ext uri="{FF2B5EF4-FFF2-40B4-BE49-F238E27FC236}">
                <a16:creationId xmlns:a16="http://schemas.microsoft.com/office/drawing/2014/main" id="{A9B20331-FCDA-5875-B7C0-A062253C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5764213"/>
            <a:ext cx="4975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663"/>
              </a:lnSpc>
            </a:pPr>
            <a:r>
              <a:rPr lang="en-US" altLang="en-US">
                <a:solidFill>
                  <a:srgbClr val="44526A"/>
                </a:solidFill>
                <a:cs typeface="Calibri" panose="020F0502020204030204" pitchFamily="34" charset="0"/>
              </a:rPr>
              <a:t>Χρηματοδότηση και σύναψη μακροχρόνιων σχέσεων Αγορά ή ενοικίαση σπιτιού ή διαμερίσματος</a:t>
            </a: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10249" name="object 9">
            <a:extLst>
              <a:ext uri="{FF2B5EF4-FFF2-40B4-BE49-F238E27FC236}">
                <a16:creationId xmlns:a16="http://schemas.microsoft.com/office/drawing/2014/main" id="{DE13B292-E0F3-415C-551F-51F5F5A7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60488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98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FFFFFF"/>
                </a:solidFill>
                <a:cs typeface="Calibri" panose="020F0502020204030204" pitchFamily="34" charset="0"/>
              </a:rPr>
              <a:t>Τι είναι οι κρίσιμες περίοδοι ζωής;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10250" name="object 10">
            <a:extLst>
              <a:ext uri="{FF2B5EF4-FFF2-40B4-BE49-F238E27FC236}">
                <a16:creationId xmlns:a16="http://schemas.microsoft.com/office/drawing/2014/main" id="{02EBCB5C-1414-C8E4-2C19-4135BC1A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2709863"/>
            <a:ext cx="4973638" cy="2970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>
            <a:extLst>
              <a:ext uri="{FF2B5EF4-FFF2-40B4-BE49-F238E27FC236}">
                <a16:creationId xmlns:a16="http://schemas.microsoft.com/office/drawing/2014/main" id="{5B772459-A0C3-8B9B-AA80-CB651D8F1EB5}"/>
              </a:ext>
            </a:extLst>
          </p:cNvPr>
          <p:cNvSpPr>
            <a:spLocks/>
          </p:cNvSpPr>
          <p:nvPr/>
        </p:nvSpPr>
        <p:spPr bwMode="auto">
          <a:xfrm>
            <a:off x="0" y="76200"/>
            <a:ext cx="1827213" cy="1716088"/>
          </a:xfrm>
          <a:custGeom>
            <a:avLst/>
            <a:gdLst>
              <a:gd name="T0" fmla="*/ 1904 w 1827530"/>
              <a:gd name="T1" fmla="*/ 1301366 h 1715770"/>
              <a:gd name="T2" fmla="*/ 415848 w 1827530"/>
              <a:gd name="T3" fmla="*/ 1716098 h 1715770"/>
              <a:gd name="T4" fmla="*/ 1073603 w 1827530"/>
              <a:gd name="T5" fmla="*/ 1058095 h 1715770"/>
              <a:gd name="T6" fmla="*/ 1586596 w 1827530"/>
              <a:gd name="T7" fmla="*/ 1058095 h 1715770"/>
              <a:gd name="T8" fmla="*/ 1829113 w 1827530"/>
              <a:gd name="T9" fmla="*/ 815490 h 1715770"/>
              <a:gd name="T10" fmla="*/ 1572626 w 1827530"/>
              <a:gd name="T11" fmla="*/ 558893 h 1715770"/>
              <a:gd name="T12" fmla="*/ 1829113 w 1827530"/>
              <a:gd name="T13" fmla="*/ 302326 h 1715770"/>
              <a:gd name="T14" fmla="*/ 1527544 w 1827530"/>
              <a:gd name="T15" fmla="*/ 640 h 1715770"/>
              <a:gd name="T16" fmla="*/ 1904 w 1827530"/>
              <a:gd name="T17" fmla="*/ 0 h 1715770"/>
              <a:gd name="T18" fmla="*/ 1904 w 1827530"/>
              <a:gd name="T19" fmla="*/ 1301366 h 1715770"/>
              <a:gd name="T20" fmla="*/ 1586596 w 1827530"/>
              <a:gd name="T21" fmla="*/ 1058095 h 1715770"/>
              <a:gd name="T22" fmla="*/ 1073603 w 1827530"/>
              <a:gd name="T23" fmla="*/ 1058095 h 1715770"/>
              <a:gd name="T24" fmla="*/ 1330089 w 1827530"/>
              <a:gd name="T25" fmla="*/ 1314693 h 1715770"/>
              <a:gd name="T26" fmla="*/ 1586596 w 1827530"/>
              <a:gd name="T27" fmla="*/ 1058095 h 17157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27530" h="1715770">
                <a:moveTo>
                  <a:pt x="1904" y="1301125"/>
                </a:moveTo>
                <a:lnTo>
                  <a:pt x="415920" y="1715780"/>
                </a:lnTo>
                <a:lnTo>
                  <a:pt x="1073789" y="1057899"/>
                </a:lnTo>
                <a:lnTo>
                  <a:pt x="1586871" y="1057899"/>
                </a:lnTo>
                <a:lnTo>
                  <a:pt x="1829430" y="815339"/>
                </a:lnTo>
                <a:lnTo>
                  <a:pt x="1572899" y="558789"/>
                </a:lnTo>
                <a:lnTo>
                  <a:pt x="1829430" y="302270"/>
                </a:lnTo>
                <a:lnTo>
                  <a:pt x="1527809" y="640"/>
                </a:lnTo>
                <a:lnTo>
                  <a:pt x="1904" y="0"/>
                </a:lnTo>
                <a:lnTo>
                  <a:pt x="1904" y="1301125"/>
                </a:lnTo>
              </a:path>
              <a:path w="1827530" h="1715770">
                <a:moveTo>
                  <a:pt x="1586871" y="1057899"/>
                </a:moveTo>
                <a:lnTo>
                  <a:pt x="1073789" y="1057899"/>
                </a:lnTo>
                <a:lnTo>
                  <a:pt x="1330320" y="1314449"/>
                </a:lnTo>
                <a:lnTo>
                  <a:pt x="1586871" y="1057899"/>
                </a:lnTo>
              </a:path>
            </a:pathLst>
          </a:custGeom>
          <a:solidFill>
            <a:srgbClr val="FAA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3">
            <a:extLst>
              <a:ext uri="{FF2B5EF4-FFF2-40B4-BE49-F238E27FC236}">
                <a16:creationId xmlns:a16="http://schemas.microsoft.com/office/drawing/2014/main" id="{F503EA2F-6367-7E33-BAF9-36D4EF27B865}"/>
              </a:ext>
            </a:extLst>
          </p:cNvPr>
          <p:cNvSpPr>
            <a:spLocks/>
          </p:cNvSpPr>
          <p:nvPr/>
        </p:nvSpPr>
        <p:spPr bwMode="auto">
          <a:xfrm>
            <a:off x="10233025" y="76200"/>
            <a:ext cx="3101975" cy="1625600"/>
          </a:xfrm>
          <a:custGeom>
            <a:avLst/>
            <a:gdLst>
              <a:gd name="T0" fmla="*/ 3101974 w 3101340"/>
              <a:gd name="T1" fmla="*/ 0 h 1624964"/>
              <a:gd name="T2" fmla="*/ 0 w 3101340"/>
              <a:gd name="T3" fmla="*/ 0 h 1624964"/>
              <a:gd name="T4" fmla="*/ 864406 w 3101340"/>
              <a:gd name="T5" fmla="*/ 824563 h 1624964"/>
              <a:gd name="T6" fmla="*/ 595762 w 3101340"/>
              <a:gd name="T7" fmla="*/ 1093257 h 1624964"/>
              <a:gd name="T8" fmla="*/ 1127990 w 3101340"/>
              <a:gd name="T9" fmla="*/ 1625585 h 1624964"/>
              <a:gd name="T10" fmla="*/ 1408707 w 3101340"/>
              <a:gd name="T11" fmla="*/ 1344815 h 1624964"/>
              <a:gd name="T12" fmla="*/ 1988501 w 3101340"/>
              <a:gd name="T13" fmla="*/ 1344815 h 1624964"/>
              <a:gd name="T14" fmla="*/ 3101974 w 3101340"/>
              <a:gd name="T15" fmla="*/ 282049 h 1624964"/>
              <a:gd name="T16" fmla="*/ 3101974 w 3101340"/>
              <a:gd name="T17" fmla="*/ 0 h 1624964"/>
              <a:gd name="T18" fmla="*/ 1988501 w 3101340"/>
              <a:gd name="T19" fmla="*/ 1344815 h 1624964"/>
              <a:gd name="T20" fmla="*/ 1408707 w 3101340"/>
              <a:gd name="T21" fmla="*/ 1344815 h 1624964"/>
              <a:gd name="T22" fmla="*/ 1698967 w 3101340"/>
              <a:gd name="T23" fmla="*/ 1621164 h 1624964"/>
              <a:gd name="T24" fmla="*/ 1988501 w 3101340"/>
              <a:gd name="T25" fmla="*/ 1344815 h 16249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01340" h="1624964">
                <a:moveTo>
                  <a:pt x="3101339" y="0"/>
                </a:moveTo>
                <a:lnTo>
                  <a:pt x="0" y="0"/>
                </a:lnTo>
                <a:lnTo>
                  <a:pt x="864229" y="824240"/>
                </a:lnTo>
                <a:lnTo>
                  <a:pt x="595640" y="1092829"/>
                </a:lnTo>
                <a:lnTo>
                  <a:pt x="1127759" y="1624949"/>
                </a:lnTo>
                <a:lnTo>
                  <a:pt x="1408419" y="1344289"/>
                </a:lnTo>
                <a:lnTo>
                  <a:pt x="1988094" y="1344289"/>
                </a:lnTo>
                <a:lnTo>
                  <a:pt x="3101339" y="281939"/>
                </a:lnTo>
                <a:lnTo>
                  <a:pt x="3101339" y="0"/>
                </a:lnTo>
                <a:close/>
              </a:path>
              <a:path w="3101340" h="1624964">
                <a:moveTo>
                  <a:pt x="1988094" y="1344289"/>
                </a:moveTo>
                <a:lnTo>
                  <a:pt x="1408419" y="1344289"/>
                </a:lnTo>
                <a:lnTo>
                  <a:pt x="1698619" y="1620530"/>
                </a:lnTo>
                <a:lnTo>
                  <a:pt x="1988094" y="1344289"/>
                </a:lnTo>
                <a:close/>
              </a:path>
            </a:pathLst>
          </a:custGeom>
          <a:solidFill>
            <a:srgbClr val="099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object 4">
            <a:extLst>
              <a:ext uri="{FF2B5EF4-FFF2-40B4-BE49-F238E27FC236}">
                <a16:creationId xmlns:a16="http://schemas.microsoft.com/office/drawing/2014/main" id="{1C7A2A99-290A-9A5F-AF85-CD6A5DC9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552450"/>
            <a:ext cx="13266737" cy="6953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bject 5">
            <a:extLst>
              <a:ext uri="{FF2B5EF4-FFF2-40B4-BE49-F238E27FC236}">
                <a16:creationId xmlns:a16="http://schemas.microsoft.com/office/drawing/2014/main" id="{4848F58B-D5BE-5AB6-E22D-5F714600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138" y="6411913"/>
            <a:ext cx="21955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u="sng">
                <a:solidFill>
                  <a:srgbClr val="09988D"/>
                </a:solidFill>
                <a:cs typeface="Calibri" panose="020F0502020204030204" pitchFamily="34" charset="0"/>
              </a:rPr>
              <a:t>Πηγή: Ryan, C. (2012)</a:t>
            </a:r>
            <a:endParaRPr lang="en-US" altLang="en-US" sz="1900">
              <a:cs typeface="Calibri" panose="020F0502020204030204" pitchFamily="34" charset="0"/>
            </a:endParaRPr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49571E01-9F12-0F4D-9AA6-62EA5579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2638"/>
            <a:ext cx="9661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400" b="1" dirty="0"/>
              <a:t>Εικόνα 1: Γραμμή ζωής με βασικά σημεία μετάβασης</a:t>
            </a:r>
            <a:endParaRPr lang="en-US" altLang="en-US" sz="2400" b="1" dirty="0"/>
          </a:p>
        </p:txBody>
      </p:sp>
      <p:sp>
        <p:nvSpPr>
          <p:cNvPr id="12295" name="TextBox 2">
            <a:extLst>
              <a:ext uri="{FF2B5EF4-FFF2-40B4-BE49-F238E27FC236}">
                <a16:creationId xmlns:a16="http://schemas.microsoft.com/office/drawing/2014/main" id="{41F5C8BE-0A5A-D72C-ACB3-0B828C87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33538"/>
            <a:ext cx="12192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u="sng" dirty="0"/>
              <a:t>Εργατικό </a:t>
            </a:r>
            <a:endParaRPr lang="en-US" altLang="en-US" b="1" u="sng" dirty="0"/>
          </a:p>
          <a:p>
            <a:pPr eaLnBrk="1" hangingPunct="1"/>
            <a:r>
              <a:rPr lang="el-GR" altLang="en-US" b="1" u="sng" dirty="0"/>
              <a:t>δυναμικό</a:t>
            </a:r>
            <a:endParaRPr lang="en-US" altLang="en-US" b="1" u="sng" dirty="0"/>
          </a:p>
        </p:txBody>
      </p:sp>
      <p:sp>
        <p:nvSpPr>
          <p:cNvPr id="12296" name="TextBox 3">
            <a:extLst>
              <a:ext uri="{FF2B5EF4-FFF2-40B4-BE49-F238E27FC236}">
                <a16:creationId xmlns:a16="http://schemas.microsoft.com/office/drawing/2014/main" id="{21DA84CD-FC1E-0606-3FEF-4AAF7F0E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667250"/>
            <a:ext cx="9715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u="sng" dirty="0"/>
              <a:t>Ηλικία</a:t>
            </a:r>
            <a:endParaRPr lang="en-US" altLang="en-US" b="1" u="sng" dirty="0"/>
          </a:p>
        </p:txBody>
      </p:sp>
      <p:sp>
        <p:nvSpPr>
          <p:cNvPr id="12297" name="TextBox 5">
            <a:extLst>
              <a:ext uri="{FF2B5EF4-FFF2-40B4-BE49-F238E27FC236}">
                <a16:creationId xmlns:a16="http://schemas.microsoft.com/office/drawing/2014/main" id="{3C6BFAEA-76D8-9090-D248-71FE085C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327650"/>
            <a:ext cx="1524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u="sng" dirty="0"/>
              <a:t>Κίνδυνοι</a:t>
            </a:r>
            <a:endParaRPr lang="en-US" altLang="en-US" b="1" u="sng" dirty="0"/>
          </a:p>
        </p:txBody>
      </p:sp>
      <p:sp>
        <p:nvSpPr>
          <p:cNvPr id="12298" name="TextBox 6">
            <a:extLst>
              <a:ext uri="{FF2B5EF4-FFF2-40B4-BE49-F238E27FC236}">
                <a16:creationId xmlns:a16="http://schemas.microsoft.com/office/drawing/2014/main" id="{4329EFC3-6DCC-E76B-CB39-93D3EF789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1604963"/>
            <a:ext cx="175260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Εισαγωγή στο εργατικό δυναμικό</a:t>
            </a:r>
            <a:endParaRPr lang="en-US" altLang="en-US" b="1" dirty="0"/>
          </a:p>
        </p:txBody>
      </p:sp>
      <p:sp>
        <p:nvSpPr>
          <p:cNvPr id="12299" name="TextBox 7">
            <a:extLst>
              <a:ext uri="{FF2B5EF4-FFF2-40B4-BE49-F238E27FC236}">
                <a16:creationId xmlns:a16="http://schemas.microsoft.com/office/drawing/2014/main" id="{193828A4-125E-FC4C-14B2-C6CDA0E9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1604963"/>
            <a:ext cx="2209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Εισαγωγή στο εργατικό δυναμικό πλήρους απασχόλησης</a:t>
            </a:r>
            <a:endParaRPr lang="en-US" altLang="en-US" b="1" dirty="0"/>
          </a:p>
        </p:txBody>
      </p:sp>
      <p:sp>
        <p:nvSpPr>
          <p:cNvPr id="12300" name="TextBox 8">
            <a:extLst>
              <a:ext uri="{FF2B5EF4-FFF2-40B4-BE49-F238E27FC236}">
                <a16:creationId xmlns:a16="http://schemas.microsoft.com/office/drawing/2014/main" id="{A8C74242-AF1C-025A-1928-BDEA6A54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1639888"/>
            <a:ext cx="20574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Ορισμένες γυναίκες συμμετέχουν σε χαμηλότερα επίπεδα</a:t>
            </a:r>
            <a:endParaRPr lang="en-US" altLang="en-US" b="1" dirty="0"/>
          </a:p>
        </p:txBody>
      </p:sp>
      <p:sp>
        <p:nvSpPr>
          <p:cNvPr id="12301" name="TextBox 9">
            <a:extLst>
              <a:ext uri="{FF2B5EF4-FFF2-40B4-BE49-F238E27FC236}">
                <a16:creationId xmlns:a16="http://schemas.microsoft.com/office/drawing/2014/main" id="{F79ADF19-3886-2B4F-64F6-54C32267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1577975"/>
            <a:ext cx="22098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="1" dirty="0"/>
              <a:t>Προαγωγές, αλλαγή επαγγελμάτων, ώρες εργασίας</a:t>
            </a:r>
            <a:endParaRPr lang="en-US" altLang="en-US" sz="2000" b="1" dirty="0"/>
          </a:p>
        </p:txBody>
      </p:sp>
      <p:sp>
        <p:nvSpPr>
          <p:cNvPr id="12302" name="TextBox 10">
            <a:extLst>
              <a:ext uri="{FF2B5EF4-FFF2-40B4-BE49-F238E27FC236}">
                <a16:creationId xmlns:a16="http://schemas.microsoft.com/office/drawing/2014/main" id="{CC399089-6B78-FC83-D0FC-FB2588B61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943225"/>
            <a:ext cx="144303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u="sng" dirty="0"/>
              <a:t>Εκπαίδευση/κοινωνικά</a:t>
            </a:r>
            <a:endParaRPr lang="en-US" altLang="en-US" b="1" u="sng" dirty="0"/>
          </a:p>
        </p:txBody>
      </p:sp>
      <p:sp>
        <p:nvSpPr>
          <p:cNvPr id="12303" name="TextBox 11">
            <a:extLst>
              <a:ext uri="{FF2B5EF4-FFF2-40B4-BE49-F238E27FC236}">
                <a16:creationId xmlns:a16="http://schemas.microsoft.com/office/drawing/2014/main" id="{2470E138-E248-812C-D1F7-AA8FC6DC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943225"/>
            <a:ext cx="133985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/>
              <a:t>Εγκατάλειψη σχολείου</a:t>
            </a:r>
            <a:endParaRPr lang="en-US" altLang="en-US" sz="1600" b="1"/>
          </a:p>
        </p:txBody>
      </p:sp>
      <p:sp>
        <p:nvSpPr>
          <p:cNvPr id="12304" name="TextBox 12">
            <a:extLst>
              <a:ext uri="{FF2B5EF4-FFF2-40B4-BE49-F238E27FC236}">
                <a16:creationId xmlns:a16="http://schemas.microsoft.com/office/drawing/2014/main" id="{F92C32B9-9B22-5DB8-1402-C239C73A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2949575"/>
            <a:ext cx="22098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 dirty="0"/>
              <a:t>Εγκατάλειψη πλήρους εκπαίδευσης, μετακόμιση από τη </a:t>
            </a:r>
            <a:r>
              <a:rPr lang="el-GR" altLang="en-US" sz="1600" b="1" dirty="0" err="1"/>
              <a:t>γονεϊκή</a:t>
            </a:r>
            <a:r>
              <a:rPr lang="el-GR" altLang="en-US" sz="1600" b="1" dirty="0"/>
              <a:t> εστία</a:t>
            </a:r>
            <a:endParaRPr lang="en-US" altLang="en-US" sz="1600" b="1" dirty="0"/>
          </a:p>
        </p:txBody>
      </p:sp>
      <p:sp>
        <p:nvSpPr>
          <p:cNvPr id="12305" name="TextBox 13">
            <a:extLst>
              <a:ext uri="{FF2B5EF4-FFF2-40B4-BE49-F238E27FC236}">
                <a16:creationId xmlns:a16="http://schemas.microsoft.com/office/drawing/2014/main" id="{9F61642F-EA4B-3C0D-D298-7B5FB5B3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984500"/>
            <a:ext cx="22098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 dirty="0"/>
              <a:t>Δημιουργία μακροχρόνιων σχέσεων, </a:t>
            </a:r>
            <a:r>
              <a:rPr lang="el-GR" altLang="en-US" sz="1600" b="1" dirty="0" err="1"/>
              <a:t>γονεϊκότητα</a:t>
            </a:r>
            <a:r>
              <a:rPr lang="el-GR" altLang="en-US" sz="1600" b="1" dirty="0"/>
              <a:t>, αγορά σπιτιού</a:t>
            </a:r>
            <a:endParaRPr lang="en-US" altLang="en-US" sz="1600" b="1" dirty="0"/>
          </a:p>
        </p:txBody>
      </p:sp>
      <p:sp>
        <p:nvSpPr>
          <p:cNvPr id="12306" name="TextBox 14">
            <a:extLst>
              <a:ext uri="{FF2B5EF4-FFF2-40B4-BE49-F238E27FC236}">
                <a16:creationId xmlns:a16="http://schemas.microsoft.com/office/drawing/2014/main" id="{0024B30E-27E8-9A0B-73B0-34F17C74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2984500"/>
            <a:ext cx="22098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 dirty="0"/>
              <a:t>Τα παιδιά φεύγουν από το σπίτι, ευθύνες φροντίδας</a:t>
            </a:r>
            <a:endParaRPr lang="en-US" altLang="en-US" sz="1600" b="1" dirty="0"/>
          </a:p>
        </p:txBody>
      </p:sp>
      <p:sp>
        <p:nvSpPr>
          <p:cNvPr id="12307" name="TextBox 15">
            <a:extLst>
              <a:ext uri="{FF2B5EF4-FFF2-40B4-BE49-F238E27FC236}">
                <a16:creationId xmlns:a16="http://schemas.microsoft.com/office/drawing/2014/main" id="{4B533313-3FDD-AF30-26C6-5D8F7B55E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325" y="3035300"/>
            <a:ext cx="3001963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600" b="1" dirty="0"/>
              <a:t>Συνταξιοδότηση, έξοδος από το εργατικό δυναμικό</a:t>
            </a:r>
            <a:endParaRPr lang="en-US" altLang="en-US" sz="1600" b="1" dirty="0"/>
          </a:p>
        </p:txBody>
      </p:sp>
      <p:sp>
        <p:nvSpPr>
          <p:cNvPr id="12308" name="TextBox 16">
            <a:extLst>
              <a:ext uri="{FF2B5EF4-FFF2-40B4-BE49-F238E27FC236}">
                <a16:creationId xmlns:a16="http://schemas.microsoft.com/office/drawing/2014/main" id="{DD24F55F-A0E1-F3F1-E7C1-06006176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5391150"/>
            <a:ext cx="2209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Η λήψη κοινωνικής πρόνοιας μπορεί να γίνει μακροχρόνια</a:t>
            </a:r>
            <a:endParaRPr lang="en-US" altLang="en-US" b="1" dirty="0"/>
          </a:p>
        </p:txBody>
      </p:sp>
      <p:sp>
        <p:nvSpPr>
          <p:cNvPr id="12309" name="TextBox 17">
            <a:extLst>
              <a:ext uri="{FF2B5EF4-FFF2-40B4-BE49-F238E27FC236}">
                <a16:creationId xmlns:a16="http://schemas.microsoft.com/office/drawing/2014/main" id="{347D7601-C31D-B61B-86CF-192FFDDFB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5327650"/>
            <a:ext cx="139065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Υγεία, εξάρτηση από τη δημόσια στέγαση</a:t>
            </a:r>
            <a:endParaRPr lang="en-US" altLang="en-US" b="1" dirty="0"/>
          </a:p>
        </p:txBody>
      </p:sp>
      <p:sp>
        <p:nvSpPr>
          <p:cNvPr id="12310" name="TextBox 18">
            <a:extLst>
              <a:ext uri="{FF2B5EF4-FFF2-40B4-BE49-F238E27FC236}">
                <a16:creationId xmlns:a16="http://schemas.microsoft.com/office/drawing/2014/main" id="{FA821386-3045-145B-7143-2E07B150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364163"/>
            <a:ext cx="139065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/>
              <a:t>Κατάρρευση σχέσεων, </a:t>
            </a:r>
            <a:r>
              <a:rPr lang="el-GR" altLang="en-US" b="1" dirty="0" err="1"/>
              <a:t>μονογονεϊκότητα</a:t>
            </a:r>
            <a:r>
              <a:rPr lang="el-GR" altLang="en-US" b="1" dirty="0"/>
              <a:t>, άγχος λόγω υποθήκης</a:t>
            </a:r>
            <a:endParaRPr lang="en-US" altLang="en-US" b="1" dirty="0"/>
          </a:p>
        </p:txBody>
      </p:sp>
      <p:sp>
        <p:nvSpPr>
          <p:cNvPr id="12311" name="TextBox 19">
            <a:extLst>
              <a:ext uri="{FF2B5EF4-FFF2-40B4-BE49-F238E27FC236}">
                <a16:creationId xmlns:a16="http://schemas.microsoft.com/office/drawing/2014/main" id="{D05327F4-30EB-99CE-921D-91065FA4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5399088"/>
            <a:ext cx="152558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="1"/>
              <a:t>απόλυση από την εργασία 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>
            <a:extLst>
              <a:ext uri="{FF2B5EF4-FFF2-40B4-BE49-F238E27FC236}">
                <a16:creationId xmlns:a16="http://schemas.microsoft.com/office/drawing/2014/main" id="{B6AF231D-C670-8B9B-9002-B94C5A2C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4" y="290080"/>
            <a:ext cx="9458325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750"/>
              </a:lnSpc>
            </a:pPr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Δραστηριότητα M4.2</a:t>
            </a:r>
            <a:endParaRPr lang="en-US" altLang="en-US" sz="3200">
              <a:cs typeface="Calibri" panose="020F0502020204030204" pitchFamily="34" charset="0"/>
            </a:endParaRPr>
          </a:p>
          <a:p>
            <a:pPr eaLnBrk="1" hangingPunct="1">
              <a:lnSpc>
                <a:spcPts val="3750"/>
              </a:lnSpc>
            </a:pPr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Διαχείρηση χρημάτων	Ανάγκες και Επιθυμίες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14339" name="object 3">
            <a:extLst>
              <a:ext uri="{FF2B5EF4-FFF2-40B4-BE49-F238E27FC236}">
                <a16:creationId xmlns:a16="http://schemas.microsoft.com/office/drawing/2014/main" id="{3EB688E3-11F4-9C24-F7CE-83B5B05EFF0E}"/>
              </a:ext>
            </a:extLst>
          </p:cNvPr>
          <p:cNvSpPr>
            <a:spLocks/>
          </p:cNvSpPr>
          <p:nvPr/>
        </p:nvSpPr>
        <p:spPr bwMode="auto">
          <a:xfrm>
            <a:off x="500063" y="1414463"/>
            <a:ext cx="12331700" cy="598487"/>
          </a:xfrm>
          <a:custGeom>
            <a:avLst/>
            <a:gdLst>
              <a:gd name="T0" fmla="*/ 0 w 12331700"/>
              <a:gd name="T1" fmla="*/ 598482 h 598805"/>
              <a:gd name="T2" fmla="*/ 12331689 w 12331700"/>
              <a:gd name="T3" fmla="*/ 598482 h 598805"/>
              <a:gd name="T4" fmla="*/ 12331689 w 12331700"/>
              <a:gd name="T5" fmla="*/ 0 h 598805"/>
              <a:gd name="T6" fmla="*/ 0 w 12331700"/>
              <a:gd name="T7" fmla="*/ 0 h 598805"/>
              <a:gd name="T8" fmla="*/ 0 w 12331700"/>
              <a:gd name="T9" fmla="*/ 598482 h 5988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31700" h="598805">
                <a:moveTo>
                  <a:pt x="0" y="598800"/>
                </a:moveTo>
                <a:lnTo>
                  <a:pt x="12331689" y="598800"/>
                </a:lnTo>
                <a:lnTo>
                  <a:pt x="12331689" y="0"/>
                </a:lnTo>
                <a:lnTo>
                  <a:pt x="0" y="0"/>
                </a:lnTo>
                <a:lnTo>
                  <a:pt x="0" y="598800"/>
                </a:lnTo>
                <a:close/>
              </a:path>
            </a:pathLst>
          </a:cu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object 4">
            <a:extLst>
              <a:ext uri="{FF2B5EF4-FFF2-40B4-BE49-F238E27FC236}">
                <a16:creationId xmlns:a16="http://schemas.microsoft.com/office/drawing/2014/main" id="{BDC52C72-1D6D-B3A2-3BD0-1B6DFB649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2006600"/>
            <a:ext cx="7362825" cy="5076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object 5">
            <a:extLst>
              <a:ext uri="{FF2B5EF4-FFF2-40B4-BE49-F238E27FC236}">
                <a16:creationId xmlns:a16="http://schemas.microsoft.com/office/drawing/2014/main" id="{68E7FAC1-3651-49AA-C6A6-0A732705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8" y="1200150"/>
            <a:ext cx="5233987" cy="6305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object 6">
            <a:extLst>
              <a:ext uri="{FF2B5EF4-FFF2-40B4-BE49-F238E27FC236}">
                <a16:creationId xmlns:a16="http://schemas.microsoft.com/office/drawing/2014/main" id="{83C90995-0DA0-A839-994F-74FC4FC2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519238"/>
            <a:ext cx="681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Προσδιορισμός οικονομικών αναγκών και επιθυμιών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14343" name="object 7">
            <a:extLst>
              <a:ext uri="{FF2B5EF4-FFF2-40B4-BE49-F238E27FC236}">
                <a16:creationId xmlns:a16="http://schemas.microsoft.com/office/drawing/2014/main" id="{E927E82C-EB80-BEE2-1F0A-FBABD6E2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141538"/>
            <a:ext cx="20447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374654"/>
                </a:solidFill>
                <a:cs typeface="Calibri" panose="020F0502020204030204" pitchFamily="34" charset="0"/>
              </a:rPr>
              <a:t>Ομάδα 1: Ποια συναισθήματα έχουν οι άνθρωποι κατά τη διάρκεια κρίσιμων περιόδων της ζωής τους;</a:t>
            </a:r>
            <a:endParaRPr lang="en-US" altLang="en-US" sz="2000">
              <a:cs typeface="Calibri" panose="020F0502020204030204" pitchFamily="34" charset="0"/>
            </a:endParaRPr>
          </a:p>
        </p:txBody>
      </p:sp>
      <p:sp>
        <p:nvSpPr>
          <p:cNvPr id="14344" name="object 8">
            <a:extLst>
              <a:ext uri="{FF2B5EF4-FFF2-40B4-BE49-F238E27FC236}">
                <a16:creationId xmlns:a16="http://schemas.microsoft.com/office/drawing/2014/main" id="{CC235D7A-0BD8-A39E-67EA-7628F9A6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206625"/>
            <a:ext cx="216058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3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solidFill>
                  <a:srgbClr val="44526A"/>
                </a:solidFill>
                <a:cs typeface="Calibri" panose="020F0502020204030204" pitchFamily="34" charset="0"/>
              </a:rPr>
              <a:t>Ομάδ</a:t>
            </a:r>
            <a:r>
              <a:rPr lang="en-US" altLang="en-US" sz="2000" dirty="0">
                <a:solidFill>
                  <a:srgbClr val="44526A"/>
                </a:solidFill>
                <a:cs typeface="Calibri" panose="020F0502020204030204" pitchFamily="34" charset="0"/>
              </a:rPr>
              <a:t>α 2: Πώς θα διαχειριζόσασταν τα χρήματα κατά τη διάρκεια κρίσιμων περιόδων</a:t>
            </a:r>
            <a:r>
              <a:rPr lang="el-GR" altLang="en-US" sz="2000" dirty="0">
                <a:solidFill>
                  <a:srgbClr val="44526A"/>
                </a:solidFill>
                <a:cs typeface="Calibri" panose="020F0502020204030204" pitchFamily="34" charset="0"/>
              </a:rPr>
              <a:t> της</a:t>
            </a:r>
            <a:r>
              <a:rPr lang="en-US" altLang="en-US" sz="2000" dirty="0">
                <a:solidFill>
                  <a:srgbClr val="44526A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44526A"/>
                </a:solidFill>
                <a:cs typeface="Calibri" panose="020F0502020204030204" pitchFamily="34" charset="0"/>
              </a:rPr>
              <a:t>ζωής</a:t>
            </a:r>
            <a:r>
              <a:rPr lang="el-GR" altLang="en-US" sz="2000" dirty="0">
                <a:solidFill>
                  <a:srgbClr val="44526A"/>
                </a:solidFill>
                <a:cs typeface="Calibri" panose="020F0502020204030204" pitchFamily="34" charset="0"/>
              </a:rPr>
              <a:t> σας</a:t>
            </a:r>
            <a:r>
              <a:rPr lang="en-US" altLang="en-US" sz="2000" dirty="0">
                <a:solidFill>
                  <a:srgbClr val="44526A"/>
                </a:solidFill>
                <a:cs typeface="Calibri" panose="020F0502020204030204" pitchFamily="34" charset="0"/>
              </a:rPr>
              <a:t>;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  <p:sp>
        <p:nvSpPr>
          <p:cNvPr id="14345" name="object 9">
            <a:extLst>
              <a:ext uri="{FF2B5EF4-FFF2-40B4-BE49-F238E27FC236}">
                <a16:creationId xmlns:a16="http://schemas.microsoft.com/office/drawing/2014/main" id="{094D7849-B570-07C4-F390-4BDAA36B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478463"/>
            <a:ext cx="25447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233F60"/>
                </a:solidFill>
                <a:cs typeface="Calibri" panose="020F0502020204030204" pitchFamily="34" charset="0"/>
              </a:rPr>
              <a:t>Ομάδα 3: Πώς διαφέρουν οι οικονομικές ανάγκες για τις διάφορες ηλικιακές ομάδες;</a:t>
            </a:r>
            <a:endParaRPr lang="en-US" altLang="en-US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413D37DD-8642-4BBE-3EB0-502CBAC9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20675"/>
            <a:ext cx="38068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88"/>
              </a:lnSpc>
            </a:pPr>
            <a:r>
              <a:rPr lang="en-US" altLang="en-US" sz="3200" b="1">
                <a:solidFill>
                  <a:srgbClr val="09988D"/>
                </a:solidFill>
                <a:cs typeface="Calibri" panose="020F0502020204030204" pitchFamily="34" charset="0"/>
              </a:rPr>
              <a:t>Δραστηριότητα M4.3 Διαχείρηση χρημάτων</a:t>
            </a:r>
            <a:endParaRPr lang="en-US" altLang="en-US" sz="3200">
              <a:cs typeface="Calibri" panose="020F0502020204030204" pitchFamily="34" charset="0"/>
            </a:endParaRPr>
          </a:p>
        </p:txBody>
      </p:sp>
      <p:sp>
        <p:nvSpPr>
          <p:cNvPr id="16387" name="object 3">
            <a:extLst>
              <a:ext uri="{FF2B5EF4-FFF2-40B4-BE49-F238E27FC236}">
                <a16:creationId xmlns:a16="http://schemas.microsoft.com/office/drawing/2014/main" id="{B637D2BE-5E86-EE24-75BA-F1BF17899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388" y="1806575"/>
            <a:ext cx="12214225" cy="2291397"/>
          </a:xfrm>
        </p:spPr>
        <p:txBody>
          <a:bodyPr tIns="977519"/>
          <a:lstStyle/>
          <a:p>
            <a:pPr marL="514350" eaLnBrk="1" hangingPunct="1">
              <a:spcBef>
                <a:spcPct val="0"/>
              </a:spcBef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Κοιτάξτε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κόμικ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ζευγάρι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α ή ομάδες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και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συζητήστε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θα</a:t>
            </a:r>
          </a:p>
          <a:p>
            <a:pPr marL="514350" eaLnBrk="1" hangingPunct="1">
              <a:lnSpc>
                <a:spcPts val="3838"/>
              </a:lnSpc>
              <a:spcBef>
                <a:spcPts val="288"/>
              </a:spcBef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ποιούσατε αυτό το εργαλείο για να μιλήσετε για τις "ανάγκες και τις επιθυμίες" και τον προϋπολογισμό με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μικρά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πα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ιδιά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ή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οικογένειες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388" name="object 4">
            <a:extLst>
              <a:ext uri="{FF2B5EF4-FFF2-40B4-BE49-F238E27FC236}">
                <a16:creationId xmlns:a16="http://schemas.microsoft.com/office/drawing/2014/main" id="{E7F1FE0C-4ADD-E5DB-6B36-34688A7B7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46250"/>
            <a:ext cx="12331700" cy="603250"/>
          </a:xfrm>
          <a:prstGeom prst="rect">
            <a:avLst/>
          </a:prstGeom>
          <a:solidFill>
            <a:srgbClr val="3746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0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FFFF"/>
                </a:solidFill>
                <a:cs typeface="Calibri" panose="020F0502020204030204" pitchFamily="34" charset="0"/>
              </a:rPr>
              <a:t>Κοιτάζοντας τα κόμικς για τον προϋπολογισμό, τις ανάγκες και τις επιθυμίες</a:t>
            </a:r>
            <a:endParaRPr lang="en-US" altLang="en-US" sz="2400">
              <a:cs typeface="Calibri" panose="020F0502020204030204" pitchFamily="34" charset="0"/>
            </a:endParaRPr>
          </a:p>
        </p:txBody>
      </p:sp>
      <p:sp>
        <p:nvSpPr>
          <p:cNvPr id="16389" name="object 5">
            <a:extLst>
              <a:ext uri="{FF2B5EF4-FFF2-40B4-BE49-F238E27FC236}">
                <a16:creationId xmlns:a16="http://schemas.microsoft.com/office/drawing/2014/main" id="{CA2477A8-3096-691D-EFBE-FFD77585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350" y="3886200"/>
            <a:ext cx="2619375" cy="3128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>
            <a:extLst>
              <a:ext uri="{FF2B5EF4-FFF2-40B4-BE49-F238E27FC236}">
                <a16:creationId xmlns:a16="http://schemas.microsoft.com/office/drawing/2014/main" id="{F3354572-4BFF-07E0-485E-C41CFB2B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1608138"/>
            <a:ext cx="38782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2000"/>
              </a:lnSpc>
            </a:pPr>
            <a:r>
              <a:rPr lang="en-US" altLang="en-US" sz="3600" b="1">
                <a:solidFill>
                  <a:srgbClr val="4F80BC"/>
                </a:solidFill>
                <a:cs typeface="Calibri" panose="020F0502020204030204" pitchFamily="34" charset="0"/>
              </a:rPr>
              <a:t>Διάλειμμα για καφέ και τσάι</a:t>
            </a:r>
            <a:endParaRPr lang="en-US" altLang="en-US" sz="3600">
              <a:cs typeface="Calibri" panose="020F0502020204030204" pitchFamily="34" charset="0"/>
            </a:endParaRPr>
          </a:p>
        </p:txBody>
      </p:sp>
      <p:sp>
        <p:nvSpPr>
          <p:cNvPr id="18435" name="object 3">
            <a:extLst>
              <a:ext uri="{FF2B5EF4-FFF2-40B4-BE49-F238E27FC236}">
                <a16:creationId xmlns:a16="http://schemas.microsoft.com/office/drawing/2014/main" id="{1CC00B54-5491-74CF-C335-506634799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500188"/>
            <a:ext cx="6757987" cy="4505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988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1230</Words>
  <Application>Microsoft Office PowerPoint</Application>
  <PresentationFormat>Custom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Ενότητα 4 Σχεδιάγραμμα της συνεδρίας</vt:lpstr>
      <vt:lpstr>Δραστηριότητα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Δραστηριότητα M4.5 Διαχείριση των χρημάτων κατά τη διάρκεια κρίσιμων περιόδων της ζωής</vt:lpstr>
      <vt:lpstr>PowerPoint Presentation</vt:lpstr>
      <vt:lpstr>PowerPoint Presentation</vt:lpstr>
      <vt:lpstr>Διαχείριση χρημάτων</vt:lpstr>
      <vt:lpstr>Δραστηριότητα M4. 7 Διαχείριση χρημάτων και ο ενσυνείδητος καταναλωτής</vt:lpstr>
      <vt:lpstr>Δραστηριότητα M4. 8 Τι εννοείτε με τον όρο κυκλική οικονομία’;</vt:lpstr>
      <vt:lpstr>PowerPoint Presentation</vt:lpstr>
      <vt:lpstr>Η Κυκλική οικονομία: Πώς να ξεκινήσετε τη συζήτηση με τα μικρά παιδιά</vt:lpstr>
      <vt:lpstr>Εργασίες για προσωπική μελέτη: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Grigoris Chryssikos</cp:lastModifiedBy>
  <cp:revision>16</cp:revision>
  <dcterms:created xsi:type="dcterms:W3CDTF">2022-07-27T17:52:18Z</dcterms:created>
  <dcterms:modified xsi:type="dcterms:W3CDTF">2022-09-02T06:31:29Z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LastSaved">
    <vt:filetime>2022-07-27T00:00:00Z</vt:filetime>
  </property>
</Properties>
</file>