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62" r:id="rId3"/>
  </p:sldMasterIdLst>
  <p:notesMasterIdLst>
    <p:notesMasterId r:id="rId40"/>
  </p:notesMasterIdLst>
  <p:sldIdLst>
    <p:sldId id="256" r:id="rId4"/>
    <p:sldId id="29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2" r:id="rId38"/>
    <p:sldId id="290" r:id="rId39"/>
  </p:sldIdLst>
  <p:sldSz cx="13335000" cy="7505700"/>
  <p:notesSz cx="7077075" cy="9363075"/>
  <p:embeddedFontLst>
    <p:embeddedFont>
      <p:font typeface="Calibri" panose="020F0502020204030204" pitchFamily="34" charset="0"/>
      <p:regular r:id="rId41"/>
      <p:bold r:id="rId42"/>
      <p:italic r:id="rId43"/>
      <p:boldItalic r:id="rId44"/>
    </p:embeddedFont>
    <p:embeddedFont>
      <p:font typeface="Century Gothic" panose="020B0502020202020204" pitchFamily="34" charset="0"/>
      <p:regular r:id="rId45"/>
      <p:bold r:id="rId46"/>
      <p:italic r:id="rId47"/>
      <p:boldItalic r:id="rId48"/>
    </p:embeddedFont>
    <p:embeddedFont>
      <p:font typeface="Helvetica Neue" panose="020B0604020202020204" charset="0"/>
      <p:regular r:id="rId49"/>
      <p:bold r:id="rId50"/>
      <p:italic r:id="rId51"/>
      <p:boldItalic r:id="rId52"/>
    </p:embeddedFont>
    <p:embeddedFont>
      <p:font typeface="Open Sans" panose="020B0606030504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64">
          <p15:clr>
            <a:srgbClr val="A4A3A4"/>
          </p15:clr>
        </p15:guide>
        <p15:guide id="2" pos="420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hk+Vo4FosgnBwVdd9Zn54o9Htc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79108B-F655-47A5-B50F-FCF72E74AFB5}">
  <a:tblStyle styleId="{DA79108B-F655-47A5-B50F-FCF72E74AFB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EE"/>
          </a:solidFill>
        </a:fill>
      </a:tcStyle>
    </a:wholeTbl>
    <a:band1H>
      <a:tcTxStyle b="off" i="off"/>
      <a:tcStyle>
        <a:tcBdr/>
        <a:fill>
          <a:solidFill>
            <a:srgbClr val="CADDDB"/>
          </a:solidFill>
        </a:fill>
      </a:tcStyle>
    </a:band1H>
    <a:band2H>
      <a:tcTxStyle b="off" i="off"/>
      <a:tcStyle>
        <a:tcBdr/>
      </a:tcStyle>
    </a:band2H>
    <a:band1V>
      <a:tcTxStyle b="off" i="off"/>
      <a:tcStyle>
        <a:tcBdr/>
        <a:fill>
          <a:solidFill>
            <a:srgbClr val="CADDDB"/>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17" autoAdjust="0"/>
    <p:restoredTop sz="94648"/>
  </p:normalViewPr>
  <p:slideViewPr>
    <p:cSldViewPr snapToGrid="0">
      <p:cViewPr varScale="1">
        <p:scale>
          <a:sx n="54" d="100"/>
          <a:sy n="54" d="100"/>
        </p:scale>
        <p:origin x="484" y="48"/>
      </p:cViewPr>
      <p:guideLst>
        <p:guide orient="horz" pos="2364"/>
        <p:guide pos="4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5.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 Id="rId57" Type="http://customschemas.google.com/relationships/presentationmetadata" Target="meta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02" name="Google Shape;102;p1: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91" name="Google Shape;191;p10: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02" name="Google Shape;202;p11: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13" name="Google Shape;213;p12: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21" name="Google Shape;221;p13: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26" name="Google Shape;226;p14: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32" name="Google Shape;232;p15: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39" name="Google Shape;239;p16: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44" name="Google Shape;244;p17: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51" name="Google Shape;251;p18: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0: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63" name="Google Shape;263;p20: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08" name="Google Shape;108;p2: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1: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82" name="Google Shape;282;p21: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2: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307" name="Google Shape;307;p22: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3: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314" name="Google Shape;314;p23: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322" name="Google Shape;322;p24: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5: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329" name="Google Shape;329;p25: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6: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337" name="Google Shape;337;p26: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f8f86123c2_0_148: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350" name="Google Shape;350;gf8f86123c2_0_148: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f8f86123c2_0_170: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367" name="Google Shape;367;gf8f86123c2_0_170: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f8f86123c2_0_175: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373" name="Google Shape;373;gf8f86123c2_0_175: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f8f86123c2_0_183: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382" name="Google Shape;382;gf8f86123c2_0_183: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16" name="Google Shape;116;p3: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f8f86123c2_0_193: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394" name="Google Shape;394;gf8f86123c2_0_193: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f8f86123c2_0_203: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405" name="Google Shape;405;gf8f86123c2_0_203: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f8f86123c2_0_213: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416" name="Google Shape;416;gf8f86123c2_0_213: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f8f86123c2_0_222: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427" name="Google Shape;427;gf8f86123c2_0_222: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f8f86123c2_0_229: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gf8f86123c2_0_229:notes"/>
          <p:cNvSpPr txBox="1">
            <a:spLocks noGrp="1"/>
          </p:cNvSpPr>
          <p:nvPr>
            <p:ph type="body" idx="1"/>
          </p:nvPr>
        </p:nvSpPr>
        <p:spPr>
          <a:xfrm>
            <a:off x="707708" y="4505980"/>
            <a:ext cx="5661660" cy="3686557"/>
          </a:xfrm>
          <a:prstGeom prst="rect">
            <a:avLst/>
          </a:prstGeom>
          <a:noFill/>
          <a:ln>
            <a:noFill/>
          </a:ln>
        </p:spPr>
        <p:txBody>
          <a:bodyPr spcFirstLastPara="1" wrap="square" lIns="93741" tIns="46871" rIns="93741" bIns="46871" anchor="t" anchorCtr="0">
            <a:noAutofit/>
          </a:bodyPr>
          <a:lstStyle/>
          <a:p>
            <a:pPr marL="0" indent="0"/>
            <a:endParaRPr/>
          </a:p>
        </p:txBody>
      </p:sp>
      <p:sp>
        <p:nvSpPr>
          <p:cNvPr id="436" name="Google Shape;436;gf8f86123c2_0_229:notes"/>
          <p:cNvSpPr txBox="1">
            <a:spLocks noGrp="1"/>
          </p:cNvSpPr>
          <p:nvPr>
            <p:ph type="sldNum" idx="12"/>
          </p:nvPr>
        </p:nvSpPr>
        <p:spPr>
          <a:xfrm>
            <a:off x="4008705" y="8893297"/>
            <a:ext cx="3066733" cy="469690"/>
          </a:xfrm>
          <a:prstGeom prst="rect">
            <a:avLst/>
          </a:prstGeom>
          <a:noFill/>
          <a:ln>
            <a:noFill/>
          </a:ln>
        </p:spPr>
        <p:txBody>
          <a:bodyPr spcFirstLastPara="1" wrap="square" lIns="93741" tIns="46871" rIns="93741" bIns="46871" anchor="b" anchorCtr="0">
            <a:noAutofit/>
          </a:bodyPr>
          <a:lstStyle/>
          <a:p>
            <a:pPr algn="r">
              <a:buSzPts val="1400"/>
            </a:pPr>
            <a:fld id="{00000000-1234-1234-1234-123412341234}" type="slidenum">
              <a:rPr lang="en-US"/>
              <a:pPr algn="r">
                <a:buSzPts val="1400"/>
              </a:pPr>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31" name="Google Shape;131;p4: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43" name="Google Shape;143;p5: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50" name="Google Shape;150;p6: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55" name="Google Shape;155;p7: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69" name="Google Shape;169;p8: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80" name="Google Shape;180;p9: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type="tx">
  <p:cSld name="TITLE_AND_BODY">
    <p:bg>
      <p:bgPr>
        <a:solidFill>
          <a:srgbClr val="374856"/>
        </a:solidFill>
        <a:effectLst/>
      </p:bgPr>
    </p:bg>
    <p:spTree>
      <p:nvGrpSpPr>
        <p:cNvPr id="1" name="Shape 9"/>
        <p:cNvGrpSpPr/>
        <p:nvPr/>
      </p:nvGrpSpPr>
      <p:grpSpPr>
        <a:xfrm>
          <a:off x="0" y="0"/>
          <a:ext cx="0" cy="0"/>
          <a:chOff x="0" y="0"/>
          <a:chExt cx="0" cy="0"/>
        </a:xfrm>
      </p:grpSpPr>
      <p:sp>
        <p:nvSpPr>
          <p:cNvPr id="10" name="Google Shape;10;p38"/>
          <p:cNvSpPr/>
          <p:nvPr/>
        </p:nvSpPr>
        <p:spPr>
          <a:xfrm>
            <a:off x="-67969" y="-254000"/>
            <a:ext cx="13691033" cy="7759700"/>
          </a:xfrm>
          <a:prstGeom prst="rect">
            <a:avLst/>
          </a:prstGeom>
          <a:solidFill>
            <a:srgbClr val="FFFFFF"/>
          </a:solidFill>
          <a:ln w="12700" cap="flat" cmpd="sng">
            <a:solidFill>
              <a:srgbClr val="FFFFFF"/>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1" name="Google Shape;11;p38"/>
          <p:cNvSpPr txBox="1">
            <a:spLocks noGrp="1"/>
          </p:cNvSpPr>
          <p:nvPr>
            <p:ph type="title"/>
          </p:nvPr>
        </p:nvSpPr>
        <p:spPr>
          <a:xfrm>
            <a:off x="310399" y="2955189"/>
            <a:ext cx="6107072" cy="978636"/>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44546A"/>
              </a:buClr>
              <a:buSzPts val="2800"/>
              <a:buFont typeface="Helvetica Neue"/>
              <a:buNone/>
              <a:defRPr>
                <a:solidFill>
                  <a:srgbClr val="44546A"/>
                </a:solidFill>
                <a:latin typeface="Helvetica Neue"/>
                <a:ea typeface="Helvetica Neue"/>
                <a:cs typeface="Helvetica Neue"/>
                <a:sym typeface="Helvetica Neu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12" name="Google Shape;12;p38"/>
          <p:cNvSpPr txBox="1">
            <a:spLocks noGrp="1"/>
          </p:cNvSpPr>
          <p:nvPr>
            <p:ph type="body" idx="1"/>
          </p:nvPr>
        </p:nvSpPr>
        <p:spPr>
          <a:xfrm>
            <a:off x="310399" y="4233090"/>
            <a:ext cx="6107072" cy="93647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1pPr>
            <a:lvl2pPr marL="914400" lvl="1"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2pPr>
            <a:lvl3pPr marL="1371600" lvl="2"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3pPr>
            <a:lvl4pPr marL="1828800" lvl="3"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4pPr>
            <a:lvl5pPr marL="2286000" lvl="4"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pic>
        <p:nvPicPr>
          <p:cNvPr id="13" name="Google Shape;13;p38" descr="Picture 4"/>
          <p:cNvPicPr preferRelativeResize="0"/>
          <p:nvPr/>
        </p:nvPicPr>
        <p:blipFill rotWithShape="1">
          <a:blip r:embed="rId2">
            <a:alphaModFix/>
          </a:blip>
          <a:srcRect/>
          <a:stretch/>
        </p:blipFill>
        <p:spPr>
          <a:xfrm>
            <a:off x="465786" y="637418"/>
            <a:ext cx="2782952" cy="1259537"/>
          </a:xfrm>
          <a:prstGeom prst="rect">
            <a:avLst/>
          </a:prstGeom>
          <a:noFill/>
          <a:ln>
            <a:noFill/>
          </a:ln>
        </p:spPr>
      </p:pic>
      <p:grpSp>
        <p:nvGrpSpPr>
          <p:cNvPr id="14" name="Google Shape;14;p38"/>
          <p:cNvGrpSpPr/>
          <p:nvPr/>
        </p:nvGrpSpPr>
        <p:grpSpPr>
          <a:xfrm>
            <a:off x="309366" y="6511100"/>
            <a:ext cx="6399444" cy="889001"/>
            <a:chOff x="0" y="0"/>
            <a:chExt cx="6399442" cy="889000"/>
          </a:xfrm>
        </p:grpSpPr>
        <p:sp>
          <p:nvSpPr>
            <p:cNvPr id="15" name="Google Shape;15;p38"/>
            <p:cNvSpPr txBox="1"/>
            <p:nvPr/>
          </p:nvSpPr>
          <p:spPr>
            <a:xfrm>
              <a:off x="1760733" y="0"/>
              <a:ext cx="4638709" cy="8890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374856"/>
                </a:buClr>
                <a:buSzPts val="1200"/>
                <a:buFont typeface="Calibri"/>
                <a:buNone/>
              </a:pPr>
              <a:r>
                <a:rPr lang="en-US" sz="1200" b="0" i="0" u="none" strike="noStrike" cap="none">
                  <a:solidFill>
                    <a:srgbClr val="374856"/>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KA204-EADDB377]</a:t>
              </a:r>
              <a:endParaRPr sz="1400" b="0" i="0" u="none" strike="noStrike" cap="none">
                <a:solidFill>
                  <a:srgbClr val="000000"/>
                </a:solidFill>
                <a:latin typeface="Arial"/>
                <a:ea typeface="Arial"/>
                <a:cs typeface="Arial"/>
                <a:sym typeface="Arial"/>
              </a:endParaRPr>
            </a:p>
          </p:txBody>
        </p:sp>
        <p:pic>
          <p:nvPicPr>
            <p:cNvPr id="16" name="Google Shape;16;p38" descr="Picture 7"/>
            <p:cNvPicPr preferRelativeResize="0"/>
            <p:nvPr/>
          </p:nvPicPr>
          <p:blipFill rotWithShape="1">
            <a:blip r:embed="rId3">
              <a:alphaModFix/>
            </a:blip>
            <a:srcRect/>
            <a:stretch/>
          </p:blipFill>
          <p:spPr>
            <a:xfrm>
              <a:off x="0" y="267744"/>
              <a:ext cx="1471307" cy="304545"/>
            </a:xfrm>
            <a:prstGeom prst="rect">
              <a:avLst/>
            </a:prstGeom>
            <a:noFill/>
            <a:ln>
              <a:noFill/>
            </a:ln>
          </p:spPr>
        </p:pic>
      </p:grpSp>
      <p:pic>
        <p:nvPicPr>
          <p:cNvPr id="17" name="Google Shape;17;p38" descr="Picture 3"/>
          <p:cNvPicPr preferRelativeResize="0"/>
          <p:nvPr/>
        </p:nvPicPr>
        <p:blipFill rotWithShape="1">
          <a:blip r:embed="rId4">
            <a:alphaModFix/>
          </a:blip>
          <a:srcRect/>
          <a:stretch/>
        </p:blipFill>
        <p:spPr>
          <a:xfrm>
            <a:off x="6998234" y="2675313"/>
            <a:ext cx="6624830" cy="4830387"/>
          </a:xfrm>
          <a:prstGeom prst="rect">
            <a:avLst/>
          </a:prstGeom>
          <a:noFill/>
          <a:ln>
            <a:noFill/>
          </a:ln>
        </p:spPr>
      </p:pic>
      <p:sp>
        <p:nvSpPr>
          <p:cNvPr id="18" name="Google Shape;18;p38"/>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59"/>
        <p:cNvGrpSpPr/>
        <p:nvPr/>
      </p:nvGrpSpPr>
      <p:grpSpPr>
        <a:xfrm>
          <a:off x="0" y="0"/>
          <a:ext cx="0" cy="0"/>
          <a:chOff x="0" y="0"/>
          <a:chExt cx="0" cy="0"/>
        </a:xfrm>
      </p:grpSpPr>
      <p:sp>
        <p:nvSpPr>
          <p:cNvPr id="60" name="Google Shape;60;gf8f86123c2_0_247"/>
          <p:cNvSpPr txBox="1">
            <a:spLocks noGrp="1"/>
          </p:cNvSpPr>
          <p:nvPr>
            <p:ph type="body" idx="1"/>
          </p:nvPr>
        </p:nvSpPr>
        <p:spPr>
          <a:xfrm>
            <a:off x="500064" y="1981200"/>
            <a:ext cx="6042300" cy="5121300"/>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61" name="Google Shape;61;gf8f86123c2_0_247"/>
          <p:cNvSpPr txBox="1">
            <a:spLocks noGrp="1"/>
          </p:cNvSpPr>
          <p:nvPr>
            <p:ph type="body" idx="2"/>
          </p:nvPr>
        </p:nvSpPr>
        <p:spPr>
          <a:xfrm>
            <a:off x="6789183" y="1981200"/>
            <a:ext cx="6042300" cy="5121300"/>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62" name="Google Shape;62;gf8f86123c2_0_247"/>
          <p:cNvSpPr txBox="1">
            <a:spLocks noGrp="1"/>
          </p:cNvSpPr>
          <p:nvPr>
            <p:ph type="body" idx="3"/>
          </p:nvPr>
        </p:nvSpPr>
        <p:spPr>
          <a:xfrm>
            <a:off x="500064" y="1260554"/>
            <a:ext cx="12331500" cy="603000"/>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63" name="Google Shape;63;gf8f86123c2_0_247"/>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ront cover" type="title">
  <p:cSld name="TITLE">
    <p:spTree>
      <p:nvGrpSpPr>
        <p:cNvPr id="1" name="Shape 64"/>
        <p:cNvGrpSpPr/>
        <p:nvPr/>
      </p:nvGrpSpPr>
      <p:grpSpPr>
        <a:xfrm>
          <a:off x="0" y="0"/>
          <a:ext cx="0" cy="0"/>
          <a:chOff x="0" y="0"/>
          <a:chExt cx="0" cy="0"/>
        </a:xfrm>
      </p:grpSpPr>
      <p:sp>
        <p:nvSpPr>
          <p:cNvPr id="65" name="Google Shape;65;gf8f86123c2_0_252"/>
          <p:cNvSpPr/>
          <p:nvPr/>
        </p:nvSpPr>
        <p:spPr>
          <a:xfrm>
            <a:off x="-67969" y="-254000"/>
            <a:ext cx="13691100" cy="7759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100000"/>
              </a:lnSpc>
              <a:spcBef>
                <a:spcPts val="0"/>
              </a:spcBef>
              <a:spcAft>
                <a:spcPts val="0"/>
              </a:spcAft>
              <a:buClr>
                <a:srgbClr val="000000"/>
              </a:buClr>
              <a:buSzPts val="1478"/>
              <a:buFont typeface="Arial"/>
              <a:buNone/>
            </a:pPr>
            <a:endParaRPr sz="1478" b="0" i="0" u="none" strike="noStrike" cap="none">
              <a:solidFill>
                <a:schemeClr val="lt1"/>
              </a:solidFill>
              <a:latin typeface="Calibri"/>
              <a:ea typeface="Calibri"/>
              <a:cs typeface="Calibri"/>
              <a:sym typeface="Calibri"/>
            </a:endParaRPr>
          </a:p>
        </p:txBody>
      </p:sp>
      <p:sp>
        <p:nvSpPr>
          <p:cNvPr id="66" name="Google Shape;66;gf8f86123c2_0_252"/>
          <p:cNvSpPr txBox="1">
            <a:spLocks noGrp="1"/>
          </p:cNvSpPr>
          <p:nvPr>
            <p:ph type="ctrTitle"/>
          </p:nvPr>
        </p:nvSpPr>
        <p:spPr>
          <a:xfrm>
            <a:off x="310399" y="2955190"/>
            <a:ext cx="6107100" cy="978600"/>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f8f86123c2_0_252"/>
          <p:cNvSpPr txBox="1">
            <a:spLocks noGrp="1"/>
          </p:cNvSpPr>
          <p:nvPr>
            <p:ph type="subTitle" idx="1"/>
          </p:nvPr>
        </p:nvSpPr>
        <p:spPr>
          <a:xfrm>
            <a:off x="310399" y="4233090"/>
            <a:ext cx="6107100" cy="936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94"/>
              </a:spcBef>
              <a:spcAft>
                <a:spcPts val="0"/>
              </a:spcAft>
              <a:buClr>
                <a:schemeClr val="accent2"/>
              </a:buClr>
              <a:buSzPts val="2400"/>
              <a:buFont typeface="Arial"/>
              <a:buNone/>
              <a:defRPr sz="2400" b="1" i="0" u="none" strike="noStrike" cap="none">
                <a:solidFill>
                  <a:schemeClr val="accent2"/>
                </a:solidFill>
                <a:latin typeface="Open Sans"/>
                <a:ea typeface="Open Sans"/>
                <a:cs typeface="Open Sans"/>
                <a:sym typeface="Open Sans"/>
              </a:defRPr>
            </a:lvl1pPr>
            <a:lvl2pPr marR="0" lvl="1" algn="ctr" rtl="0">
              <a:lnSpc>
                <a:spcPct val="90000"/>
              </a:lnSpc>
              <a:spcBef>
                <a:spcPts val="547"/>
              </a:spcBef>
              <a:spcAft>
                <a:spcPts val="0"/>
              </a:spcAft>
              <a:buClr>
                <a:schemeClr val="lt1"/>
              </a:buClr>
              <a:buSzPts val="2188"/>
              <a:buFont typeface="Arial"/>
              <a:buNone/>
              <a:defRPr sz="2188" b="0" i="0" u="none" strike="noStrike" cap="none">
                <a:solidFill>
                  <a:schemeClr val="lt1"/>
                </a:solidFill>
                <a:latin typeface="Calibri"/>
                <a:ea typeface="Calibri"/>
                <a:cs typeface="Calibri"/>
                <a:sym typeface="Calibri"/>
              </a:defRPr>
            </a:lvl2pPr>
            <a:lvl3pPr marR="0" lvl="2" algn="ctr" rtl="0">
              <a:lnSpc>
                <a:spcPct val="90000"/>
              </a:lnSpc>
              <a:spcBef>
                <a:spcPts val="547"/>
              </a:spcBef>
              <a:spcAft>
                <a:spcPts val="0"/>
              </a:spcAft>
              <a:buClr>
                <a:schemeClr val="lt1"/>
              </a:buClr>
              <a:buSzPts val="1969"/>
              <a:buFont typeface="Arial"/>
              <a:buNone/>
              <a:defRPr sz="1969" b="0" i="0" u="none" strike="noStrike" cap="none">
                <a:solidFill>
                  <a:schemeClr val="lt1"/>
                </a:solidFill>
                <a:latin typeface="Calibri"/>
                <a:ea typeface="Calibri"/>
                <a:cs typeface="Calibri"/>
                <a:sym typeface="Calibri"/>
              </a:defRPr>
            </a:lvl3pPr>
            <a:lvl4pPr marR="0" lvl="3" algn="ctr" rtl="0">
              <a:lnSpc>
                <a:spcPct val="90000"/>
              </a:lnSpc>
              <a:spcBef>
                <a:spcPts val="547"/>
              </a:spcBef>
              <a:spcAft>
                <a:spcPts val="0"/>
              </a:spcAft>
              <a:buClr>
                <a:schemeClr val="lt1"/>
              </a:buClr>
              <a:buSzPts val="1750"/>
              <a:buFont typeface="Arial"/>
              <a:buNone/>
              <a:defRPr sz="1750" b="0" i="0" u="none" strike="noStrike" cap="none">
                <a:solidFill>
                  <a:schemeClr val="lt1"/>
                </a:solidFill>
                <a:latin typeface="Calibri"/>
                <a:ea typeface="Calibri"/>
                <a:cs typeface="Calibri"/>
                <a:sym typeface="Calibri"/>
              </a:defRPr>
            </a:lvl4pPr>
            <a:lvl5pPr marR="0" lvl="4" algn="ctr" rtl="0">
              <a:lnSpc>
                <a:spcPct val="90000"/>
              </a:lnSpc>
              <a:spcBef>
                <a:spcPts val="547"/>
              </a:spcBef>
              <a:spcAft>
                <a:spcPts val="0"/>
              </a:spcAft>
              <a:buClr>
                <a:schemeClr val="lt1"/>
              </a:buClr>
              <a:buSzPts val="1750"/>
              <a:buFont typeface="Arial"/>
              <a:buNone/>
              <a:defRPr sz="1750" b="0" i="0" u="none" strike="noStrike" cap="none">
                <a:solidFill>
                  <a:schemeClr val="lt1"/>
                </a:solidFill>
                <a:latin typeface="Calibri"/>
                <a:ea typeface="Calibri"/>
                <a:cs typeface="Calibri"/>
                <a:sym typeface="Calibri"/>
              </a:defRPr>
            </a:lvl5pPr>
            <a:lvl6pPr marR="0" lvl="5" algn="ctr" rtl="0">
              <a:lnSpc>
                <a:spcPct val="90000"/>
              </a:lnSpc>
              <a:spcBef>
                <a:spcPts val="547"/>
              </a:spcBef>
              <a:spcAft>
                <a:spcPts val="0"/>
              </a:spcAft>
              <a:buClr>
                <a:schemeClr val="lt1"/>
              </a:buClr>
              <a:buSzPts val="1750"/>
              <a:buFont typeface="Arial"/>
              <a:buNone/>
              <a:defRPr sz="1750" b="0" i="0" u="none" strike="noStrike" cap="none">
                <a:solidFill>
                  <a:schemeClr val="lt1"/>
                </a:solidFill>
                <a:latin typeface="Calibri"/>
                <a:ea typeface="Calibri"/>
                <a:cs typeface="Calibri"/>
                <a:sym typeface="Calibri"/>
              </a:defRPr>
            </a:lvl6pPr>
            <a:lvl7pPr marR="0" lvl="6" algn="ctr" rtl="0">
              <a:lnSpc>
                <a:spcPct val="90000"/>
              </a:lnSpc>
              <a:spcBef>
                <a:spcPts val="547"/>
              </a:spcBef>
              <a:spcAft>
                <a:spcPts val="0"/>
              </a:spcAft>
              <a:buClr>
                <a:schemeClr val="lt1"/>
              </a:buClr>
              <a:buSzPts val="1750"/>
              <a:buFont typeface="Arial"/>
              <a:buNone/>
              <a:defRPr sz="1750" b="0" i="0" u="none" strike="noStrike" cap="none">
                <a:solidFill>
                  <a:schemeClr val="lt1"/>
                </a:solidFill>
                <a:latin typeface="Calibri"/>
                <a:ea typeface="Calibri"/>
                <a:cs typeface="Calibri"/>
                <a:sym typeface="Calibri"/>
              </a:defRPr>
            </a:lvl7pPr>
            <a:lvl8pPr marR="0" lvl="7" algn="ctr" rtl="0">
              <a:lnSpc>
                <a:spcPct val="90000"/>
              </a:lnSpc>
              <a:spcBef>
                <a:spcPts val="547"/>
              </a:spcBef>
              <a:spcAft>
                <a:spcPts val="0"/>
              </a:spcAft>
              <a:buClr>
                <a:schemeClr val="lt1"/>
              </a:buClr>
              <a:buSzPts val="1750"/>
              <a:buFont typeface="Arial"/>
              <a:buNone/>
              <a:defRPr sz="1750" b="0" i="0" u="none" strike="noStrike" cap="none">
                <a:solidFill>
                  <a:schemeClr val="lt1"/>
                </a:solidFill>
                <a:latin typeface="Calibri"/>
                <a:ea typeface="Calibri"/>
                <a:cs typeface="Calibri"/>
                <a:sym typeface="Calibri"/>
              </a:defRPr>
            </a:lvl8pPr>
            <a:lvl9pPr marR="0" lvl="8" algn="ctr" rtl="0">
              <a:lnSpc>
                <a:spcPct val="90000"/>
              </a:lnSpc>
              <a:spcBef>
                <a:spcPts val="547"/>
              </a:spcBef>
              <a:spcAft>
                <a:spcPts val="0"/>
              </a:spcAft>
              <a:buClr>
                <a:schemeClr val="lt1"/>
              </a:buClr>
              <a:buSzPts val="1750"/>
              <a:buFont typeface="Arial"/>
              <a:buNone/>
              <a:defRPr sz="1750" b="0" i="0" u="none" strike="noStrike" cap="none">
                <a:solidFill>
                  <a:schemeClr val="lt1"/>
                </a:solidFill>
                <a:latin typeface="Calibri"/>
                <a:ea typeface="Calibri"/>
                <a:cs typeface="Calibri"/>
                <a:sym typeface="Calibri"/>
              </a:defRPr>
            </a:lvl9pPr>
          </a:lstStyle>
          <a:p>
            <a:endParaRPr/>
          </a:p>
        </p:txBody>
      </p:sp>
      <p:pic>
        <p:nvPicPr>
          <p:cNvPr id="68" name="Google Shape;68;gf8f86123c2_0_252"/>
          <p:cNvPicPr preferRelativeResize="0"/>
          <p:nvPr/>
        </p:nvPicPr>
        <p:blipFill rotWithShape="1">
          <a:blip r:embed="rId2">
            <a:alphaModFix/>
          </a:blip>
          <a:srcRect/>
          <a:stretch/>
        </p:blipFill>
        <p:spPr>
          <a:xfrm>
            <a:off x="465786" y="637418"/>
            <a:ext cx="2782951" cy="1259537"/>
          </a:xfrm>
          <a:prstGeom prst="rect">
            <a:avLst/>
          </a:prstGeom>
          <a:noFill/>
          <a:ln>
            <a:noFill/>
          </a:ln>
        </p:spPr>
      </p:pic>
      <p:grpSp>
        <p:nvGrpSpPr>
          <p:cNvPr id="69" name="Google Shape;69;gf8f86123c2_0_252"/>
          <p:cNvGrpSpPr/>
          <p:nvPr/>
        </p:nvGrpSpPr>
        <p:grpSpPr>
          <a:xfrm>
            <a:off x="309367" y="6493935"/>
            <a:ext cx="6399333" cy="923400"/>
            <a:chOff x="309367" y="6493935"/>
            <a:chExt cx="6399333" cy="923400"/>
          </a:xfrm>
        </p:grpSpPr>
        <p:sp>
          <p:nvSpPr>
            <p:cNvPr id="70" name="Google Shape;70;gf8f86123c2_0_252"/>
            <p:cNvSpPr txBox="1"/>
            <p:nvPr/>
          </p:nvSpPr>
          <p:spPr>
            <a:xfrm>
              <a:off x="2070100" y="6493935"/>
              <a:ext cx="4638600" cy="9234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KA204-EADDB377]</a:t>
              </a:r>
              <a:endParaRPr sz="1200" b="0" i="0" u="none" strike="noStrike" cap="none">
                <a:solidFill>
                  <a:schemeClr val="dk1"/>
                </a:solidFill>
                <a:latin typeface="Calibri"/>
                <a:ea typeface="Calibri"/>
                <a:cs typeface="Calibri"/>
                <a:sym typeface="Calibri"/>
              </a:endParaRPr>
            </a:p>
          </p:txBody>
        </p:sp>
        <p:pic>
          <p:nvPicPr>
            <p:cNvPr id="71" name="Google Shape;71;gf8f86123c2_0_252"/>
            <p:cNvPicPr preferRelativeResize="0"/>
            <p:nvPr/>
          </p:nvPicPr>
          <p:blipFill rotWithShape="1">
            <a:blip r:embed="rId3">
              <a:alphaModFix/>
            </a:blip>
            <a:srcRect/>
            <a:stretch/>
          </p:blipFill>
          <p:spPr>
            <a:xfrm>
              <a:off x="309367" y="6778845"/>
              <a:ext cx="1471307" cy="304544"/>
            </a:xfrm>
            <a:prstGeom prst="rect">
              <a:avLst/>
            </a:prstGeom>
            <a:noFill/>
            <a:ln>
              <a:noFill/>
            </a:ln>
          </p:spPr>
        </p:pic>
      </p:grpSp>
      <p:pic>
        <p:nvPicPr>
          <p:cNvPr id="72" name="Google Shape;72;gf8f86123c2_0_252"/>
          <p:cNvPicPr preferRelativeResize="0"/>
          <p:nvPr/>
        </p:nvPicPr>
        <p:blipFill rotWithShape="1">
          <a:blip r:embed="rId4">
            <a:alphaModFix/>
          </a:blip>
          <a:srcRect/>
          <a:stretch/>
        </p:blipFill>
        <p:spPr>
          <a:xfrm>
            <a:off x="6998234" y="2675313"/>
            <a:ext cx="6624830" cy="483038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73"/>
        <p:cNvGrpSpPr/>
        <p:nvPr/>
      </p:nvGrpSpPr>
      <p:grpSpPr>
        <a:xfrm>
          <a:off x="0" y="0"/>
          <a:ext cx="0" cy="0"/>
          <a:chOff x="0" y="0"/>
          <a:chExt cx="0" cy="0"/>
        </a:xfrm>
      </p:grpSpPr>
      <p:sp>
        <p:nvSpPr>
          <p:cNvPr id="74" name="Google Shape;74;gf8f86123c2_0_261"/>
          <p:cNvSpPr/>
          <p:nvPr/>
        </p:nvSpPr>
        <p:spPr>
          <a:xfrm>
            <a:off x="-67969" y="-254000"/>
            <a:ext cx="13691100" cy="7759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100000"/>
              </a:lnSpc>
              <a:spcBef>
                <a:spcPts val="0"/>
              </a:spcBef>
              <a:spcAft>
                <a:spcPts val="0"/>
              </a:spcAft>
              <a:buClr>
                <a:srgbClr val="000000"/>
              </a:buClr>
              <a:buSzPts val="1478"/>
              <a:buFont typeface="Arial"/>
              <a:buNone/>
            </a:pPr>
            <a:endParaRPr sz="1478" b="0" i="0" u="none" strike="noStrike" cap="none">
              <a:solidFill>
                <a:schemeClr val="lt1"/>
              </a:solidFill>
              <a:latin typeface="Calibri"/>
              <a:ea typeface="Calibri"/>
              <a:cs typeface="Calibri"/>
              <a:sym typeface="Calibri"/>
            </a:endParaRPr>
          </a:p>
        </p:txBody>
      </p:sp>
      <p:sp>
        <p:nvSpPr>
          <p:cNvPr id="75" name="Google Shape;75;gf8f86123c2_0_261"/>
          <p:cNvSpPr txBox="1">
            <a:spLocks noGrp="1"/>
          </p:cNvSpPr>
          <p:nvPr>
            <p:ph type="ctrTitle"/>
          </p:nvPr>
        </p:nvSpPr>
        <p:spPr>
          <a:xfrm>
            <a:off x="310399" y="2955190"/>
            <a:ext cx="6107100" cy="1060800"/>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6" name="Google Shape;76;gf8f86123c2_0_261"/>
          <p:cNvGrpSpPr/>
          <p:nvPr/>
        </p:nvGrpSpPr>
        <p:grpSpPr>
          <a:xfrm>
            <a:off x="309367" y="6586268"/>
            <a:ext cx="6399333" cy="738900"/>
            <a:chOff x="309367" y="6586268"/>
            <a:chExt cx="6399333" cy="738900"/>
          </a:xfrm>
        </p:grpSpPr>
        <p:sp>
          <p:nvSpPr>
            <p:cNvPr id="77" name="Google Shape;77;gf8f86123c2_0_261"/>
            <p:cNvSpPr txBox="1"/>
            <p:nvPr/>
          </p:nvSpPr>
          <p:spPr>
            <a:xfrm>
              <a:off x="2070100" y="6586268"/>
              <a:ext cx="4638600" cy="7389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b="0" i="0" u="none" strike="noStrike" cap="none">
                <a:solidFill>
                  <a:schemeClr val="dk1"/>
                </a:solidFill>
                <a:latin typeface="Calibri"/>
                <a:ea typeface="Calibri"/>
                <a:cs typeface="Calibri"/>
                <a:sym typeface="Calibri"/>
              </a:endParaRPr>
            </a:p>
          </p:txBody>
        </p:sp>
        <p:pic>
          <p:nvPicPr>
            <p:cNvPr id="78" name="Google Shape;78;gf8f86123c2_0_261"/>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79" name="Google Shape;79;gf8f86123c2_0_261"/>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80" name="Google Shape;80;gf8f86123c2_0_261"/>
          <p:cNvPicPr preferRelativeResize="0"/>
          <p:nvPr/>
        </p:nvPicPr>
        <p:blipFill rotWithShape="1">
          <a:blip r:embed="rId4">
            <a:alphaModFix/>
          </a:blip>
          <a:srcRect/>
          <a:stretch/>
        </p:blipFill>
        <p:spPr>
          <a:xfrm>
            <a:off x="6998234" y="2675313"/>
            <a:ext cx="6624830" cy="483038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83"/>
        <p:cNvGrpSpPr/>
        <p:nvPr/>
      </p:nvGrpSpPr>
      <p:grpSpPr>
        <a:xfrm>
          <a:off x="0" y="0"/>
          <a:ext cx="0" cy="0"/>
          <a:chOff x="0" y="0"/>
          <a:chExt cx="0" cy="0"/>
        </a:xfrm>
      </p:grpSpPr>
      <p:sp>
        <p:nvSpPr>
          <p:cNvPr id="84" name="Google Shape;84;gf8f86123c2_0_280"/>
          <p:cNvSpPr/>
          <p:nvPr/>
        </p:nvSpPr>
        <p:spPr>
          <a:xfrm>
            <a:off x="-67969" y="-254000"/>
            <a:ext cx="13691100" cy="7759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100000"/>
              </a:lnSpc>
              <a:spcBef>
                <a:spcPts val="0"/>
              </a:spcBef>
              <a:spcAft>
                <a:spcPts val="0"/>
              </a:spcAft>
              <a:buClr>
                <a:srgbClr val="000000"/>
              </a:buClr>
              <a:buSzPts val="1478"/>
              <a:buFont typeface="Arial"/>
              <a:buNone/>
            </a:pPr>
            <a:endParaRPr sz="1478" b="0" i="0" u="none" strike="noStrike" cap="none">
              <a:solidFill>
                <a:schemeClr val="lt1"/>
              </a:solidFill>
              <a:latin typeface="Calibri"/>
              <a:ea typeface="Calibri"/>
              <a:cs typeface="Calibri"/>
              <a:sym typeface="Calibri"/>
            </a:endParaRPr>
          </a:p>
        </p:txBody>
      </p:sp>
      <p:sp>
        <p:nvSpPr>
          <p:cNvPr id="85" name="Google Shape;85;gf8f86123c2_0_280"/>
          <p:cNvSpPr txBox="1">
            <a:spLocks noGrp="1"/>
          </p:cNvSpPr>
          <p:nvPr>
            <p:ph type="ctrTitle"/>
          </p:nvPr>
        </p:nvSpPr>
        <p:spPr>
          <a:xfrm>
            <a:off x="310399" y="2955190"/>
            <a:ext cx="6107100" cy="1060800"/>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6" name="Google Shape;86;gf8f86123c2_0_280"/>
          <p:cNvGrpSpPr/>
          <p:nvPr/>
        </p:nvGrpSpPr>
        <p:grpSpPr>
          <a:xfrm>
            <a:off x="309367" y="6586268"/>
            <a:ext cx="6399333" cy="738900"/>
            <a:chOff x="309367" y="6586268"/>
            <a:chExt cx="6399333" cy="738900"/>
          </a:xfrm>
        </p:grpSpPr>
        <p:sp>
          <p:nvSpPr>
            <p:cNvPr id="87" name="Google Shape;87;gf8f86123c2_0_280"/>
            <p:cNvSpPr txBox="1"/>
            <p:nvPr/>
          </p:nvSpPr>
          <p:spPr>
            <a:xfrm>
              <a:off x="2070100" y="6586268"/>
              <a:ext cx="4638600" cy="7389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b="0" i="0" u="none" strike="noStrike" cap="none">
                <a:solidFill>
                  <a:schemeClr val="dk1"/>
                </a:solidFill>
                <a:latin typeface="Calibri"/>
                <a:ea typeface="Calibri"/>
                <a:cs typeface="Calibri"/>
                <a:sym typeface="Calibri"/>
              </a:endParaRPr>
            </a:p>
          </p:txBody>
        </p:sp>
        <p:pic>
          <p:nvPicPr>
            <p:cNvPr id="88" name="Google Shape;88;gf8f86123c2_0_280"/>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89" name="Google Shape;89;gf8f86123c2_0_280"/>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90" name="Google Shape;90;gf8f86123c2_0_280"/>
          <p:cNvPicPr preferRelativeResize="0"/>
          <p:nvPr/>
        </p:nvPicPr>
        <p:blipFill rotWithShape="1">
          <a:blip r:embed="rId4">
            <a:alphaModFix/>
          </a:blip>
          <a:srcRect/>
          <a:stretch/>
        </p:blipFill>
        <p:spPr>
          <a:xfrm>
            <a:off x="6998234" y="2675313"/>
            <a:ext cx="6624830" cy="483038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19"/>
        <p:cNvGrpSpPr/>
        <p:nvPr/>
      </p:nvGrpSpPr>
      <p:grpSpPr>
        <a:xfrm>
          <a:off x="0" y="0"/>
          <a:ext cx="0" cy="0"/>
          <a:chOff x="0" y="0"/>
          <a:chExt cx="0" cy="0"/>
        </a:xfrm>
      </p:grpSpPr>
      <p:sp>
        <p:nvSpPr>
          <p:cNvPr id="20" name="Google Shape;20;p39"/>
          <p:cNvSpPr txBox="1">
            <a:spLocks noGrp="1"/>
          </p:cNvSpPr>
          <p:nvPr>
            <p:ph type="body" idx="1"/>
          </p:nvPr>
        </p:nvSpPr>
        <p:spPr>
          <a:xfrm>
            <a:off x="500062" y="1466850"/>
            <a:ext cx="12331542" cy="5538476"/>
          </a:xfrm>
          <a:prstGeom prst="rect">
            <a:avLst/>
          </a:prstGeom>
          <a:noFill/>
          <a:ln>
            <a:noFill/>
          </a:ln>
        </p:spPr>
        <p:txBody>
          <a:bodyPr spcFirstLastPara="1" wrap="square" lIns="45700" tIns="45700" rIns="45700" bIns="45700" anchor="t" anchorCtr="0">
            <a:normAutofit/>
          </a:bodyPr>
          <a:lstStyle>
            <a:lvl1pPr marL="457200" lvl="0" indent="-228600" algn="just">
              <a:lnSpc>
                <a:spcPct val="166666"/>
              </a:lnSpc>
              <a:spcBef>
                <a:spcPts val="600"/>
              </a:spcBef>
              <a:spcAft>
                <a:spcPts val="0"/>
              </a:spcAft>
              <a:buClr>
                <a:srgbClr val="44546A"/>
              </a:buClr>
              <a:buSzPts val="1800"/>
              <a:buNone/>
              <a:defRPr/>
            </a:lvl1pPr>
            <a:lvl2pPr marL="914400" lvl="1" indent="-342900" algn="just">
              <a:lnSpc>
                <a:spcPct val="166666"/>
              </a:lnSpc>
              <a:spcBef>
                <a:spcPts val="600"/>
              </a:spcBef>
              <a:spcAft>
                <a:spcPts val="0"/>
              </a:spcAft>
              <a:buClr>
                <a:srgbClr val="44546A"/>
              </a:buClr>
              <a:buSzPts val="1800"/>
              <a:buChar char="•"/>
              <a:defRPr/>
            </a:lvl2pPr>
            <a:lvl3pPr marL="1371600" lvl="2" indent="-342900" algn="just">
              <a:lnSpc>
                <a:spcPct val="166666"/>
              </a:lnSpc>
              <a:spcBef>
                <a:spcPts val="600"/>
              </a:spcBef>
              <a:spcAft>
                <a:spcPts val="0"/>
              </a:spcAft>
              <a:buClr>
                <a:srgbClr val="44546A"/>
              </a:buClr>
              <a:buSzPts val="1800"/>
              <a:buChar char="•"/>
              <a:defRPr/>
            </a:lvl3pPr>
            <a:lvl4pPr marL="1828800" lvl="3" indent="-342900" algn="just">
              <a:lnSpc>
                <a:spcPct val="166666"/>
              </a:lnSpc>
              <a:spcBef>
                <a:spcPts val="600"/>
              </a:spcBef>
              <a:spcAft>
                <a:spcPts val="0"/>
              </a:spcAft>
              <a:buClr>
                <a:srgbClr val="44546A"/>
              </a:buClr>
              <a:buSzPts val="1800"/>
              <a:buChar char="•"/>
              <a:defRPr/>
            </a:lvl4pPr>
            <a:lvl5pPr marL="2286000" lvl="4" indent="-342900" algn="just">
              <a:lnSpc>
                <a:spcPct val="166666"/>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21" name="Google Shape;21;p39"/>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22" name="Google Shape;22;p39"/>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cover">
  <p:cSld name="End cover">
    <p:bg>
      <p:bgPr>
        <a:solidFill>
          <a:srgbClr val="374856"/>
        </a:solidFill>
        <a:effectLst/>
      </p:bgPr>
    </p:bg>
    <p:spTree>
      <p:nvGrpSpPr>
        <p:cNvPr id="1" name="Shape 23"/>
        <p:cNvGrpSpPr/>
        <p:nvPr/>
      </p:nvGrpSpPr>
      <p:grpSpPr>
        <a:xfrm>
          <a:off x="0" y="0"/>
          <a:ext cx="0" cy="0"/>
          <a:chOff x="0" y="0"/>
          <a:chExt cx="0" cy="0"/>
        </a:xfrm>
      </p:grpSpPr>
      <p:sp>
        <p:nvSpPr>
          <p:cNvPr id="24" name="Google Shape;24;p40"/>
          <p:cNvSpPr/>
          <p:nvPr/>
        </p:nvSpPr>
        <p:spPr>
          <a:xfrm>
            <a:off x="-67969" y="-254000"/>
            <a:ext cx="13691033" cy="7759700"/>
          </a:xfrm>
          <a:prstGeom prst="rect">
            <a:avLst/>
          </a:prstGeom>
          <a:solidFill>
            <a:srgbClr val="FFFFFF"/>
          </a:solidFill>
          <a:ln w="12700" cap="flat" cmpd="sng">
            <a:solidFill>
              <a:srgbClr val="FFFFFF"/>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5" name="Google Shape;25;p40"/>
          <p:cNvSpPr txBox="1">
            <a:spLocks noGrp="1"/>
          </p:cNvSpPr>
          <p:nvPr>
            <p:ph type="title"/>
          </p:nvPr>
        </p:nvSpPr>
        <p:spPr>
          <a:xfrm>
            <a:off x="310399" y="2955189"/>
            <a:ext cx="6107072" cy="1060950"/>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44546A"/>
              </a:buClr>
              <a:buSzPts val="2800"/>
              <a:buFont typeface="Helvetica Neue"/>
              <a:buNone/>
              <a:defRPr>
                <a:solidFill>
                  <a:srgbClr val="44546A"/>
                </a:solidFill>
                <a:latin typeface="Helvetica Neue"/>
                <a:ea typeface="Helvetica Neue"/>
                <a:cs typeface="Helvetica Neue"/>
                <a:sym typeface="Helvetica Neu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grpSp>
        <p:nvGrpSpPr>
          <p:cNvPr id="26" name="Google Shape;26;p40"/>
          <p:cNvGrpSpPr/>
          <p:nvPr/>
        </p:nvGrpSpPr>
        <p:grpSpPr>
          <a:xfrm>
            <a:off x="309366" y="6599999"/>
            <a:ext cx="6399444" cy="711201"/>
            <a:chOff x="0" y="0"/>
            <a:chExt cx="6399442" cy="711200"/>
          </a:xfrm>
        </p:grpSpPr>
        <p:sp>
          <p:nvSpPr>
            <p:cNvPr id="27" name="Google Shape;27;p40"/>
            <p:cNvSpPr txBox="1"/>
            <p:nvPr/>
          </p:nvSpPr>
          <p:spPr>
            <a:xfrm>
              <a:off x="1760733" y="0"/>
              <a:ext cx="4638709" cy="7112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374856"/>
                </a:buClr>
                <a:buSzPts val="1200"/>
                <a:buFont typeface="Calibri"/>
                <a:buNone/>
              </a:pPr>
              <a:r>
                <a:rPr lang="en-US" sz="1200" b="0" i="0" u="none" strike="noStrike" cap="none">
                  <a:solidFill>
                    <a:srgbClr val="374856"/>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pic>
          <p:nvPicPr>
            <p:cNvPr id="28" name="Google Shape;28;p40" descr="Picture 10"/>
            <p:cNvPicPr preferRelativeResize="0"/>
            <p:nvPr/>
          </p:nvPicPr>
          <p:blipFill rotWithShape="1">
            <a:blip r:embed="rId2">
              <a:alphaModFix/>
            </a:blip>
            <a:srcRect/>
            <a:stretch/>
          </p:blipFill>
          <p:spPr>
            <a:xfrm>
              <a:off x="0" y="178845"/>
              <a:ext cx="1471307" cy="304545"/>
            </a:xfrm>
            <a:prstGeom prst="rect">
              <a:avLst/>
            </a:prstGeom>
            <a:noFill/>
            <a:ln>
              <a:noFill/>
            </a:ln>
          </p:spPr>
        </p:pic>
      </p:grpSp>
      <p:pic>
        <p:nvPicPr>
          <p:cNvPr id="29" name="Google Shape;29;p40" descr="Picture 16"/>
          <p:cNvPicPr preferRelativeResize="0"/>
          <p:nvPr/>
        </p:nvPicPr>
        <p:blipFill rotWithShape="1">
          <a:blip r:embed="rId3">
            <a:alphaModFix/>
          </a:blip>
          <a:srcRect/>
          <a:stretch/>
        </p:blipFill>
        <p:spPr>
          <a:xfrm>
            <a:off x="465786" y="637418"/>
            <a:ext cx="2782952" cy="1259537"/>
          </a:xfrm>
          <a:prstGeom prst="rect">
            <a:avLst/>
          </a:prstGeom>
          <a:noFill/>
          <a:ln>
            <a:noFill/>
          </a:ln>
        </p:spPr>
      </p:pic>
      <p:pic>
        <p:nvPicPr>
          <p:cNvPr id="30" name="Google Shape;30;p40" descr="Picture 11"/>
          <p:cNvPicPr preferRelativeResize="0"/>
          <p:nvPr/>
        </p:nvPicPr>
        <p:blipFill rotWithShape="1">
          <a:blip r:embed="rId4">
            <a:alphaModFix/>
          </a:blip>
          <a:srcRect/>
          <a:stretch/>
        </p:blipFill>
        <p:spPr>
          <a:xfrm>
            <a:off x="6998234" y="2675313"/>
            <a:ext cx="6624830" cy="4830387"/>
          </a:xfrm>
          <a:prstGeom prst="rect">
            <a:avLst/>
          </a:prstGeom>
          <a:noFill/>
          <a:ln>
            <a:noFill/>
          </a:ln>
        </p:spPr>
      </p:pic>
      <p:sp>
        <p:nvSpPr>
          <p:cNvPr id="31" name="Google Shape;31;p40"/>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32"/>
        <p:cNvGrpSpPr/>
        <p:nvPr/>
      </p:nvGrpSpPr>
      <p:grpSpPr>
        <a:xfrm>
          <a:off x="0" y="0"/>
          <a:ext cx="0" cy="0"/>
          <a:chOff x="0" y="0"/>
          <a:chExt cx="0" cy="0"/>
        </a:xfrm>
      </p:grpSpPr>
      <p:sp>
        <p:nvSpPr>
          <p:cNvPr id="33" name="Google Shape;33;p41"/>
          <p:cNvSpPr txBox="1">
            <a:spLocks noGrp="1"/>
          </p:cNvSpPr>
          <p:nvPr>
            <p:ph type="body" idx="1"/>
          </p:nvPr>
        </p:nvSpPr>
        <p:spPr>
          <a:xfrm>
            <a:off x="500064" y="1984375"/>
            <a:ext cx="12331402" cy="5129444"/>
          </a:xfrm>
          <a:prstGeom prst="rect">
            <a:avLst/>
          </a:prstGeom>
          <a:noFill/>
          <a:ln>
            <a:noFill/>
          </a:ln>
        </p:spPr>
        <p:txBody>
          <a:bodyPr spcFirstLastPara="1" wrap="square" lIns="45700" tIns="45700" rIns="45700" bIns="45700" anchor="t" anchorCtr="0">
            <a:normAutofit/>
          </a:bodyPr>
          <a:lstStyle>
            <a:lvl1pPr marL="457200" lvl="0" indent="-228600" algn="just">
              <a:lnSpc>
                <a:spcPct val="100000"/>
              </a:lnSpc>
              <a:spcBef>
                <a:spcPts val="600"/>
              </a:spcBef>
              <a:spcAft>
                <a:spcPts val="0"/>
              </a:spcAft>
              <a:buClr>
                <a:srgbClr val="44546A"/>
              </a:buClr>
              <a:buSzPts val="1800"/>
              <a:buNone/>
              <a:defRPr/>
            </a:lvl1pPr>
            <a:lvl2pPr marL="914400" lvl="1" indent="-342900" algn="just">
              <a:lnSpc>
                <a:spcPct val="100000"/>
              </a:lnSpc>
              <a:spcBef>
                <a:spcPts val="600"/>
              </a:spcBef>
              <a:spcAft>
                <a:spcPts val="0"/>
              </a:spcAft>
              <a:buClr>
                <a:srgbClr val="44546A"/>
              </a:buClr>
              <a:buSzPts val="1800"/>
              <a:buChar char="•"/>
              <a:defRPr/>
            </a:lvl2pPr>
            <a:lvl3pPr marL="1371600" lvl="2" indent="-342900" algn="just">
              <a:lnSpc>
                <a:spcPct val="100000"/>
              </a:lnSpc>
              <a:spcBef>
                <a:spcPts val="600"/>
              </a:spcBef>
              <a:spcAft>
                <a:spcPts val="0"/>
              </a:spcAft>
              <a:buClr>
                <a:srgbClr val="44546A"/>
              </a:buClr>
              <a:buSzPts val="1800"/>
              <a:buChar char="•"/>
              <a:defRPr/>
            </a:lvl3pPr>
            <a:lvl4pPr marL="1828800" lvl="3" indent="-342900" algn="just">
              <a:lnSpc>
                <a:spcPct val="100000"/>
              </a:lnSpc>
              <a:spcBef>
                <a:spcPts val="600"/>
              </a:spcBef>
              <a:spcAft>
                <a:spcPts val="0"/>
              </a:spcAft>
              <a:buClr>
                <a:srgbClr val="44546A"/>
              </a:buClr>
              <a:buSzPts val="1800"/>
              <a:buChar char="•"/>
              <a:defRPr/>
            </a:lvl4pPr>
            <a:lvl5pPr marL="2286000" lvl="4" indent="-342900" algn="just">
              <a:lnSpc>
                <a:spcPct val="100000"/>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34" name="Google Shape;34;p41"/>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35" name="Google Shape;35;p41"/>
          <p:cNvSpPr txBox="1">
            <a:spLocks noGrp="1"/>
          </p:cNvSpPr>
          <p:nvPr>
            <p:ph type="body" idx="2"/>
          </p:nvPr>
        </p:nvSpPr>
        <p:spPr>
          <a:xfrm>
            <a:off x="500063" y="1260553"/>
            <a:ext cx="12331542" cy="602890"/>
          </a:xfrm>
          <a:prstGeom prst="rect">
            <a:avLst/>
          </a:prstGeom>
          <a:solidFill>
            <a:srgbClr val="374856"/>
          </a:solidFill>
          <a:ln>
            <a:noFill/>
          </a:ln>
        </p:spPr>
        <p:txBody>
          <a:bodyPr spcFirstLastPara="1" wrap="square" lIns="45700" tIns="45700" rIns="45700" bIns="45700" anchor="ctr" anchorCtr="0">
            <a:normAutofit/>
          </a:bodyPr>
          <a:lstStyle>
            <a:lvl1pPr marL="457200" lvl="0" indent="-228600" algn="just">
              <a:lnSpc>
                <a:spcPct val="90000"/>
              </a:lnSpc>
              <a:spcBef>
                <a:spcPts val="1000"/>
              </a:spcBef>
              <a:spcAft>
                <a:spcPts val="0"/>
              </a:spcAft>
              <a:buClr>
                <a:srgbClr val="FFFFFF"/>
              </a:buClr>
              <a:buSzPts val="2400"/>
              <a:buFont typeface="Calibri"/>
              <a:buNone/>
              <a:defRPr sz="2400" b="1" i="1">
                <a:solidFill>
                  <a:srgbClr val="FFFFFF"/>
                </a:solidFill>
              </a:defRPr>
            </a:lvl1pPr>
            <a:lvl2pPr marL="914400" lvl="1" indent="-342900" algn="just">
              <a:lnSpc>
                <a:spcPct val="166666"/>
              </a:lnSpc>
              <a:spcBef>
                <a:spcPts val="600"/>
              </a:spcBef>
              <a:spcAft>
                <a:spcPts val="0"/>
              </a:spcAft>
              <a:buClr>
                <a:srgbClr val="44546A"/>
              </a:buClr>
              <a:buSzPts val="1800"/>
              <a:buChar char="•"/>
              <a:defRPr/>
            </a:lvl2pPr>
            <a:lvl3pPr marL="1371600" lvl="2" indent="-342900" algn="just">
              <a:lnSpc>
                <a:spcPct val="166666"/>
              </a:lnSpc>
              <a:spcBef>
                <a:spcPts val="600"/>
              </a:spcBef>
              <a:spcAft>
                <a:spcPts val="0"/>
              </a:spcAft>
              <a:buClr>
                <a:srgbClr val="44546A"/>
              </a:buClr>
              <a:buSzPts val="1800"/>
              <a:buChar char="•"/>
              <a:defRPr/>
            </a:lvl3pPr>
            <a:lvl4pPr marL="1828800" lvl="3" indent="-342900" algn="just">
              <a:lnSpc>
                <a:spcPct val="166666"/>
              </a:lnSpc>
              <a:spcBef>
                <a:spcPts val="600"/>
              </a:spcBef>
              <a:spcAft>
                <a:spcPts val="0"/>
              </a:spcAft>
              <a:buClr>
                <a:srgbClr val="44546A"/>
              </a:buClr>
              <a:buSzPts val="1800"/>
              <a:buChar char="•"/>
              <a:defRPr/>
            </a:lvl4pPr>
            <a:lvl5pPr marL="2286000" lvl="4" indent="-342900" algn="just">
              <a:lnSpc>
                <a:spcPct val="166666"/>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36" name="Google Shape;36;p41"/>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37"/>
        <p:cNvGrpSpPr/>
        <p:nvPr/>
      </p:nvGrpSpPr>
      <p:grpSpPr>
        <a:xfrm>
          <a:off x="0" y="0"/>
          <a:ext cx="0" cy="0"/>
          <a:chOff x="0" y="0"/>
          <a:chExt cx="0" cy="0"/>
        </a:xfrm>
      </p:grpSpPr>
      <p:sp>
        <p:nvSpPr>
          <p:cNvPr id="38" name="Google Shape;38;p42"/>
          <p:cNvSpPr txBox="1">
            <a:spLocks noGrp="1"/>
          </p:cNvSpPr>
          <p:nvPr>
            <p:ph type="body" idx="1"/>
          </p:nvPr>
        </p:nvSpPr>
        <p:spPr>
          <a:xfrm>
            <a:off x="500064" y="1514474"/>
            <a:ext cx="6042422" cy="5588142"/>
          </a:xfrm>
          <a:prstGeom prst="rect">
            <a:avLst/>
          </a:prstGeom>
          <a:noFill/>
          <a:ln>
            <a:noFill/>
          </a:ln>
        </p:spPr>
        <p:txBody>
          <a:bodyPr spcFirstLastPara="1" wrap="square" lIns="45700" tIns="45700" rIns="45700" bIns="45700" anchor="t" anchorCtr="0">
            <a:normAutofit/>
          </a:bodyPr>
          <a:lstStyle>
            <a:lvl1pPr marL="457200" lvl="0" indent="-228600" algn="just">
              <a:lnSpc>
                <a:spcPct val="100000"/>
              </a:lnSpc>
              <a:spcBef>
                <a:spcPts val="600"/>
              </a:spcBef>
              <a:spcAft>
                <a:spcPts val="0"/>
              </a:spcAft>
              <a:buClr>
                <a:srgbClr val="44546A"/>
              </a:buClr>
              <a:buSzPts val="1800"/>
              <a:buNone/>
              <a:defRPr/>
            </a:lvl1pPr>
            <a:lvl2pPr marL="914400" lvl="1" indent="-342900" algn="just">
              <a:lnSpc>
                <a:spcPct val="100000"/>
              </a:lnSpc>
              <a:spcBef>
                <a:spcPts val="600"/>
              </a:spcBef>
              <a:spcAft>
                <a:spcPts val="0"/>
              </a:spcAft>
              <a:buClr>
                <a:srgbClr val="44546A"/>
              </a:buClr>
              <a:buSzPts val="1800"/>
              <a:buChar char="•"/>
              <a:defRPr/>
            </a:lvl2pPr>
            <a:lvl3pPr marL="1371600" lvl="2" indent="-342900" algn="just">
              <a:lnSpc>
                <a:spcPct val="100000"/>
              </a:lnSpc>
              <a:spcBef>
                <a:spcPts val="600"/>
              </a:spcBef>
              <a:spcAft>
                <a:spcPts val="0"/>
              </a:spcAft>
              <a:buClr>
                <a:srgbClr val="44546A"/>
              </a:buClr>
              <a:buSzPts val="1800"/>
              <a:buChar char="•"/>
              <a:defRPr/>
            </a:lvl3pPr>
            <a:lvl4pPr marL="1828800" lvl="3" indent="-342900" algn="just">
              <a:lnSpc>
                <a:spcPct val="100000"/>
              </a:lnSpc>
              <a:spcBef>
                <a:spcPts val="600"/>
              </a:spcBef>
              <a:spcAft>
                <a:spcPts val="0"/>
              </a:spcAft>
              <a:buClr>
                <a:srgbClr val="44546A"/>
              </a:buClr>
              <a:buSzPts val="1800"/>
              <a:buChar char="•"/>
              <a:defRPr/>
            </a:lvl4pPr>
            <a:lvl5pPr marL="2286000" lvl="4" indent="-342900" algn="just">
              <a:lnSpc>
                <a:spcPct val="100000"/>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39" name="Google Shape;39;p42"/>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40" name="Google Shape;40;p42"/>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41"/>
        <p:cNvGrpSpPr/>
        <p:nvPr/>
      </p:nvGrpSpPr>
      <p:grpSpPr>
        <a:xfrm>
          <a:off x="0" y="0"/>
          <a:ext cx="0" cy="0"/>
          <a:chOff x="0" y="0"/>
          <a:chExt cx="0" cy="0"/>
        </a:xfrm>
      </p:grpSpPr>
      <p:sp>
        <p:nvSpPr>
          <p:cNvPr id="42" name="Google Shape;42;p43"/>
          <p:cNvSpPr txBox="1">
            <a:spLocks noGrp="1"/>
          </p:cNvSpPr>
          <p:nvPr>
            <p:ph type="body" idx="1"/>
          </p:nvPr>
        </p:nvSpPr>
        <p:spPr>
          <a:xfrm>
            <a:off x="500064" y="1981200"/>
            <a:ext cx="6042422" cy="5121419"/>
          </a:xfrm>
          <a:prstGeom prst="rect">
            <a:avLst/>
          </a:prstGeom>
          <a:noFill/>
          <a:ln>
            <a:noFill/>
          </a:ln>
        </p:spPr>
        <p:txBody>
          <a:bodyPr spcFirstLastPara="1" wrap="square" lIns="45700" tIns="45700" rIns="45700" bIns="45700" anchor="t" anchorCtr="0">
            <a:normAutofit/>
          </a:bodyPr>
          <a:lstStyle>
            <a:lvl1pPr marL="457200" lvl="0" indent="-228600" algn="just">
              <a:lnSpc>
                <a:spcPct val="100000"/>
              </a:lnSpc>
              <a:spcBef>
                <a:spcPts val="600"/>
              </a:spcBef>
              <a:spcAft>
                <a:spcPts val="0"/>
              </a:spcAft>
              <a:buClr>
                <a:srgbClr val="44546A"/>
              </a:buClr>
              <a:buSzPts val="1800"/>
              <a:buNone/>
              <a:defRPr/>
            </a:lvl1pPr>
            <a:lvl2pPr marL="914400" lvl="1" indent="-342900" algn="just">
              <a:lnSpc>
                <a:spcPct val="100000"/>
              </a:lnSpc>
              <a:spcBef>
                <a:spcPts val="600"/>
              </a:spcBef>
              <a:spcAft>
                <a:spcPts val="0"/>
              </a:spcAft>
              <a:buClr>
                <a:srgbClr val="44546A"/>
              </a:buClr>
              <a:buSzPts val="1800"/>
              <a:buChar char="•"/>
              <a:defRPr/>
            </a:lvl2pPr>
            <a:lvl3pPr marL="1371600" lvl="2" indent="-342900" algn="just">
              <a:lnSpc>
                <a:spcPct val="100000"/>
              </a:lnSpc>
              <a:spcBef>
                <a:spcPts val="600"/>
              </a:spcBef>
              <a:spcAft>
                <a:spcPts val="0"/>
              </a:spcAft>
              <a:buClr>
                <a:srgbClr val="44546A"/>
              </a:buClr>
              <a:buSzPts val="1800"/>
              <a:buChar char="•"/>
              <a:defRPr/>
            </a:lvl3pPr>
            <a:lvl4pPr marL="1828800" lvl="3" indent="-342900" algn="just">
              <a:lnSpc>
                <a:spcPct val="100000"/>
              </a:lnSpc>
              <a:spcBef>
                <a:spcPts val="600"/>
              </a:spcBef>
              <a:spcAft>
                <a:spcPts val="0"/>
              </a:spcAft>
              <a:buClr>
                <a:srgbClr val="44546A"/>
              </a:buClr>
              <a:buSzPts val="1800"/>
              <a:buChar char="•"/>
              <a:defRPr/>
            </a:lvl4pPr>
            <a:lvl5pPr marL="2286000" lvl="4" indent="-342900" algn="just">
              <a:lnSpc>
                <a:spcPct val="100000"/>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43" name="Google Shape;43;p43"/>
          <p:cNvSpPr txBox="1">
            <a:spLocks noGrp="1"/>
          </p:cNvSpPr>
          <p:nvPr>
            <p:ph type="body" idx="2"/>
          </p:nvPr>
        </p:nvSpPr>
        <p:spPr>
          <a:xfrm>
            <a:off x="500063" y="1260553"/>
            <a:ext cx="12331542" cy="602890"/>
          </a:xfrm>
          <a:prstGeom prst="rect">
            <a:avLst/>
          </a:prstGeom>
          <a:solidFill>
            <a:srgbClr val="374856"/>
          </a:solidFill>
          <a:ln>
            <a:noFill/>
          </a:ln>
        </p:spPr>
        <p:txBody>
          <a:bodyPr spcFirstLastPara="1" wrap="square" lIns="45700" tIns="45700" rIns="45700" bIns="45700" anchor="ctr" anchorCtr="0">
            <a:normAutofit/>
          </a:bodyPr>
          <a:lstStyle>
            <a:lvl1pPr marL="457200" lvl="0" indent="-228600" algn="just">
              <a:lnSpc>
                <a:spcPct val="90000"/>
              </a:lnSpc>
              <a:spcBef>
                <a:spcPts val="1000"/>
              </a:spcBef>
              <a:spcAft>
                <a:spcPts val="0"/>
              </a:spcAft>
              <a:buClr>
                <a:srgbClr val="FFFFFF"/>
              </a:buClr>
              <a:buSzPts val="2400"/>
              <a:buFont typeface="Calibri"/>
              <a:buNone/>
              <a:defRPr sz="2400" b="1" i="1">
                <a:solidFill>
                  <a:srgbClr val="FFFFFF"/>
                </a:solidFill>
              </a:defRPr>
            </a:lvl1pPr>
            <a:lvl2pPr marL="914400" lvl="1" indent="-342900" algn="just">
              <a:lnSpc>
                <a:spcPct val="166666"/>
              </a:lnSpc>
              <a:spcBef>
                <a:spcPts val="600"/>
              </a:spcBef>
              <a:spcAft>
                <a:spcPts val="0"/>
              </a:spcAft>
              <a:buClr>
                <a:srgbClr val="44546A"/>
              </a:buClr>
              <a:buSzPts val="1800"/>
              <a:buChar char="•"/>
              <a:defRPr/>
            </a:lvl2pPr>
            <a:lvl3pPr marL="1371600" lvl="2" indent="-342900" algn="just">
              <a:lnSpc>
                <a:spcPct val="166666"/>
              </a:lnSpc>
              <a:spcBef>
                <a:spcPts val="600"/>
              </a:spcBef>
              <a:spcAft>
                <a:spcPts val="0"/>
              </a:spcAft>
              <a:buClr>
                <a:srgbClr val="44546A"/>
              </a:buClr>
              <a:buSzPts val="1800"/>
              <a:buChar char="•"/>
              <a:defRPr/>
            </a:lvl3pPr>
            <a:lvl4pPr marL="1828800" lvl="3" indent="-342900" algn="just">
              <a:lnSpc>
                <a:spcPct val="166666"/>
              </a:lnSpc>
              <a:spcBef>
                <a:spcPts val="600"/>
              </a:spcBef>
              <a:spcAft>
                <a:spcPts val="0"/>
              </a:spcAft>
              <a:buClr>
                <a:srgbClr val="44546A"/>
              </a:buClr>
              <a:buSzPts val="1800"/>
              <a:buChar char="•"/>
              <a:defRPr/>
            </a:lvl4pPr>
            <a:lvl5pPr marL="2286000" lvl="4" indent="-342900" algn="just">
              <a:lnSpc>
                <a:spcPct val="166666"/>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44" name="Google Shape;44;p43"/>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45" name="Google Shape;45;p43"/>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8"/>
        <p:cNvGrpSpPr/>
        <p:nvPr/>
      </p:nvGrpSpPr>
      <p:grpSpPr>
        <a:xfrm>
          <a:off x="0" y="0"/>
          <a:ext cx="0" cy="0"/>
          <a:chOff x="0" y="0"/>
          <a:chExt cx="0" cy="0"/>
        </a:xfrm>
      </p:grpSpPr>
      <p:sp>
        <p:nvSpPr>
          <p:cNvPr id="49" name="Google Shape;49;gf8f86123c2_0_236"/>
          <p:cNvSpPr txBox="1">
            <a:spLocks noGrp="1"/>
          </p:cNvSpPr>
          <p:nvPr>
            <p:ph type="body" idx="1"/>
          </p:nvPr>
        </p:nvSpPr>
        <p:spPr>
          <a:xfrm>
            <a:off x="500063" y="1466850"/>
            <a:ext cx="12331500" cy="5538600"/>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50" name="Google Shape;50;gf8f86123c2_0_23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51"/>
        <p:cNvGrpSpPr/>
        <p:nvPr/>
      </p:nvGrpSpPr>
      <p:grpSpPr>
        <a:xfrm>
          <a:off x="0" y="0"/>
          <a:ext cx="0" cy="0"/>
          <a:chOff x="0" y="0"/>
          <a:chExt cx="0" cy="0"/>
        </a:xfrm>
      </p:grpSpPr>
      <p:sp>
        <p:nvSpPr>
          <p:cNvPr id="52" name="Google Shape;52;gf8f86123c2_0_239"/>
          <p:cNvSpPr txBox="1">
            <a:spLocks noGrp="1"/>
          </p:cNvSpPr>
          <p:nvPr>
            <p:ph type="body" idx="1"/>
          </p:nvPr>
        </p:nvSpPr>
        <p:spPr>
          <a:xfrm>
            <a:off x="500064" y="1984375"/>
            <a:ext cx="12331500" cy="5129400"/>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53" name="Google Shape;53;gf8f86123c2_0_23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gf8f86123c2_0_239"/>
          <p:cNvSpPr txBox="1">
            <a:spLocks noGrp="1"/>
          </p:cNvSpPr>
          <p:nvPr>
            <p:ph type="body" idx="2"/>
          </p:nvPr>
        </p:nvSpPr>
        <p:spPr>
          <a:xfrm>
            <a:off x="500064" y="1260554"/>
            <a:ext cx="12331500" cy="603000"/>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5"/>
        <p:cNvGrpSpPr/>
        <p:nvPr/>
      </p:nvGrpSpPr>
      <p:grpSpPr>
        <a:xfrm>
          <a:off x="0" y="0"/>
          <a:ext cx="0" cy="0"/>
          <a:chOff x="0" y="0"/>
          <a:chExt cx="0" cy="0"/>
        </a:xfrm>
      </p:grpSpPr>
      <p:sp>
        <p:nvSpPr>
          <p:cNvPr id="56" name="Google Shape;56;gf8f86123c2_0_243"/>
          <p:cNvSpPr txBox="1">
            <a:spLocks noGrp="1"/>
          </p:cNvSpPr>
          <p:nvPr>
            <p:ph type="body" idx="1"/>
          </p:nvPr>
        </p:nvSpPr>
        <p:spPr>
          <a:xfrm>
            <a:off x="500064" y="1514474"/>
            <a:ext cx="6042300" cy="5588100"/>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57" name="Google Shape;57;gf8f86123c2_0_243"/>
          <p:cNvSpPr txBox="1">
            <a:spLocks noGrp="1"/>
          </p:cNvSpPr>
          <p:nvPr>
            <p:ph type="body" idx="2"/>
          </p:nvPr>
        </p:nvSpPr>
        <p:spPr>
          <a:xfrm>
            <a:off x="6789183" y="1514474"/>
            <a:ext cx="6042300" cy="5588100"/>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58" name="Google Shape;58;gf8f86123c2_0_24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body" idx="1"/>
          </p:nvPr>
        </p:nvSpPr>
        <p:spPr>
          <a:xfrm>
            <a:off x="500062" y="1466850"/>
            <a:ext cx="12331542" cy="5538476"/>
          </a:xfrm>
          <a:prstGeom prst="rect">
            <a:avLst/>
          </a:prstGeom>
          <a:noFill/>
          <a:ln>
            <a:noFill/>
          </a:ln>
        </p:spPr>
        <p:txBody>
          <a:bodyPr spcFirstLastPara="1" wrap="square" lIns="45700" tIns="45700" rIns="45700" bIns="45700" anchor="t" anchorCtr="0">
            <a:normAutofit/>
          </a:bodyPr>
          <a:lstStyle>
            <a:lvl1pPr marL="457200" marR="0" lvl="0" indent="-228600" algn="just" rtl="0">
              <a:lnSpc>
                <a:spcPct val="142857"/>
              </a:lnSpc>
              <a:spcBef>
                <a:spcPts val="600"/>
              </a:spcBef>
              <a:spcAft>
                <a:spcPts val="0"/>
              </a:spcAft>
              <a:buClr>
                <a:srgbClr val="44546A"/>
              </a:buClr>
              <a:buSzPts val="2100"/>
              <a:buFont typeface="Calibri"/>
              <a:buNone/>
              <a:defRPr sz="2100" b="0" i="0" u="none" strike="noStrike" cap="none">
                <a:solidFill>
                  <a:srgbClr val="44546A"/>
                </a:solidFill>
                <a:latin typeface="Calibri"/>
                <a:ea typeface="Calibri"/>
                <a:cs typeface="Calibri"/>
                <a:sym typeface="Calibri"/>
              </a:defRPr>
            </a:lvl1pPr>
            <a:lvl2pPr marL="914400" marR="0" lvl="1"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2pPr>
            <a:lvl3pPr marL="1371600" marR="0" lvl="2"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3pPr>
            <a:lvl4pPr marL="1828800" marR="0" lvl="3"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4pPr>
            <a:lvl5pPr marL="2286000" marR="0" lvl="4"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5pPr>
            <a:lvl6pPr marL="2743200" marR="0" lvl="5"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6pPr>
            <a:lvl7pPr marL="3200400" marR="0" lvl="6"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7pPr>
            <a:lvl8pPr marL="3657600" marR="0" lvl="7"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8pPr>
            <a:lvl9pPr marL="4114800" marR="0" lvl="8"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9pPr>
          </a:lstStyle>
          <a:p>
            <a:endParaRPr/>
          </a:p>
        </p:txBody>
      </p:sp>
      <p:sp>
        <p:nvSpPr>
          <p:cNvPr id="7" name="Google Shape;7;p37"/>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2pPr>
            <a:lvl3pPr marR="0" lvl="2"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3pPr>
            <a:lvl4pPr marR="0" lvl="3"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4pPr>
            <a:lvl5pPr marR="0" lvl="4"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5pPr>
            <a:lvl6pPr marR="0" lvl="5"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6pPr>
            <a:lvl7pPr marR="0" lvl="6"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7pPr>
            <a:lvl8pPr marR="0" lvl="7"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8pPr>
            <a:lvl9pPr marR="0" lvl="8"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9pPr>
          </a:lstStyle>
          <a:p>
            <a:endParaRPr/>
          </a:p>
        </p:txBody>
      </p:sp>
      <p:sp>
        <p:nvSpPr>
          <p:cNvPr id="8" name="Google Shape;8;p37"/>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gf8f86123c2_0_23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1"/>
        <p:cNvGrpSpPr/>
        <p:nvPr/>
      </p:nvGrpSpPr>
      <p:grpSpPr>
        <a:xfrm>
          <a:off x="0" y="0"/>
          <a:ext cx="0" cy="0"/>
          <a:chOff x="0" y="0"/>
          <a:chExt cx="0" cy="0"/>
        </a:xfrm>
      </p:grpSpPr>
      <p:sp>
        <p:nvSpPr>
          <p:cNvPr id="82" name="Google Shape;82;gf8f86123c2_0_26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remakelearning.org/meetup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files.consumerfinance.gov/f/documents/cfpb_building-blocks-youth-financial-capability_measurement-guide.pdf"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piggybankproject.eu/elearning/course/view.php?id=2&amp;section=3"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title"/>
          </p:nvPr>
        </p:nvSpPr>
        <p:spPr>
          <a:xfrm>
            <a:off x="310398" y="2286973"/>
            <a:ext cx="7022388" cy="978636"/>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44546A"/>
              </a:buClr>
              <a:buSzPts val="3080"/>
              <a:buFont typeface="Helvetica Neue"/>
              <a:buNone/>
            </a:pPr>
            <a:br>
              <a:rPr lang="en-US" sz="3080" dirty="0"/>
            </a:br>
            <a:r>
              <a:rPr lang="en-US" sz="3080" dirty="0" err="1"/>
              <a:t>Educazione</a:t>
            </a:r>
            <a:r>
              <a:rPr lang="en-US" sz="3200" dirty="0">
                <a:latin typeface="Calibri"/>
                <a:ea typeface="Calibri"/>
                <a:cs typeface="Calibri"/>
                <a:sym typeface="Calibri"/>
              </a:rPr>
              <a:t> </a:t>
            </a:r>
            <a:r>
              <a:rPr lang="en-US" sz="3200" dirty="0" err="1">
                <a:latin typeface="Calibri"/>
                <a:ea typeface="Calibri"/>
                <a:cs typeface="Calibri"/>
                <a:sym typeface="Calibri"/>
              </a:rPr>
              <a:t>Finanziaria</a:t>
            </a:r>
            <a:r>
              <a:rPr lang="en-US" sz="3200" dirty="0">
                <a:latin typeface="Calibri"/>
                <a:ea typeface="Calibri"/>
                <a:cs typeface="Calibri"/>
                <a:sym typeface="Calibri"/>
              </a:rPr>
              <a:t> per le </a:t>
            </a:r>
            <a:r>
              <a:rPr lang="en-US" sz="3200" dirty="0" err="1">
                <a:latin typeface="Calibri"/>
                <a:ea typeface="Calibri"/>
                <a:cs typeface="Calibri"/>
                <a:sym typeface="Calibri"/>
              </a:rPr>
              <a:t>Famiglie</a:t>
            </a:r>
            <a:endParaRPr sz="3200" dirty="0"/>
          </a:p>
        </p:txBody>
      </p:sp>
      <p:sp>
        <p:nvSpPr>
          <p:cNvPr id="105" name="Google Shape;105;p1"/>
          <p:cNvSpPr txBox="1">
            <a:spLocks noGrp="1"/>
          </p:cNvSpPr>
          <p:nvPr>
            <p:ph type="body" idx="1"/>
          </p:nvPr>
        </p:nvSpPr>
        <p:spPr>
          <a:xfrm>
            <a:off x="310398" y="3362564"/>
            <a:ext cx="8175877" cy="2101516"/>
          </a:xfrm>
          <a:prstGeom prst="rect">
            <a:avLst/>
          </a:prstGeom>
          <a:noFill/>
          <a:ln>
            <a:noFill/>
          </a:ln>
        </p:spPr>
        <p:txBody>
          <a:bodyPr spcFirstLastPara="1" wrap="square" lIns="45700" tIns="45700" rIns="45700" bIns="45700" anchor="t" anchorCtr="0">
            <a:noAutofit/>
          </a:bodyPr>
          <a:lstStyle/>
          <a:p>
            <a:pPr marL="0" indent="0">
              <a:spcBef>
                <a:spcPts val="0"/>
              </a:spcBef>
              <a:buSzPct val="108107"/>
            </a:pPr>
            <a:r>
              <a:rPr lang="en-US" sz="2800" dirty="0" err="1">
                <a:solidFill>
                  <a:schemeClr val="accent4">
                    <a:lumMod val="90000"/>
                    <a:lumOff val="10000"/>
                  </a:schemeClr>
                </a:solidFill>
                <a:latin typeface="Calibri"/>
                <a:cs typeface="Calibri"/>
                <a:sym typeface="Calibri"/>
              </a:rPr>
              <a:t>Formazione</a:t>
            </a:r>
            <a:r>
              <a:rPr lang="en-US" sz="2800" dirty="0">
                <a:solidFill>
                  <a:schemeClr val="accent4">
                    <a:lumMod val="90000"/>
                    <a:lumOff val="10000"/>
                  </a:schemeClr>
                </a:solidFill>
                <a:latin typeface="Calibri"/>
                <a:cs typeface="Calibri"/>
                <a:sym typeface="Calibri"/>
              </a:rPr>
              <a:t> per </a:t>
            </a:r>
            <a:r>
              <a:rPr lang="en-US" sz="2800" dirty="0" err="1">
                <a:solidFill>
                  <a:schemeClr val="accent4">
                    <a:lumMod val="90000"/>
                    <a:lumOff val="10000"/>
                  </a:schemeClr>
                </a:solidFill>
                <a:latin typeface="Calibri"/>
                <a:cs typeface="Calibri"/>
                <a:sym typeface="Calibri"/>
              </a:rPr>
              <a:t>il</a:t>
            </a:r>
            <a:r>
              <a:rPr lang="en-US" sz="2800" dirty="0">
                <a:solidFill>
                  <a:schemeClr val="accent4">
                    <a:lumMod val="90000"/>
                    <a:lumOff val="10000"/>
                  </a:schemeClr>
                </a:solidFill>
                <a:latin typeface="Calibri"/>
                <a:cs typeface="Calibri"/>
                <a:sym typeface="Calibri"/>
              </a:rPr>
              <a:t> </a:t>
            </a:r>
            <a:r>
              <a:rPr lang="en-US" sz="2800" dirty="0" err="1">
                <a:solidFill>
                  <a:schemeClr val="accent4">
                    <a:lumMod val="90000"/>
                    <a:lumOff val="10000"/>
                  </a:schemeClr>
                </a:solidFill>
                <a:latin typeface="Calibri"/>
                <a:cs typeface="Calibri"/>
                <a:sym typeface="Calibri"/>
              </a:rPr>
              <a:t>Formatore</a:t>
            </a:r>
            <a:r>
              <a:rPr lang="en-US" sz="2800" dirty="0">
                <a:solidFill>
                  <a:schemeClr val="accent4">
                    <a:lumMod val="90000"/>
                    <a:lumOff val="10000"/>
                  </a:schemeClr>
                </a:solidFill>
                <a:latin typeface="Calibri"/>
                <a:cs typeface="Calibri"/>
                <a:sym typeface="Calibri"/>
              </a:rPr>
              <a:t> Modulo 1 </a:t>
            </a:r>
          </a:p>
          <a:p>
            <a:pPr marL="0" lvl="0" indent="0" algn="l" rtl="0">
              <a:lnSpc>
                <a:spcPct val="90000"/>
              </a:lnSpc>
              <a:spcBef>
                <a:spcPts val="0"/>
              </a:spcBef>
              <a:spcAft>
                <a:spcPts val="0"/>
              </a:spcAft>
              <a:buClr>
                <a:schemeClr val="accent2"/>
              </a:buClr>
              <a:buSzPts val="3275"/>
              <a:buFont typeface="Calibri"/>
              <a:buNone/>
            </a:pPr>
            <a:endParaRPr lang="en-US" sz="2800" b="0" dirty="0">
              <a:solidFill>
                <a:srgbClr val="0070C0"/>
              </a:solidFill>
              <a:latin typeface="Calibri" panose="020F0502020204030204" pitchFamily="34" charset="0"/>
              <a:ea typeface="Calibri"/>
              <a:cs typeface="Calibri" panose="020F0502020204030204" pitchFamily="34" charset="0"/>
              <a:sym typeface="Calibri"/>
            </a:endParaRPr>
          </a:p>
          <a:p>
            <a:pPr marL="0" indent="0">
              <a:spcBef>
                <a:spcPts val="900"/>
              </a:spcBef>
              <a:buSzPct val="108107"/>
            </a:pPr>
            <a:r>
              <a:rPr lang="en-US" sz="2800" b="0" dirty="0" err="1">
                <a:solidFill>
                  <a:schemeClr val="accent4">
                    <a:lumMod val="90000"/>
                    <a:lumOff val="10000"/>
                  </a:schemeClr>
                </a:solidFill>
                <a:latin typeface="Calibri" panose="020F0502020204030204" pitchFamily="34" charset="0"/>
                <a:cs typeface="Calibri" panose="020F0502020204030204" pitchFamily="34" charset="0"/>
                <a:sym typeface="Calibri"/>
              </a:rPr>
              <a:t>Presentazione</a:t>
            </a:r>
            <a:r>
              <a:rPr lang="en-US" sz="2800" b="0" dirty="0">
                <a:solidFill>
                  <a:schemeClr val="accent4">
                    <a:lumMod val="90000"/>
                    <a:lumOff val="10000"/>
                  </a:schemeClr>
                </a:solidFill>
                <a:latin typeface="Calibri" panose="020F0502020204030204" pitchFamily="34" charset="0"/>
                <a:cs typeface="Calibri" panose="020F0502020204030204" pitchFamily="34" charset="0"/>
                <a:sym typeface="Calibri"/>
              </a:rPr>
              <a:t> del </a:t>
            </a:r>
            <a:r>
              <a:rPr lang="en-US" sz="2800" b="0" dirty="0" err="1">
                <a:solidFill>
                  <a:schemeClr val="accent4">
                    <a:lumMod val="90000"/>
                    <a:lumOff val="10000"/>
                  </a:schemeClr>
                </a:solidFill>
                <a:latin typeface="Calibri" panose="020F0502020204030204" pitchFamily="34" charset="0"/>
                <a:cs typeface="Calibri" panose="020F0502020204030204" pitchFamily="34" charset="0"/>
                <a:sym typeface="Calibri"/>
              </a:rPr>
              <a:t>Programma</a:t>
            </a:r>
            <a:r>
              <a:rPr lang="en-US" sz="2800" b="0" dirty="0">
                <a:solidFill>
                  <a:schemeClr val="accent4">
                    <a:lumMod val="90000"/>
                    <a:lumOff val="10000"/>
                  </a:schemeClr>
                </a:solidFill>
                <a:latin typeface="Calibri" panose="020F0502020204030204" pitchFamily="34" charset="0"/>
                <a:cs typeface="Calibri" panose="020F0502020204030204" pitchFamily="34" charset="0"/>
                <a:sym typeface="Calibri"/>
              </a:rPr>
              <a:t> </a:t>
            </a:r>
            <a:r>
              <a:rPr lang="en-US" sz="2800" b="0" dirty="0" err="1">
                <a:solidFill>
                  <a:schemeClr val="accent4">
                    <a:lumMod val="90000"/>
                    <a:lumOff val="10000"/>
                  </a:schemeClr>
                </a:solidFill>
                <a:latin typeface="Calibri" panose="020F0502020204030204" pitchFamily="34" charset="0"/>
                <a:cs typeface="Calibri" panose="020F0502020204030204" pitchFamily="34" charset="0"/>
                <a:sym typeface="Calibri"/>
              </a:rPr>
              <a:t>Formativo</a:t>
            </a:r>
            <a:r>
              <a:rPr lang="en-US" sz="2800" b="0" dirty="0">
                <a:solidFill>
                  <a:schemeClr val="accent4">
                    <a:lumMod val="90000"/>
                    <a:lumOff val="10000"/>
                  </a:schemeClr>
                </a:solidFill>
                <a:latin typeface="Calibri" panose="020F0502020204030204" pitchFamily="34" charset="0"/>
                <a:cs typeface="Calibri" panose="020F0502020204030204" pitchFamily="34" charset="0"/>
                <a:sym typeface="Calibri"/>
              </a:rPr>
              <a:t> Money Matters in </a:t>
            </a:r>
            <a:r>
              <a:rPr lang="en-US" sz="2800" b="0" dirty="0" err="1">
                <a:solidFill>
                  <a:schemeClr val="accent4">
                    <a:lumMod val="90000"/>
                    <a:lumOff val="10000"/>
                  </a:schemeClr>
                </a:solidFill>
                <a:latin typeface="Calibri" panose="020F0502020204030204" pitchFamily="34" charset="0"/>
                <a:cs typeface="Calibri" panose="020F0502020204030204" pitchFamily="34" charset="0"/>
                <a:sym typeface="Calibri"/>
              </a:rPr>
              <a:t>materia</a:t>
            </a:r>
            <a:r>
              <a:rPr lang="en-US" sz="2800" b="0" dirty="0">
                <a:solidFill>
                  <a:schemeClr val="accent4">
                    <a:lumMod val="90000"/>
                    <a:lumOff val="10000"/>
                  </a:schemeClr>
                </a:solidFill>
                <a:latin typeface="Calibri" panose="020F0502020204030204" pitchFamily="34" charset="0"/>
                <a:cs typeface="Calibri" panose="020F0502020204030204" pitchFamily="34" charset="0"/>
                <a:sym typeface="Calibri"/>
              </a:rPr>
              <a:t> </a:t>
            </a:r>
            <a:r>
              <a:rPr lang="en-US" sz="2800" b="0" dirty="0" err="1">
                <a:solidFill>
                  <a:schemeClr val="accent4">
                    <a:lumMod val="90000"/>
                    <a:lumOff val="10000"/>
                  </a:schemeClr>
                </a:solidFill>
                <a:latin typeface="Calibri" panose="020F0502020204030204" pitchFamily="34" charset="0"/>
                <a:cs typeface="Calibri" panose="020F0502020204030204" pitchFamily="34" charset="0"/>
                <a:sym typeface="Calibri"/>
              </a:rPr>
              <a:t>economica</a:t>
            </a:r>
            <a:r>
              <a:rPr lang="en-US" sz="2800" b="0" dirty="0">
                <a:solidFill>
                  <a:schemeClr val="accent4">
                    <a:lumMod val="90000"/>
                    <a:lumOff val="10000"/>
                  </a:schemeClr>
                </a:solidFill>
                <a:latin typeface="Calibri" panose="020F0502020204030204" pitchFamily="34" charset="0"/>
                <a:cs typeface="Calibri" panose="020F0502020204030204" pitchFamily="34" charset="0"/>
                <a:sym typeface="Calibri"/>
              </a:rPr>
              <a:t> </a:t>
            </a:r>
            <a:r>
              <a:rPr lang="en-GB" sz="2800" b="0" dirty="0">
                <a:solidFill>
                  <a:schemeClr val="accent4">
                    <a:lumMod val="90000"/>
                    <a:lumOff val="10000"/>
                  </a:schemeClr>
                </a:solidFill>
                <a:latin typeface="Calibri" panose="020F0502020204030204" pitchFamily="34" charset="0"/>
                <a:cs typeface="Calibri" panose="020F0502020204030204" pitchFamily="34" charset="0"/>
              </a:rPr>
              <a:t>per il </a:t>
            </a:r>
            <a:r>
              <a:rPr lang="en-GB" sz="2800" b="0" dirty="0" err="1">
                <a:solidFill>
                  <a:schemeClr val="accent4">
                    <a:lumMod val="90000"/>
                    <a:lumOff val="10000"/>
                  </a:schemeClr>
                </a:solidFill>
                <a:latin typeface="Calibri" panose="020F0502020204030204" pitchFamily="34" charset="0"/>
                <a:cs typeface="Calibri" panose="020F0502020204030204" pitchFamily="34" charset="0"/>
              </a:rPr>
              <a:t>Formatore</a:t>
            </a:r>
            <a:r>
              <a:rPr lang="en-GB" sz="2800" b="0" dirty="0">
                <a:solidFill>
                  <a:schemeClr val="accent4">
                    <a:lumMod val="90000"/>
                    <a:lumOff val="10000"/>
                  </a:schemeClr>
                </a:solidFill>
                <a:latin typeface="Calibri" panose="020F0502020204030204" pitchFamily="34" charset="0"/>
                <a:cs typeface="Calibri" panose="020F0502020204030204" pitchFamily="34" charset="0"/>
              </a:rPr>
              <a:t> e del </a:t>
            </a:r>
            <a:r>
              <a:rPr lang="en-GB" sz="2800" b="0" dirty="0" err="1">
                <a:solidFill>
                  <a:schemeClr val="accent4">
                    <a:lumMod val="90000"/>
                    <a:lumOff val="10000"/>
                  </a:schemeClr>
                </a:solidFill>
                <a:latin typeface="Calibri" panose="020F0502020204030204" pitchFamily="34" charset="0"/>
                <a:cs typeface="Calibri" panose="020F0502020204030204" pitchFamily="34" charset="0"/>
              </a:rPr>
              <a:t>Concetto</a:t>
            </a:r>
            <a:r>
              <a:rPr lang="en-GB" sz="2800" b="0" dirty="0">
                <a:solidFill>
                  <a:schemeClr val="accent4">
                    <a:lumMod val="90000"/>
                    <a:lumOff val="10000"/>
                  </a:schemeClr>
                </a:solidFill>
                <a:latin typeface="Calibri" panose="020F0502020204030204" pitchFamily="34" charset="0"/>
                <a:cs typeface="Calibri" panose="020F0502020204030204" pitchFamily="34" charset="0"/>
              </a:rPr>
              <a:t> di  </a:t>
            </a:r>
            <a:r>
              <a:rPr lang="en-GB" sz="2800" b="0" dirty="0" err="1">
                <a:solidFill>
                  <a:schemeClr val="accent4">
                    <a:lumMod val="90000"/>
                    <a:lumOff val="10000"/>
                  </a:schemeClr>
                </a:solidFill>
                <a:latin typeface="Calibri" panose="020F0502020204030204" pitchFamily="34" charset="0"/>
                <a:cs typeface="Calibri" panose="020F0502020204030204" pitchFamily="34" charset="0"/>
              </a:rPr>
              <a:t>Apprendimento</a:t>
            </a:r>
            <a:r>
              <a:rPr lang="en-GB" sz="2800" b="0" dirty="0">
                <a:solidFill>
                  <a:schemeClr val="accent4">
                    <a:lumMod val="90000"/>
                    <a:lumOff val="10000"/>
                  </a:schemeClr>
                </a:solidFill>
                <a:latin typeface="Calibri" panose="020F0502020204030204" pitchFamily="34" charset="0"/>
                <a:cs typeface="Calibri" panose="020F0502020204030204" pitchFamily="34" charset="0"/>
              </a:rPr>
              <a:t> </a:t>
            </a:r>
            <a:r>
              <a:rPr lang="en-GB" sz="2800" b="0" dirty="0" err="1">
                <a:solidFill>
                  <a:schemeClr val="accent4">
                    <a:lumMod val="90000"/>
                    <a:lumOff val="10000"/>
                  </a:schemeClr>
                </a:solidFill>
                <a:latin typeface="Calibri" panose="020F0502020204030204" pitchFamily="34" charset="0"/>
                <a:cs typeface="Calibri" panose="020F0502020204030204" pitchFamily="34" charset="0"/>
              </a:rPr>
              <a:t>Familiare</a:t>
            </a:r>
            <a:r>
              <a:rPr lang="en-US" sz="2800" b="0" dirty="0">
                <a:solidFill>
                  <a:schemeClr val="accent4">
                    <a:lumMod val="90000"/>
                    <a:lumOff val="10000"/>
                  </a:schemeClr>
                </a:solidFill>
                <a:latin typeface="Calibri" panose="020F0502020204030204" pitchFamily="34" charset="0"/>
                <a:cs typeface="Calibri" panose="020F0502020204030204" pitchFamily="34" charset="0"/>
                <a:sym typeface="Calibri"/>
              </a:rPr>
              <a:t> </a:t>
            </a:r>
            <a:endParaRPr sz="2800" b="0" dirty="0">
              <a:solidFill>
                <a:schemeClr val="accent4">
                  <a:lumMod val="90000"/>
                  <a:lumOff val="1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txBox="1">
            <a:spLocks noGrp="1"/>
          </p:cNvSpPr>
          <p:nvPr>
            <p:ph type="body" idx="1"/>
          </p:nvPr>
        </p:nvSpPr>
        <p:spPr>
          <a:xfrm>
            <a:off x="500064" y="1971837"/>
            <a:ext cx="12331542" cy="1562933"/>
          </a:xfrm>
          <a:prstGeom prst="rect">
            <a:avLst/>
          </a:prstGeom>
          <a:noFill/>
          <a:ln>
            <a:noFill/>
          </a:ln>
        </p:spPr>
        <p:txBody>
          <a:bodyPr spcFirstLastPara="1" wrap="square" lIns="45700" tIns="45700" rIns="45700" bIns="45700" anchor="t" anchorCtr="0">
            <a:normAutofit fontScale="92500"/>
          </a:bodyPr>
          <a:lstStyle/>
          <a:p>
            <a:pPr marL="0" lvl="0" indent="0" algn="l" rtl="0">
              <a:lnSpc>
                <a:spcPct val="100000"/>
              </a:lnSpc>
              <a:spcBef>
                <a:spcPts val="0"/>
              </a:spcBef>
              <a:spcAft>
                <a:spcPts val="0"/>
              </a:spcAft>
              <a:buClr>
                <a:srgbClr val="44546A"/>
              </a:buClr>
              <a:buSzPts val="3136"/>
              <a:buFont typeface="Calibri"/>
              <a:buNone/>
            </a:pPr>
            <a:r>
              <a:rPr lang="en-US" sz="3136" dirty="0" err="1"/>
              <a:t>Presentare</a:t>
            </a:r>
            <a:r>
              <a:rPr lang="en-US" sz="3136" dirty="0"/>
              <a:t> </a:t>
            </a:r>
            <a:r>
              <a:rPr lang="en-US" sz="3136" dirty="0" err="1"/>
              <a:t>il</a:t>
            </a:r>
            <a:r>
              <a:rPr lang="en-US" sz="3136" dirty="0"/>
              <a:t> </a:t>
            </a:r>
            <a:r>
              <a:rPr lang="en-US" sz="3200" b="1" dirty="0" err="1">
                <a:solidFill>
                  <a:srgbClr val="C00000"/>
                </a:solidFill>
              </a:rPr>
              <a:t>Programma</a:t>
            </a:r>
            <a:r>
              <a:rPr lang="en-US" sz="3200" b="1" dirty="0">
                <a:solidFill>
                  <a:srgbClr val="C00000"/>
                </a:solidFill>
              </a:rPr>
              <a:t> </a:t>
            </a:r>
            <a:r>
              <a:rPr lang="en-US" sz="3200" b="1" dirty="0" err="1">
                <a:solidFill>
                  <a:srgbClr val="C00000"/>
                </a:solidFill>
              </a:rPr>
              <a:t>Formativo</a:t>
            </a:r>
            <a:r>
              <a:rPr lang="en-US" sz="3200" b="1" dirty="0">
                <a:solidFill>
                  <a:srgbClr val="C00000"/>
                </a:solidFill>
              </a:rPr>
              <a:t> Money Matters per </a:t>
            </a:r>
            <a:r>
              <a:rPr lang="en-US" sz="3200" b="1" dirty="0" err="1">
                <a:solidFill>
                  <a:srgbClr val="C00000"/>
                </a:solidFill>
              </a:rPr>
              <a:t>il</a:t>
            </a:r>
            <a:r>
              <a:rPr lang="en-US" sz="3200" b="1" dirty="0">
                <a:solidFill>
                  <a:srgbClr val="C00000"/>
                </a:solidFill>
              </a:rPr>
              <a:t> </a:t>
            </a:r>
            <a:r>
              <a:rPr lang="en-US" sz="3200" b="1" dirty="0" err="1">
                <a:solidFill>
                  <a:srgbClr val="C00000"/>
                </a:solidFill>
              </a:rPr>
              <a:t>Formatore</a:t>
            </a:r>
            <a:r>
              <a:rPr lang="en-US" b="1" dirty="0">
                <a:solidFill>
                  <a:srgbClr val="C00000"/>
                </a:solidFill>
              </a:rPr>
              <a:t> </a:t>
            </a:r>
            <a:r>
              <a:rPr lang="en-US" sz="3136" dirty="0"/>
              <a:t>e </a:t>
            </a:r>
            <a:r>
              <a:rPr lang="en-US" sz="3136" dirty="0" err="1"/>
              <a:t>fornire</a:t>
            </a:r>
            <a:r>
              <a:rPr lang="en-US" sz="3136" dirty="0"/>
              <a:t> </a:t>
            </a:r>
            <a:r>
              <a:rPr lang="en-US" sz="3136" dirty="0" err="1"/>
              <a:t>un’idea</a:t>
            </a:r>
            <a:r>
              <a:rPr lang="en-US" sz="3136" dirty="0"/>
              <a:t> </a:t>
            </a:r>
            <a:r>
              <a:rPr lang="en-US" sz="3136" dirty="0" err="1"/>
              <a:t>dei</a:t>
            </a:r>
            <a:r>
              <a:rPr lang="en-US" sz="3136" dirty="0"/>
              <a:t> </a:t>
            </a:r>
            <a:r>
              <a:rPr lang="en-US" sz="3136" dirty="0" err="1"/>
              <a:t>concetti</a:t>
            </a:r>
            <a:r>
              <a:rPr lang="en-US" sz="3136" dirty="0"/>
              <a:t> </a:t>
            </a:r>
            <a:r>
              <a:rPr lang="en-US" sz="3136" dirty="0" err="1"/>
              <a:t>di</a:t>
            </a:r>
            <a:r>
              <a:rPr lang="en-US" sz="3136" dirty="0"/>
              <a:t> </a:t>
            </a:r>
            <a:r>
              <a:rPr lang="en-US" sz="3136" dirty="0" err="1"/>
              <a:t>Apprendimento</a:t>
            </a:r>
            <a:r>
              <a:rPr lang="en-US" sz="3136" dirty="0"/>
              <a:t> </a:t>
            </a:r>
            <a:r>
              <a:rPr lang="en-US" sz="3136" dirty="0" err="1"/>
              <a:t>Familiare</a:t>
            </a:r>
            <a:r>
              <a:rPr lang="en-US" sz="3136" dirty="0"/>
              <a:t>, </a:t>
            </a:r>
            <a:r>
              <a:rPr lang="en-US" sz="3136" dirty="0" err="1"/>
              <a:t>apprendimento</a:t>
            </a:r>
            <a:r>
              <a:rPr lang="en-US" sz="3136" dirty="0"/>
              <a:t> </a:t>
            </a:r>
            <a:r>
              <a:rPr lang="en-US" sz="3136" dirty="0" err="1"/>
              <a:t>basato</a:t>
            </a:r>
            <a:r>
              <a:rPr lang="en-US" sz="3136" dirty="0"/>
              <a:t> </a:t>
            </a:r>
            <a:r>
              <a:rPr lang="en-US" sz="3136" dirty="0" err="1"/>
              <a:t>sulle</a:t>
            </a:r>
            <a:r>
              <a:rPr lang="en-US" sz="3136" dirty="0"/>
              <a:t> prove </a:t>
            </a:r>
            <a:r>
              <a:rPr lang="en-US" sz="3136" dirty="0" err="1"/>
              <a:t>da</a:t>
            </a:r>
            <a:r>
              <a:rPr lang="en-US" sz="3136" dirty="0"/>
              <a:t> </a:t>
            </a:r>
            <a:r>
              <a:rPr lang="en-US" sz="3136" dirty="0" err="1"/>
              <a:t>superare</a:t>
            </a:r>
            <a:r>
              <a:rPr lang="en-US" sz="3136" dirty="0"/>
              <a:t> e </a:t>
            </a:r>
            <a:r>
              <a:rPr lang="en-US" sz="3136" dirty="0" err="1"/>
              <a:t>degli</a:t>
            </a:r>
            <a:r>
              <a:rPr lang="en-US" sz="3136" dirty="0"/>
              <a:t> </a:t>
            </a:r>
            <a:r>
              <a:rPr lang="en-US" sz="3136" dirty="0" err="1"/>
              <a:t>aspetti</a:t>
            </a:r>
            <a:r>
              <a:rPr lang="en-US" sz="3136" dirty="0"/>
              <a:t> </a:t>
            </a:r>
            <a:r>
              <a:rPr lang="en-US" sz="3136" dirty="0" err="1"/>
              <a:t>pedagogici</a:t>
            </a:r>
            <a:r>
              <a:rPr lang="en-US" sz="3136" dirty="0"/>
              <a:t> </a:t>
            </a:r>
            <a:r>
              <a:rPr lang="en-US" sz="3136" dirty="0" err="1"/>
              <a:t>legati</a:t>
            </a:r>
            <a:r>
              <a:rPr lang="en-US" sz="3136" dirty="0"/>
              <a:t> </a:t>
            </a:r>
            <a:r>
              <a:rPr lang="en-US" sz="3136" dirty="0" err="1"/>
              <a:t>all’istruzione</a:t>
            </a:r>
            <a:r>
              <a:rPr lang="en-US" sz="3136" dirty="0"/>
              <a:t> </a:t>
            </a:r>
            <a:r>
              <a:rPr lang="en-US" sz="3136" dirty="0" err="1"/>
              <a:t>finanziaria</a:t>
            </a:r>
            <a:r>
              <a:rPr lang="en-US" sz="3136" dirty="0"/>
              <a:t>.</a:t>
            </a:r>
            <a:endParaRPr dirty="0"/>
          </a:p>
        </p:txBody>
      </p:sp>
      <p:sp>
        <p:nvSpPr>
          <p:cNvPr id="183" name="Google Shape;183;p9"/>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err="1">
                <a:solidFill>
                  <a:srgbClr val="097D74"/>
                </a:solidFill>
              </a:rPr>
              <a:t>Contenuto</a:t>
            </a:r>
            <a:r>
              <a:rPr lang="en-US" sz="3200" dirty="0">
                <a:solidFill>
                  <a:srgbClr val="097D74"/>
                </a:solidFill>
              </a:rPr>
              <a:t> del </a:t>
            </a:r>
            <a:r>
              <a:rPr lang="en-US" sz="3200" dirty="0" err="1">
                <a:solidFill>
                  <a:srgbClr val="097D74"/>
                </a:solidFill>
              </a:rPr>
              <a:t>programma</a:t>
            </a:r>
            <a:r>
              <a:rPr lang="en-US" sz="3200" dirty="0">
                <a:solidFill>
                  <a:srgbClr val="097D74"/>
                </a:solidFill>
              </a:rPr>
              <a:t>       </a:t>
            </a:r>
            <a:r>
              <a:rPr lang="en-US" sz="3200" dirty="0" err="1">
                <a:solidFill>
                  <a:srgbClr val="097D74"/>
                </a:solidFill>
              </a:rPr>
              <a:t>Giorno</a:t>
            </a:r>
            <a:r>
              <a:rPr lang="en-US" sz="3200" dirty="0">
                <a:solidFill>
                  <a:srgbClr val="097D74"/>
                </a:solidFill>
              </a:rPr>
              <a:t> Uno</a:t>
            </a:r>
            <a:endParaRPr sz="3200" dirty="0">
              <a:solidFill>
                <a:srgbClr val="097D74"/>
              </a:solidFill>
            </a:endParaRPr>
          </a:p>
        </p:txBody>
      </p:sp>
      <p:sp>
        <p:nvSpPr>
          <p:cNvPr id="184" name="Google Shape;184;p9"/>
          <p:cNvSpPr txBox="1">
            <a:spLocks noGrp="1"/>
          </p:cNvSpPr>
          <p:nvPr>
            <p:ph type="body" idx="2"/>
          </p:nvPr>
        </p:nvSpPr>
        <p:spPr>
          <a:xfrm>
            <a:off x="500063" y="1260553"/>
            <a:ext cx="12331542" cy="602890"/>
          </a:xfrm>
          <a:prstGeom prst="rect">
            <a:avLst/>
          </a:prstGeom>
          <a:solidFill>
            <a:srgbClr val="374856"/>
          </a:solidFill>
          <a:ln>
            <a:noFill/>
          </a:ln>
        </p:spPr>
        <p:txBody>
          <a:bodyPr spcFirstLastPara="1" wrap="square" lIns="45700" tIns="45700" rIns="45700" bIns="45700" anchor="ctr" anchorCtr="0">
            <a:normAutofit/>
          </a:bodyPr>
          <a:lstStyle/>
          <a:p>
            <a:pPr marL="0" marR="0" lvl="0" indent="0" algn="just" rtl="0">
              <a:lnSpc>
                <a:spcPct val="90000"/>
              </a:lnSpc>
              <a:spcBef>
                <a:spcPts val="0"/>
              </a:spcBef>
              <a:spcAft>
                <a:spcPts val="0"/>
              </a:spcAft>
              <a:buClr>
                <a:srgbClr val="FFFFFF"/>
              </a:buClr>
              <a:buSzPts val="2400"/>
              <a:buFont typeface="Calibri"/>
              <a:buNone/>
            </a:pPr>
            <a:r>
              <a:rPr lang="en-US" dirty="0"/>
              <a:t>Modulo 1</a:t>
            </a:r>
            <a:endParaRPr dirty="0"/>
          </a:p>
        </p:txBody>
      </p:sp>
      <p:grpSp>
        <p:nvGrpSpPr>
          <p:cNvPr id="185" name="Google Shape;185;p9"/>
          <p:cNvGrpSpPr/>
          <p:nvPr/>
        </p:nvGrpSpPr>
        <p:grpSpPr>
          <a:xfrm>
            <a:off x="501727" y="3738916"/>
            <a:ext cx="12331544" cy="602892"/>
            <a:chOff x="-1" y="-1"/>
            <a:chExt cx="12331542" cy="602891"/>
          </a:xfrm>
        </p:grpSpPr>
        <p:sp>
          <p:nvSpPr>
            <p:cNvPr id="186" name="Google Shape;186;p9"/>
            <p:cNvSpPr/>
            <p:nvPr/>
          </p:nvSpPr>
          <p:spPr>
            <a:xfrm>
              <a:off x="-1" y="-1"/>
              <a:ext cx="12331542" cy="602891"/>
            </a:xfrm>
            <a:prstGeom prst="rect">
              <a:avLst/>
            </a:prstGeom>
            <a:solidFill>
              <a:srgbClr val="374856"/>
            </a:solidFill>
            <a:ln>
              <a:noFill/>
            </a:ln>
          </p:spPr>
          <p:txBody>
            <a:bodyPr spcFirstLastPara="1" wrap="square" lIns="45700" tIns="45700" rIns="45700" bIns="45700" anchor="ctr" anchorCtr="0">
              <a:noAutofit/>
            </a:bodyPr>
            <a:lstStyle/>
            <a:p>
              <a:pPr marL="0" marR="0" lvl="0" indent="0" algn="just" rtl="0">
                <a:lnSpc>
                  <a:spcPct val="90000"/>
                </a:lnSpc>
                <a:spcBef>
                  <a:spcPts val="0"/>
                </a:spcBef>
                <a:spcAft>
                  <a:spcPts val="0"/>
                </a:spcAft>
                <a:buClr>
                  <a:srgbClr val="FFFFFF"/>
                </a:buClr>
                <a:buSzPts val="2400"/>
                <a:buFont typeface="Calibri"/>
                <a:buNone/>
              </a:pPr>
              <a:endParaRPr sz="2400" b="1" i="1" u="none" strike="noStrike" cap="none">
                <a:solidFill>
                  <a:srgbClr val="FFFFFF"/>
                </a:solidFill>
                <a:latin typeface="Calibri"/>
                <a:ea typeface="Calibri"/>
                <a:cs typeface="Calibri"/>
                <a:sym typeface="Calibri"/>
              </a:endParaRPr>
            </a:p>
          </p:txBody>
        </p:sp>
        <p:sp>
          <p:nvSpPr>
            <p:cNvPr id="187" name="Google Shape;187;p9"/>
            <p:cNvSpPr txBox="1"/>
            <p:nvPr/>
          </p:nvSpPr>
          <p:spPr>
            <a:xfrm>
              <a:off x="26279" y="89099"/>
              <a:ext cx="12278983" cy="424690"/>
            </a:xfrm>
            <a:prstGeom prst="rect">
              <a:avLst/>
            </a:prstGeom>
            <a:noFill/>
            <a:ln>
              <a:noFill/>
            </a:ln>
          </p:spPr>
          <p:txBody>
            <a:bodyPr spcFirstLastPara="1" wrap="square" lIns="45700" tIns="45700" rIns="45700" bIns="45700" anchor="ctr" anchorCtr="0">
              <a:spAutoFit/>
            </a:bodyPr>
            <a:lstStyle/>
            <a:p>
              <a:pPr marL="0" marR="0" lvl="0" indent="0" algn="just" rtl="0">
                <a:lnSpc>
                  <a:spcPct val="90000"/>
                </a:lnSpc>
                <a:spcBef>
                  <a:spcPts val="0"/>
                </a:spcBef>
                <a:spcAft>
                  <a:spcPts val="0"/>
                </a:spcAft>
                <a:buClr>
                  <a:srgbClr val="FFFFFF"/>
                </a:buClr>
                <a:buSzPts val="2400"/>
                <a:buFont typeface="Calibri"/>
                <a:buNone/>
              </a:pPr>
              <a:r>
                <a:rPr lang="en-US" sz="2400" b="1" i="1" u="none" strike="noStrike" cap="none" dirty="0">
                  <a:solidFill>
                    <a:srgbClr val="FFFFFF"/>
                  </a:solidFill>
                  <a:latin typeface="Calibri"/>
                  <a:ea typeface="Calibri"/>
                  <a:cs typeface="Calibri"/>
                  <a:sym typeface="Calibri"/>
                </a:rPr>
                <a:t>Modulo 2</a:t>
              </a:r>
              <a:endParaRPr sz="1400" b="0" i="1" u="none" strike="noStrike" cap="none" dirty="0">
                <a:solidFill>
                  <a:srgbClr val="000000"/>
                </a:solidFill>
                <a:latin typeface="Arial"/>
                <a:ea typeface="Arial"/>
                <a:cs typeface="Arial"/>
                <a:sym typeface="Arial"/>
              </a:endParaRPr>
            </a:p>
          </p:txBody>
        </p:sp>
      </p:grpSp>
      <p:sp>
        <p:nvSpPr>
          <p:cNvPr id="188" name="Google Shape;188;p9"/>
          <p:cNvSpPr txBox="1"/>
          <p:nvPr/>
        </p:nvSpPr>
        <p:spPr>
          <a:xfrm>
            <a:off x="526343" y="4558596"/>
            <a:ext cx="12278983" cy="107717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4546A"/>
              </a:buClr>
              <a:buSzPts val="3200"/>
              <a:buFont typeface="Calibri"/>
              <a:buNone/>
            </a:pPr>
            <a:r>
              <a:rPr lang="en-US" sz="3200" b="0" i="0" u="none" strike="noStrike" cap="none" dirty="0" err="1">
                <a:solidFill>
                  <a:srgbClr val="44546A"/>
                </a:solidFill>
                <a:latin typeface="Calibri"/>
                <a:ea typeface="Calibri"/>
                <a:cs typeface="Calibri"/>
                <a:sym typeface="Calibri"/>
              </a:rPr>
              <a:t>Trattare</a:t>
            </a:r>
            <a:r>
              <a:rPr lang="en-US" sz="3200" b="0" i="0" u="none" strike="noStrike" cap="none" dirty="0">
                <a:solidFill>
                  <a:srgbClr val="44546A"/>
                </a:solidFill>
                <a:latin typeface="Calibri"/>
                <a:ea typeface="Calibri"/>
                <a:cs typeface="Calibri"/>
                <a:sym typeface="Calibri"/>
              </a:rPr>
              <a:t> il </a:t>
            </a:r>
            <a:r>
              <a:rPr lang="en-US" sz="3200" b="0" i="0" u="none" strike="noStrike" cap="none" dirty="0" err="1">
                <a:solidFill>
                  <a:srgbClr val="44546A"/>
                </a:solidFill>
                <a:latin typeface="Calibri"/>
                <a:ea typeface="Calibri"/>
                <a:cs typeface="Calibri"/>
                <a:sym typeface="Calibri"/>
              </a:rPr>
              <a:t>linguaggio</a:t>
            </a:r>
            <a:r>
              <a:rPr lang="en-US" sz="3200" b="0" i="0" u="none" strike="noStrike" cap="none" dirty="0">
                <a:solidFill>
                  <a:srgbClr val="44546A"/>
                </a:solidFill>
                <a:latin typeface="Calibri"/>
                <a:ea typeface="Calibri"/>
                <a:cs typeface="Calibri"/>
                <a:sym typeface="Calibri"/>
              </a:rPr>
              <a:t> e </a:t>
            </a:r>
            <a:r>
              <a:rPr lang="en-US" sz="3200" b="0" i="0" u="none" strike="noStrike" cap="none" dirty="0" err="1">
                <a:solidFill>
                  <a:srgbClr val="44546A"/>
                </a:solidFill>
                <a:latin typeface="Calibri"/>
                <a:ea typeface="Calibri"/>
                <a:cs typeface="Calibri"/>
                <a:sym typeface="Calibri"/>
              </a:rPr>
              <a:t>vocabolario</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finanziario</a:t>
            </a:r>
            <a:r>
              <a:rPr lang="en-US" sz="3200" b="0" i="0" u="none" strike="noStrike" cap="none" dirty="0">
                <a:solidFill>
                  <a:srgbClr val="44546A"/>
                </a:solidFill>
                <a:latin typeface="Calibri"/>
                <a:ea typeface="Calibri"/>
                <a:cs typeface="Calibri"/>
                <a:sym typeface="Calibri"/>
              </a:rPr>
              <a:t> base ed </a:t>
            </a:r>
            <a:r>
              <a:rPr lang="en-US" sz="3200" b="0" i="0" u="none" strike="noStrike" cap="none" dirty="0" err="1">
                <a:solidFill>
                  <a:srgbClr val="44546A"/>
                </a:solidFill>
                <a:latin typeface="Calibri"/>
                <a:ea typeface="Calibri"/>
                <a:cs typeface="Calibri"/>
                <a:sym typeface="Calibri"/>
              </a:rPr>
              <a:t>i</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fondamenti</a:t>
            </a:r>
            <a:r>
              <a:rPr lang="en-US" sz="3200" b="0" i="0" u="none" strike="noStrike" cap="none" dirty="0">
                <a:solidFill>
                  <a:srgbClr val="44546A"/>
                </a:solidFill>
                <a:latin typeface="Calibri"/>
                <a:ea typeface="Calibri"/>
                <a:cs typeface="Calibri"/>
                <a:sym typeface="Calibri"/>
              </a:rPr>
              <a:t> di </a:t>
            </a:r>
            <a:r>
              <a:rPr lang="en-US" sz="3200" b="0" i="0" u="none" strike="noStrike" cap="none" dirty="0" err="1">
                <a:solidFill>
                  <a:srgbClr val="44546A"/>
                </a:solidFill>
                <a:latin typeface="Calibri"/>
                <a:ea typeface="Calibri"/>
                <a:cs typeface="Calibri"/>
                <a:sym typeface="Calibri"/>
              </a:rPr>
              <a:t>gestione</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monetaria</a:t>
            </a:r>
            <a:r>
              <a:rPr lang="en-US" sz="3200" b="0" i="0" u="none" strike="noStrike" cap="none" dirty="0">
                <a:solidFill>
                  <a:srgbClr val="44546A"/>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0"/>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err="1">
                <a:solidFill>
                  <a:srgbClr val="097D74"/>
                </a:solidFill>
              </a:rPr>
              <a:t>Contenuto</a:t>
            </a:r>
            <a:r>
              <a:rPr lang="en-US" sz="3200" dirty="0">
                <a:solidFill>
                  <a:srgbClr val="097D74"/>
                </a:solidFill>
              </a:rPr>
              <a:t> del </a:t>
            </a:r>
            <a:r>
              <a:rPr lang="en-US" sz="3200" dirty="0" err="1">
                <a:solidFill>
                  <a:srgbClr val="097D74"/>
                </a:solidFill>
              </a:rPr>
              <a:t>programma</a:t>
            </a:r>
            <a:r>
              <a:rPr lang="en-US" sz="3200" dirty="0">
                <a:solidFill>
                  <a:srgbClr val="097D74"/>
                </a:solidFill>
              </a:rPr>
              <a:t>         </a:t>
            </a:r>
            <a:r>
              <a:rPr lang="en-US" sz="3200" dirty="0" err="1">
                <a:solidFill>
                  <a:srgbClr val="097D74"/>
                </a:solidFill>
              </a:rPr>
              <a:t>Giorno</a:t>
            </a:r>
            <a:r>
              <a:rPr lang="en-US" sz="3200" dirty="0">
                <a:solidFill>
                  <a:srgbClr val="097D74"/>
                </a:solidFill>
              </a:rPr>
              <a:t> Due</a:t>
            </a:r>
            <a:endParaRPr sz="3200" dirty="0">
              <a:solidFill>
                <a:srgbClr val="097D74"/>
              </a:solidFill>
            </a:endParaRPr>
          </a:p>
        </p:txBody>
      </p:sp>
      <p:sp>
        <p:nvSpPr>
          <p:cNvPr id="194" name="Google Shape;194;p10"/>
          <p:cNvSpPr txBox="1">
            <a:spLocks noGrp="1"/>
          </p:cNvSpPr>
          <p:nvPr>
            <p:ph type="body" idx="1"/>
          </p:nvPr>
        </p:nvSpPr>
        <p:spPr>
          <a:xfrm>
            <a:off x="500063" y="1260553"/>
            <a:ext cx="12331542" cy="602890"/>
          </a:xfrm>
          <a:prstGeom prst="rect">
            <a:avLst/>
          </a:prstGeom>
          <a:solidFill>
            <a:srgbClr val="374856"/>
          </a:solidFill>
          <a:ln>
            <a:noFill/>
          </a:ln>
        </p:spPr>
        <p:txBody>
          <a:bodyPr spcFirstLastPara="1" wrap="square" lIns="45700" tIns="45700" rIns="45700" bIns="45700" anchor="ctr" anchorCtr="0">
            <a:normAutofit/>
          </a:bodyPr>
          <a:lstStyle/>
          <a:p>
            <a:pPr marL="0" marR="0" lvl="0" indent="0" algn="just" rtl="0">
              <a:lnSpc>
                <a:spcPct val="90000"/>
              </a:lnSpc>
              <a:spcBef>
                <a:spcPts val="0"/>
              </a:spcBef>
              <a:spcAft>
                <a:spcPts val="0"/>
              </a:spcAft>
              <a:buClr>
                <a:srgbClr val="FFFFFF"/>
              </a:buClr>
              <a:buSzPts val="2400"/>
              <a:buFont typeface="Calibri"/>
              <a:buNone/>
            </a:pPr>
            <a:r>
              <a:rPr lang="en-US" sz="2400" b="1" i="1" dirty="0">
                <a:solidFill>
                  <a:srgbClr val="FFFFFF"/>
                </a:solidFill>
              </a:rPr>
              <a:t>Modulo 3</a:t>
            </a:r>
            <a:endParaRPr i="1" dirty="0"/>
          </a:p>
        </p:txBody>
      </p:sp>
      <p:grpSp>
        <p:nvGrpSpPr>
          <p:cNvPr id="195" name="Google Shape;195;p10"/>
          <p:cNvGrpSpPr/>
          <p:nvPr/>
        </p:nvGrpSpPr>
        <p:grpSpPr>
          <a:xfrm>
            <a:off x="501727" y="3738916"/>
            <a:ext cx="12331544" cy="602892"/>
            <a:chOff x="-1" y="-1"/>
            <a:chExt cx="12331542" cy="602891"/>
          </a:xfrm>
        </p:grpSpPr>
        <p:sp>
          <p:nvSpPr>
            <p:cNvPr id="196" name="Google Shape;196;p10"/>
            <p:cNvSpPr/>
            <p:nvPr/>
          </p:nvSpPr>
          <p:spPr>
            <a:xfrm>
              <a:off x="-1" y="-1"/>
              <a:ext cx="12331542" cy="602891"/>
            </a:xfrm>
            <a:prstGeom prst="rect">
              <a:avLst/>
            </a:prstGeom>
            <a:solidFill>
              <a:srgbClr val="374856"/>
            </a:solidFill>
            <a:ln>
              <a:noFill/>
            </a:ln>
          </p:spPr>
          <p:txBody>
            <a:bodyPr spcFirstLastPara="1" wrap="square" lIns="45700" tIns="45700" rIns="45700" bIns="45700" anchor="ctr" anchorCtr="0">
              <a:noAutofit/>
            </a:bodyPr>
            <a:lstStyle/>
            <a:p>
              <a:pPr marL="0" marR="0" lvl="0" indent="0" algn="just" rtl="0">
                <a:lnSpc>
                  <a:spcPct val="90000"/>
                </a:lnSpc>
                <a:spcBef>
                  <a:spcPts val="0"/>
                </a:spcBef>
                <a:spcAft>
                  <a:spcPts val="0"/>
                </a:spcAft>
                <a:buClr>
                  <a:srgbClr val="FFFFFF"/>
                </a:buClr>
                <a:buSzPts val="2400"/>
                <a:buFont typeface="Calibri"/>
                <a:buNone/>
              </a:pPr>
              <a:endParaRPr sz="2400" b="1" i="1" u="none" strike="noStrike" cap="none">
                <a:solidFill>
                  <a:srgbClr val="FFFFFF"/>
                </a:solidFill>
                <a:latin typeface="Calibri"/>
                <a:ea typeface="Calibri"/>
                <a:cs typeface="Calibri"/>
                <a:sym typeface="Calibri"/>
              </a:endParaRPr>
            </a:p>
          </p:txBody>
        </p:sp>
        <p:sp>
          <p:nvSpPr>
            <p:cNvPr id="197" name="Google Shape;197;p10"/>
            <p:cNvSpPr txBox="1"/>
            <p:nvPr/>
          </p:nvSpPr>
          <p:spPr>
            <a:xfrm>
              <a:off x="26279" y="89099"/>
              <a:ext cx="12278983" cy="424690"/>
            </a:xfrm>
            <a:prstGeom prst="rect">
              <a:avLst/>
            </a:prstGeom>
            <a:noFill/>
            <a:ln>
              <a:noFill/>
            </a:ln>
          </p:spPr>
          <p:txBody>
            <a:bodyPr spcFirstLastPara="1" wrap="square" lIns="45700" tIns="45700" rIns="45700" bIns="45700" anchor="ctr" anchorCtr="0">
              <a:spAutoFit/>
            </a:bodyPr>
            <a:lstStyle/>
            <a:p>
              <a:pPr marL="0" marR="0" lvl="0" indent="0" algn="just" rtl="0">
                <a:lnSpc>
                  <a:spcPct val="90000"/>
                </a:lnSpc>
                <a:spcBef>
                  <a:spcPts val="0"/>
                </a:spcBef>
                <a:spcAft>
                  <a:spcPts val="0"/>
                </a:spcAft>
                <a:buClr>
                  <a:srgbClr val="FFFFFF"/>
                </a:buClr>
                <a:buSzPts val="2400"/>
                <a:buFont typeface="Calibri"/>
                <a:buNone/>
              </a:pPr>
              <a:r>
                <a:rPr lang="en-US" sz="2400" b="1" i="1" u="none" strike="noStrike" cap="none" dirty="0">
                  <a:solidFill>
                    <a:srgbClr val="FFFFFF"/>
                  </a:solidFill>
                  <a:latin typeface="Calibri"/>
                  <a:ea typeface="Calibri"/>
                  <a:cs typeface="Calibri"/>
                  <a:sym typeface="Calibri"/>
                </a:rPr>
                <a:t>Modulo 4</a:t>
              </a:r>
              <a:endParaRPr sz="1400" b="0" i="1" u="none" strike="noStrike" cap="none" dirty="0">
                <a:solidFill>
                  <a:srgbClr val="000000"/>
                </a:solidFill>
                <a:latin typeface="Arial"/>
                <a:ea typeface="Arial"/>
                <a:cs typeface="Arial"/>
                <a:sym typeface="Arial"/>
              </a:endParaRPr>
            </a:p>
          </p:txBody>
        </p:sp>
      </p:grpSp>
      <p:sp>
        <p:nvSpPr>
          <p:cNvPr id="198" name="Google Shape;198;p10"/>
          <p:cNvSpPr txBox="1"/>
          <p:nvPr/>
        </p:nvSpPr>
        <p:spPr>
          <a:xfrm>
            <a:off x="526344" y="1971837"/>
            <a:ext cx="12278983" cy="1562933"/>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44546A"/>
              </a:buClr>
              <a:buSzPts val="3200"/>
              <a:buFont typeface="Calibri"/>
              <a:buNone/>
            </a:pPr>
            <a:r>
              <a:rPr lang="en-US" sz="3200" b="0" i="0" u="none" strike="noStrike" cap="none" dirty="0" err="1">
                <a:solidFill>
                  <a:srgbClr val="44546A"/>
                </a:solidFill>
                <a:latin typeface="Calibri"/>
                <a:ea typeface="Calibri"/>
                <a:cs typeface="Calibri"/>
                <a:sym typeface="Calibri"/>
              </a:rPr>
              <a:t>Esaminare</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il</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materiale</a:t>
            </a:r>
            <a:r>
              <a:rPr lang="en-US" sz="3200" b="0" i="0" u="none" strike="noStrike" cap="none" dirty="0">
                <a:solidFill>
                  <a:srgbClr val="44546A"/>
                </a:solidFill>
                <a:latin typeface="Calibri"/>
                <a:ea typeface="Calibri"/>
                <a:cs typeface="Calibri"/>
                <a:sym typeface="Calibri"/>
              </a:rPr>
              <a:t> e </a:t>
            </a:r>
            <a:r>
              <a:rPr lang="en-US" sz="3200" b="0" i="0" u="none" strike="noStrike" cap="none" dirty="0" err="1">
                <a:solidFill>
                  <a:srgbClr val="44546A"/>
                </a:solidFill>
                <a:latin typeface="Calibri"/>
                <a:ea typeface="Calibri"/>
                <a:cs typeface="Calibri"/>
                <a:sym typeface="Calibri"/>
              </a:rPr>
              <a:t>gli</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strumenti</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finanziari</a:t>
            </a:r>
            <a:r>
              <a:rPr lang="en-US" sz="3200" b="0" i="0" u="none" strike="noStrike" cap="none" dirty="0">
                <a:solidFill>
                  <a:srgbClr val="44546A"/>
                </a:solidFill>
                <a:latin typeface="Calibri"/>
                <a:ea typeface="Calibri"/>
                <a:cs typeface="Calibri"/>
                <a:sym typeface="Calibri"/>
              </a:rPr>
              <a:t> online e le </a:t>
            </a:r>
            <a:r>
              <a:rPr lang="en-US" sz="3200" b="0" i="0" u="none" strike="noStrike" cap="none" dirty="0" err="1">
                <a:solidFill>
                  <a:srgbClr val="44546A"/>
                </a:solidFill>
                <a:latin typeface="Calibri"/>
                <a:ea typeface="Calibri"/>
                <a:cs typeface="Calibri"/>
                <a:sym typeface="Calibri"/>
              </a:rPr>
              <a:t>emozioni</a:t>
            </a:r>
            <a:r>
              <a:rPr lang="en-US" sz="3200" b="0" i="0" u="none" strike="noStrike" cap="none" dirty="0">
                <a:solidFill>
                  <a:srgbClr val="44546A"/>
                </a:solidFill>
                <a:latin typeface="Calibri"/>
                <a:ea typeface="Calibri"/>
                <a:cs typeface="Calibri"/>
                <a:sym typeface="Calibri"/>
              </a:rPr>
              <a:t> associate al </a:t>
            </a:r>
            <a:r>
              <a:rPr lang="en-US" sz="3200" b="0" i="0" u="none" strike="noStrike" cap="none" dirty="0" err="1">
                <a:solidFill>
                  <a:srgbClr val="44546A"/>
                </a:solidFill>
                <a:latin typeface="Calibri"/>
                <a:ea typeface="Calibri"/>
                <a:cs typeface="Calibri"/>
                <a:sym typeface="Calibri"/>
              </a:rPr>
              <a:t>denaro</a:t>
            </a:r>
            <a:r>
              <a:rPr lang="en-US" sz="3200" b="0" i="0" u="none" strike="noStrike" cap="none" dirty="0">
                <a:solidFill>
                  <a:srgbClr val="44546A"/>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199" name="Google Shape;199;p10"/>
          <p:cNvSpPr txBox="1"/>
          <p:nvPr/>
        </p:nvSpPr>
        <p:spPr>
          <a:xfrm>
            <a:off x="526343" y="4628779"/>
            <a:ext cx="12278983" cy="156962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4546A"/>
              </a:buClr>
              <a:buSzPts val="3200"/>
              <a:buFont typeface="Calibri"/>
              <a:buNone/>
            </a:pPr>
            <a:r>
              <a:rPr lang="en-US" sz="3200" b="0" i="0" u="none" strike="noStrike" cap="none" dirty="0" err="1">
                <a:solidFill>
                  <a:srgbClr val="44546A"/>
                </a:solidFill>
                <a:latin typeface="Calibri"/>
                <a:ea typeface="Calibri"/>
                <a:cs typeface="Calibri"/>
                <a:sym typeface="Calibri"/>
              </a:rPr>
              <a:t>Studiare</a:t>
            </a:r>
            <a:r>
              <a:rPr lang="en-US" sz="3200" b="0" i="0" u="none" strike="noStrike" cap="none" dirty="0">
                <a:solidFill>
                  <a:srgbClr val="44546A"/>
                </a:solidFill>
                <a:latin typeface="Calibri"/>
                <a:ea typeface="Calibri"/>
                <a:cs typeface="Calibri"/>
                <a:sym typeface="Calibri"/>
              </a:rPr>
              <a:t> le </a:t>
            </a:r>
            <a:r>
              <a:rPr lang="en-US" sz="3200" b="0" i="0" u="none" strike="noStrike" cap="none" dirty="0" err="1">
                <a:solidFill>
                  <a:srgbClr val="44546A"/>
                </a:solidFill>
                <a:latin typeface="Calibri"/>
                <a:ea typeface="Calibri"/>
                <a:cs typeface="Calibri"/>
                <a:sym typeface="Calibri"/>
              </a:rPr>
              <a:t>modalità</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di</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gestione</a:t>
            </a:r>
            <a:r>
              <a:rPr lang="en-US" sz="3200" b="0" i="0" u="none" strike="noStrike" cap="none" dirty="0">
                <a:solidFill>
                  <a:srgbClr val="44546A"/>
                </a:solidFill>
                <a:latin typeface="Calibri"/>
                <a:ea typeface="Calibri"/>
                <a:cs typeface="Calibri"/>
                <a:sym typeface="Calibri"/>
              </a:rPr>
              <a:t> del </a:t>
            </a:r>
            <a:r>
              <a:rPr lang="en-US" sz="3200" b="0" i="0" u="none" strike="noStrike" cap="none" dirty="0" err="1">
                <a:solidFill>
                  <a:srgbClr val="44546A"/>
                </a:solidFill>
                <a:latin typeface="Calibri"/>
                <a:ea typeface="Calibri"/>
                <a:cs typeface="Calibri"/>
                <a:sym typeface="Calibri"/>
              </a:rPr>
              <a:t>denaro</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durante</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i</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periodi</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critici</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della</a:t>
            </a:r>
            <a:r>
              <a:rPr lang="en-US" sz="3200" b="0" i="0" u="none" strike="noStrike" cap="none" dirty="0">
                <a:solidFill>
                  <a:srgbClr val="44546A"/>
                </a:solidFill>
                <a:latin typeface="Calibri"/>
                <a:ea typeface="Calibri"/>
                <a:cs typeface="Calibri"/>
                <a:sym typeface="Calibri"/>
              </a:rPr>
              <a:t> vita, </a:t>
            </a:r>
            <a:r>
              <a:rPr lang="en-US" sz="3200" b="0" i="0" u="none" strike="noStrike" cap="none" dirty="0" err="1">
                <a:solidFill>
                  <a:srgbClr val="44546A"/>
                </a:solidFill>
                <a:latin typeface="Calibri"/>
                <a:ea typeface="Calibri"/>
                <a:cs typeface="Calibri"/>
                <a:sym typeface="Calibri"/>
              </a:rPr>
              <a:t>comprendere</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il</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ruolo</a:t>
            </a:r>
            <a:r>
              <a:rPr lang="en-US" sz="3200" b="0" i="0" u="none" strike="noStrike" cap="none" dirty="0">
                <a:solidFill>
                  <a:srgbClr val="44546A"/>
                </a:solidFill>
                <a:latin typeface="Calibri"/>
                <a:ea typeface="Calibri"/>
                <a:cs typeface="Calibri"/>
                <a:sym typeface="Calibri"/>
              </a:rPr>
              <a:t> del </a:t>
            </a:r>
            <a:r>
              <a:rPr lang="en-US" sz="3200" b="0" i="0" u="none" strike="noStrike" cap="none" dirty="0" err="1">
                <a:solidFill>
                  <a:srgbClr val="44546A"/>
                </a:solidFill>
                <a:latin typeface="Calibri"/>
                <a:ea typeface="Calibri"/>
                <a:cs typeface="Calibri"/>
                <a:sym typeface="Calibri"/>
              </a:rPr>
              <a:t>denaro</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nella</a:t>
            </a:r>
            <a:r>
              <a:rPr lang="en-US" sz="3200" b="0" i="0" u="none" strike="noStrike" cap="none" dirty="0">
                <a:solidFill>
                  <a:srgbClr val="44546A"/>
                </a:solidFill>
                <a:latin typeface="Calibri"/>
                <a:ea typeface="Calibri"/>
                <a:cs typeface="Calibri"/>
                <a:sym typeface="Calibri"/>
              </a:rPr>
              <a:t> nostra vita e come </a:t>
            </a:r>
            <a:r>
              <a:rPr lang="en-US" sz="3200" b="0" i="0" u="none" strike="noStrike" cap="none" dirty="0" err="1">
                <a:solidFill>
                  <a:srgbClr val="44546A"/>
                </a:solidFill>
                <a:latin typeface="Calibri"/>
                <a:ea typeface="Calibri"/>
                <a:cs typeface="Calibri"/>
                <a:sym typeface="Calibri"/>
              </a:rPr>
              <a:t>poter</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divenire</a:t>
            </a:r>
            <a:r>
              <a:rPr lang="en-US" sz="3200" b="0" i="0" u="none" strike="noStrike" cap="none" dirty="0">
                <a:solidFill>
                  <a:srgbClr val="44546A"/>
                </a:solidFill>
                <a:latin typeface="Calibri"/>
                <a:ea typeface="Calibri"/>
                <a:cs typeface="Calibri"/>
                <a:sym typeface="Calibri"/>
              </a:rPr>
              <a:t> un </a:t>
            </a:r>
            <a:r>
              <a:rPr lang="en-US" sz="3200" b="0" i="0" u="none" strike="noStrike" cap="none" dirty="0" err="1">
                <a:solidFill>
                  <a:srgbClr val="44546A"/>
                </a:solidFill>
                <a:latin typeface="Calibri"/>
                <a:ea typeface="Calibri"/>
                <a:cs typeface="Calibri"/>
                <a:sym typeface="Calibri"/>
              </a:rPr>
              <a:t>consumatore</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critico</a:t>
            </a:r>
            <a:r>
              <a:rPr lang="en-US" sz="3200" b="0" i="0" u="none" strike="noStrike" cap="none" dirty="0">
                <a:solidFill>
                  <a:srgbClr val="44546A"/>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err="1">
                <a:solidFill>
                  <a:srgbClr val="097D74"/>
                </a:solidFill>
              </a:rPr>
              <a:t>Contenuto</a:t>
            </a:r>
            <a:r>
              <a:rPr lang="en-US" sz="3200" dirty="0">
                <a:solidFill>
                  <a:srgbClr val="097D74"/>
                </a:solidFill>
              </a:rPr>
              <a:t> del </a:t>
            </a:r>
            <a:r>
              <a:rPr lang="en-US" sz="3200" dirty="0" err="1">
                <a:solidFill>
                  <a:srgbClr val="097D74"/>
                </a:solidFill>
              </a:rPr>
              <a:t>programma</a:t>
            </a:r>
            <a:r>
              <a:rPr lang="en-US" sz="3200" dirty="0">
                <a:solidFill>
                  <a:srgbClr val="097D74"/>
                </a:solidFill>
              </a:rPr>
              <a:t>        </a:t>
            </a:r>
            <a:r>
              <a:rPr lang="en-US" sz="3200" dirty="0" err="1">
                <a:solidFill>
                  <a:srgbClr val="097D74"/>
                </a:solidFill>
              </a:rPr>
              <a:t>Giorno</a:t>
            </a:r>
            <a:r>
              <a:rPr lang="en-US" sz="3200" dirty="0">
                <a:solidFill>
                  <a:srgbClr val="097D74"/>
                </a:solidFill>
              </a:rPr>
              <a:t> </a:t>
            </a:r>
            <a:r>
              <a:rPr lang="en-US" sz="3200" dirty="0" err="1">
                <a:solidFill>
                  <a:srgbClr val="097D74"/>
                </a:solidFill>
              </a:rPr>
              <a:t>Tre</a:t>
            </a:r>
            <a:endParaRPr sz="3200" dirty="0">
              <a:solidFill>
                <a:srgbClr val="097D74"/>
              </a:solidFill>
            </a:endParaRPr>
          </a:p>
        </p:txBody>
      </p:sp>
      <p:sp>
        <p:nvSpPr>
          <p:cNvPr id="205" name="Google Shape;205;p11"/>
          <p:cNvSpPr txBox="1">
            <a:spLocks noGrp="1"/>
          </p:cNvSpPr>
          <p:nvPr>
            <p:ph type="body" idx="1"/>
          </p:nvPr>
        </p:nvSpPr>
        <p:spPr>
          <a:xfrm>
            <a:off x="500063" y="1260553"/>
            <a:ext cx="12331542" cy="602890"/>
          </a:xfrm>
          <a:prstGeom prst="rect">
            <a:avLst/>
          </a:prstGeom>
          <a:solidFill>
            <a:srgbClr val="374856"/>
          </a:solidFill>
          <a:ln>
            <a:noFill/>
          </a:ln>
        </p:spPr>
        <p:txBody>
          <a:bodyPr spcFirstLastPara="1" wrap="square" lIns="45700" tIns="45700" rIns="45700" bIns="45700" anchor="ctr" anchorCtr="0">
            <a:normAutofit/>
          </a:bodyPr>
          <a:lstStyle/>
          <a:p>
            <a:pPr marL="0" marR="0" lvl="0" indent="0" algn="just" rtl="0">
              <a:lnSpc>
                <a:spcPct val="90000"/>
              </a:lnSpc>
              <a:spcBef>
                <a:spcPts val="0"/>
              </a:spcBef>
              <a:spcAft>
                <a:spcPts val="0"/>
              </a:spcAft>
              <a:buClr>
                <a:srgbClr val="FFFFFF"/>
              </a:buClr>
              <a:buSzPts val="2400"/>
              <a:buFont typeface="Calibri"/>
              <a:buNone/>
            </a:pPr>
            <a:r>
              <a:rPr lang="en-US" sz="2400" b="1" i="1" dirty="0">
                <a:solidFill>
                  <a:srgbClr val="FFFFFF"/>
                </a:solidFill>
              </a:rPr>
              <a:t>Modulo 5</a:t>
            </a:r>
            <a:endParaRPr i="1" dirty="0"/>
          </a:p>
        </p:txBody>
      </p:sp>
      <p:grpSp>
        <p:nvGrpSpPr>
          <p:cNvPr id="206" name="Google Shape;206;p11"/>
          <p:cNvGrpSpPr/>
          <p:nvPr/>
        </p:nvGrpSpPr>
        <p:grpSpPr>
          <a:xfrm>
            <a:off x="501727" y="3738916"/>
            <a:ext cx="12331544" cy="602892"/>
            <a:chOff x="-1" y="-1"/>
            <a:chExt cx="12331542" cy="602891"/>
          </a:xfrm>
        </p:grpSpPr>
        <p:sp>
          <p:nvSpPr>
            <p:cNvPr id="207" name="Google Shape;207;p11"/>
            <p:cNvSpPr/>
            <p:nvPr/>
          </p:nvSpPr>
          <p:spPr>
            <a:xfrm>
              <a:off x="-1" y="-1"/>
              <a:ext cx="12331542" cy="602891"/>
            </a:xfrm>
            <a:prstGeom prst="rect">
              <a:avLst/>
            </a:prstGeom>
            <a:solidFill>
              <a:srgbClr val="374856"/>
            </a:solidFill>
            <a:ln>
              <a:noFill/>
            </a:ln>
          </p:spPr>
          <p:txBody>
            <a:bodyPr spcFirstLastPara="1" wrap="square" lIns="45700" tIns="45700" rIns="45700" bIns="45700" anchor="ctr" anchorCtr="0">
              <a:noAutofit/>
            </a:bodyPr>
            <a:lstStyle/>
            <a:p>
              <a:pPr marL="0" marR="0" lvl="0" indent="0" algn="just" rtl="0">
                <a:lnSpc>
                  <a:spcPct val="90000"/>
                </a:lnSpc>
                <a:spcBef>
                  <a:spcPts val="0"/>
                </a:spcBef>
                <a:spcAft>
                  <a:spcPts val="0"/>
                </a:spcAft>
                <a:buClr>
                  <a:srgbClr val="FFFFFF"/>
                </a:buClr>
                <a:buSzPts val="2400"/>
                <a:buFont typeface="Calibri"/>
                <a:buNone/>
              </a:pPr>
              <a:endParaRPr sz="2400" b="1" i="1" u="none" strike="noStrike" cap="none">
                <a:solidFill>
                  <a:srgbClr val="FFFFFF"/>
                </a:solidFill>
                <a:latin typeface="Calibri"/>
                <a:ea typeface="Calibri"/>
                <a:cs typeface="Calibri"/>
                <a:sym typeface="Calibri"/>
              </a:endParaRPr>
            </a:p>
          </p:txBody>
        </p:sp>
        <p:sp>
          <p:nvSpPr>
            <p:cNvPr id="208" name="Google Shape;208;p11"/>
            <p:cNvSpPr txBox="1"/>
            <p:nvPr/>
          </p:nvSpPr>
          <p:spPr>
            <a:xfrm>
              <a:off x="26279" y="89099"/>
              <a:ext cx="12278983" cy="424690"/>
            </a:xfrm>
            <a:prstGeom prst="rect">
              <a:avLst/>
            </a:prstGeom>
            <a:noFill/>
            <a:ln>
              <a:noFill/>
            </a:ln>
          </p:spPr>
          <p:txBody>
            <a:bodyPr spcFirstLastPara="1" wrap="square" lIns="45700" tIns="45700" rIns="45700" bIns="45700" anchor="ctr" anchorCtr="0">
              <a:spAutoFit/>
            </a:bodyPr>
            <a:lstStyle/>
            <a:p>
              <a:pPr marL="0" marR="0" lvl="0" indent="0" algn="just" rtl="0">
                <a:lnSpc>
                  <a:spcPct val="90000"/>
                </a:lnSpc>
                <a:spcBef>
                  <a:spcPts val="0"/>
                </a:spcBef>
                <a:spcAft>
                  <a:spcPts val="0"/>
                </a:spcAft>
                <a:buClr>
                  <a:srgbClr val="FFFFFF"/>
                </a:buClr>
                <a:buSzPts val="2400"/>
                <a:buFont typeface="Calibri"/>
                <a:buNone/>
              </a:pPr>
              <a:r>
                <a:rPr lang="en-US" sz="2400" b="1" i="1" u="none" strike="noStrike" cap="none" dirty="0">
                  <a:solidFill>
                    <a:srgbClr val="FFFFFF"/>
                  </a:solidFill>
                  <a:latin typeface="Calibri"/>
                  <a:ea typeface="Calibri"/>
                  <a:cs typeface="Calibri"/>
                  <a:sym typeface="Calibri"/>
                </a:rPr>
                <a:t>Modulo 6</a:t>
              </a:r>
              <a:endParaRPr sz="1400" b="0" i="1" u="none" strike="noStrike" cap="none" dirty="0">
                <a:solidFill>
                  <a:srgbClr val="000000"/>
                </a:solidFill>
                <a:latin typeface="Arial"/>
                <a:ea typeface="Arial"/>
                <a:cs typeface="Arial"/>
                <a:sym typeface="Arial"/>
              </a:endParaRPr>
            </a:p>
          </p:txBody>
        </p:sp>
      </p:grpSp>
      <p:sp>
        <p:nvSpPr>
          <p:cNvPr id="209" name="Google Shape;209;p11"/>
          <p:cNvSpPr txBox="1"/>
          <p:nvPr/>
        </p:nvSpPr>
        <p:spPr>
          <a:xfrm>
            <a:off x="526344" y="1971837"/>
            <a:ext cx="12278983" cy="1562933"/>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44546A"/>
              </a:buClr>
              <a:buSzPts val="3200"/>
              <a:buFont typeface="Calibri"/>
              <a:buNone/>
            </a:pPr>
            <a:r>
              <a:rPr lang="en-US" sz="3200" b="0" i="0" u="none" strike="noStrike" cap="none" dirty="0" err="1">
                <a:solidFill>
                  <a:srgbClr val="44546A"/>
                </a:solidFill>
                <a:latin typeface="Calibri"/>
                <a:ea typeface="Calibri"/>
                <a:cs typeface="Calibri"/>
                <a:sym typeface="Calibri"/>
              </a:rPr>
              <a:t>Approfondire</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il</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ruolo</a:t>
            </a:r>
            <a:r>
              <a:rPr lang="en-US" sz="3200" b="0" i="0" u="none" strike="noStrike" cap="none" dirty="0">
                <a:solidFill>
                  <a:srgbClr val="44546A"/>
                </a:solidFill>
                <a:latin typeface="Calibri"/>
                <a:ea typeface="Calibri"/>
                <a:cs typeface="Calibri"/>
                <a:sym typeface="Calibri"/>
              </a:rPr>
              <a:t> del </a:t>
            </a:r>
            <a:r>
              <a:rPr lang="en-US" sz="3200" b="0" i="0" u="none" strike="noStrike" cap="none" dirty="0" err="1">
                <a:solidFill>
                  <a:srgbClr val="44546A"/>
                </a:solidFill>
                <a:latin typeface="Calibri"/>
                <a:ea typeface="Calibri"/>
                <a:cs typeface="Calibri"/>
                <a:sym typeface="Calibri"/>
              </a:rPr>
              <a:t>denaro</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della</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matematica</a:t>
            </a:r>
            <a:r>
              <a:rPr lang="en-US" sz="3200" b="0" i="0" u="none" strike="noStrike" cap="none" dirty="0">
                <a:solidFill>
                  <a:srgbClr val="44546A"/>
                </a:solidFill>
                <a:latin typeface="Calibri"/>
                <a:ea typeface="Calibri"/>
                <a:cs typeface="Calibri"/>
                <a:sym typeface="Calibri"/>
              </a:rPr>
              <a:t> e </a:t>
            </a:r>
            <a:r>
              <a:rPr lang="en-US" sz="3200" b="0" i="0" u="none" strike="noStrike" cap="none" dirty="0" err="1">
                <a:solidFill>
                  <a:srgbClr val="44546A"/>
                </a:solidFill>
                <a:latin typeface="Calibri"/>
                <a:ea typeface="Calibri"/>
                <a:cs typeface="Calibri"/>
                <a:sym typeface="Calibri"/>
              </a:rPr>
              <a:t>della</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sua</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rilevanza</a:t>
            </a:r>
            <a:r>
              <a:rPr lang="en-US" sz="3200" b="0" i="0" u="none" strike="noStrike" cap="none" dirty="0">
                <a:solidFill>
                  <a:srgbClr val="44546A"/>
                </a:solidFill>
                <a:latin typeface="Calibri"/>
                <a:ea typeface="Calibri"/>
                <a:cs typeface="Calibri"/>
                <a:sym typeface="Calibri"/>
              </a:rPr>
              <a:t> in </a:t>
            </a:r>
            <a:r>
              <a:rPr lang="en-US" sz="3200" b="0" i="0" u="none" strike="noStrike" cap="none" dirty="0" err="1">
                <a:solidFill>
                  <a:srgbClr val="44546A"/>
                </a:solidFill>
                <a:latin typeface="Calibri"/>
                <a:ea typeface="Calibri"/>
                <a:cs typeface="Calibri"/>
                <a:sym typeface="Calibri"/>
              </a:rPr>
              <a:t>merito</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all’istruzione</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finanziaria</a:t>
            </a:r>
            <a:r>
              <a:rPr lang="en-US" sz="3200" b="0" i="0" u="none" strike="noStrike" cap="none" dirty="0">
                <a:solidFill>
                  <a:srgbClr val="44546A"/>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210" name="Google Shape;210;p11"/>
          <p:cNvSpPr txBox="1"/>
          <p:nvPr/>
        </p:nvSpPr>
        <p:spPr>
          <a:xfrm>
            <a:off x="526343" y="4545955"/>
            <a:ext cx="12278983" cy="107717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4546A"/>
              </a:buClr>
              <a:buSzPts val="3200"/>
              <a:buFont typeface="Calibri"/>
              <a:buNone/>
            </a:pPr>
            <a:r>
              <a:rPr lang="en-US" sz="3200" dirty="0" err="1">
                <a:solidFill>
                  <a:srgbClr val="44546A"/>
                </a:solidFill>
                <a:latin typeface="Calibri"/>
                <a:ea typeface="Calibri"/>
                <a:cs typeface="Calibri"/>
                <a:sym typeface="Calibri"/>
              </a:rPr>
              <a:t>Studiare</a:t>
            </a:r>
            <a:r>
              <a:rPr lang="en-US" sz="3200" dirty="0">
                <a:solidFill>
                  <a:srgbClr val="44546A"/>
                </a:solidFill>
                <a:latin typeface="Calibri"/>
                <a:ea typeface="Calibri"/>
                <a:cs typeface="Calibri"/>
                <a:sym typeface="Calibri"/>
              </a:rPr>
              <a:t> la </a:t>
            </a:r>
            <a:r>
              <a:rPr lang="en-US" sz="3200" dirty="0" err="1">
                <a:solidFill>
                  <a:srgbClr val="44546A"/>
                </a:solidFill>
                <a:latin typeface="Calibri"/>
                <a:ea typeface="Calibri"/>
                <a:cs typeface="Calibri"/>
                <a:sym typeface="Calibri"/>
              </a:rPr>
              <a:t>creazione</a:t>
            </a:r>
            <a:r>
              <a:rPr lang="en-US" sz="3200" dirty="0">
                <a:solidFill>
                  <a:srgbClr val="44546A"/>
                </a:solidFill>
                <a:latin typeface="Calibri"/>
                <a:ea typeface="Calibri"/>
                <a:cs typeface="Calibri"/>
                <a:sym typeface="Calibri"/>
              </a:rPr>
              <a:t> </a:t>
            </a:r>
            <a:r>
              <a:rPr lang="en-US" sz="3200" dirty="0" err="1">
                <a:solidFill>
                  <a:srgbClr val="44546A"/>
                </a:solidFill>
                <a:latin typeface="Calibri"/>
                <a:ea typeface="Calibri"/>
                <a:cs typeface="Calibri"/>
                <a:sym typeface="Calibri"/>
              </a:rPr>
              <a:t>di</a:t>
            </a:r>
            <a:r>
              <a:rPr lang="en-US" sz="3200" dirty="0">
                <a:solidFill>
                  <a:srgbClr val="44546A"/>
                </a:solidFill>
                <a:latin typeface="Calibri"/>
                <a:ea typeface="Calibri"/>
                <a:cs typeface="Calibri"/>
                <a:sym typeface="Calibri"/>
              </a:rPr>
              <a:t> </a:t>
            </a:r>
            <a:r>
              <a:rPr lang="en-US" sz="3200" dirty="0" err="1">
                <a:solidFill>
                  <a:srgbClr val="44546A"/>
                </a:solidFill>
                <a:latin typeface="Calibri"/>
                <a:ea typeface="Calibri"/>
                <a:cs typeface="Calibri"/>
                <a:sym typeface="Calibri"/>
              </a:rPr>
              <a:t>risorse</a:t>
            </a:r>
            <a:r>
              <a:rPr lang="en-US" sz="3200" dirty="0">
                <a:solidFill>
                  <a:srgbClr val="44546A"/>
                </a:solidFill>
                <a:latin typeface="Calibri"/>
                <a:ea typeface="Calibri"/>
                <a:cs typeface="Calibri"/>
                <a:sym typeface="Calibri"/>
              </a:rPr>
              <a:t> </a:t>
            </a:r>
            <a:r>
              <a:rPr lang="en-US" sz="3200" dirty="0" err="1">
                <a:solidFill>
                  <a:srgbClr val="44546A"/>
                </a:solidFill>
                <a:latin typeface="Calibri"/>
                <a:ea typeface="Calibri"/>
                <a:cs typeface="Calibri"/>
                <a:sym typeface="Calibri"/>
              </a:rPr>
              <a:t>digitali</a:t>
            </a:r>
            <a:r>
              <a:rPr lang="en-US" sz="3200" dirty="0">
                <a:solidFill>
                  <a:srgbClr val="44546A"/>
                </a:solidFill>
                <a:latin typeface="Calibri"/>
                <a:ea typeface="Calibri"/>
                <a:cs typeface="Calibri"/>
                <a:sym typeface="Calibri"/>
              </a:rPr>
              <a:t> per le diverse </a:t>
            </a:r>
            <a:r>
              <a:rPr lang="en-US" sz="3200" dirty="0" err="1">
                <a:solidFill>
                  <a:srgbClr val="44546A"/>
                </a:solidFill>
                <a:latin typeface="Calibri"/>
                <a:ea typeface="Calibri"/>
                <a:cs typeface="Calibri"/>
                <a:sym typeface="Calibri"/>
              </a:rPr>
              <a:t>fasce</a:t>
            </a:r>
            <a:r>
              <a:rPr lang="en-US" sz="3200" dirty="0">
                <a:solidFill>
                  <a:srgbClr val="44546A"/>
                </a:solidFill>
                <a:latin typeface="Calibri"/>
                <a:ea typeface="Calibri"/>
                <a:cs typeface="Calibri"/>
                <a:sym typeface="Calibri"/>
              </a:rPr>
              <a:t> </a:t>
            </a:r>
            <a:r>
              <a:rPr lang="en-US" sz="3200" dirty="0" err="1">
                <a:solidFill>
                  <a:srgbClr val="44546A"/>
                </a:solidFill>
                <a:latin typeface="Calibri"/>
                <a:ea typeface="Calibri"/>
                <a:cs typeface="Calibri"/>
                <a:sym typeface="Calibri"/>
              </a:rPr>
              <a:t>di</a:t>
            </a:r>
            <a:r>
              <a:rPr lang="en-US" sz="3200" dirty="0">
                <a:solidFill>
                  <a:srgbClr val="44546A"/>
                </a:solidFill>
                <a:latin typeface="Calibri"/>
                <a:ea typeface="Calibri"/>
                <a:cs typeface="Calibri"/>
                <a:sym typeface="Calibri"/>
              </a:rPr>
              <a:t> </a:t>
            </a:r>
            <a:r>
              <a:rPr lang="en-US" sz="3200" dirty="0" err="1">
                <a:solidFill>
                  <a:srgbClr val="44546A"/>
                </a:solidFill>
                <a:latin typeface="Calibri"/>
                <a:ea typeface="Calibri"/>
                <a:cs typeface="Calibri"/>
                <a:sym typeface="Calibri"/>
              </a:rPr>
              <a:t>età</a:t>
            </a:r>
            <a:r>
              <a:rPr lang="en-US" sz="3200" dirty="0">
                <a:solidFill>
                  <a:srgbClr val="44546A"/>
                </a:solidFill>
                <a:latin typeface="Calibri"/>
                <a:ea typeface="Calibri"/>
                <a:cs typeface="Calibri"/>
                <a:sym typeface="Calibri"/>
              </a:rPr>
              <a:t> in </a:t>
            </a:r>
            <a:r>
              <a:rPr lang="en-US" sz="3200" dirty="0" err="1">
                <a:solidFill>
                  <a:srgbClr val="44546A"/>
                </a:solidFill>
                <a:latin typeface="Calibri"/>
                <a:ea typeface="Calibri"/>
                <a:cs typeface="Calibri"/>
                <a:sym typeface="Calibri"/>
              </a:rPr>
              <a:t>modo</a:t>
            </a:r>
            <a:r>
              <a:rPr lang="en-US" sz="3200" dirty="0">
                <a:solidFill>
                  <a:srgbClr val="44546A"/>
                </a:solidFill>
                <a:latin typeface="Calibri"/>
                <a:ea typeface="Calibri"/>
                <a:cs typeface="Calibri"/>
                <a:sym typeface="Calibri"/>
              </a:rPr>
              <a:t> </a:t>
            </a:r>
            <a:r>
              <a:rPr lang="en-US" sz="3200" dirty="0" err="1">
                <a:solidFill>
                  <a:srgbClr val="44546A"/>
                </a:solidFill>
                <a:latin typeface="Calibri"/>
                <a:ea typeface="Calibri"/>
                <a:cs typeface="Calibri"/>
                <a:sym typeface="Calibri"/>
              </a:rPr>
              <a:t>da</a:t>
            </a:r>
            <a:r>
              <a:rPr lang="en-US" sz="3200" dirty="0">
                <a:solidFill>
                  <a:srgbClr val="44546A"/>
                </a:solidFill>
                <a:latin typeface="Calibri"/>
                <a:ea typeface="Calibri"/>
                <a:cs typeface="Calibri"/>
                <a:sym typeface="Calibri"/>
              </a:rPr>
              <a:t> </a:t>
            </a:r>
            <a:r>
              <a:rPr lang="en-US" sz="3200" dirty="0" err="1">
                <a:solidFill>
                  <a:srgbClr val="44546A"/>
                </a:solidFill>
                <a:latin typeface="Calibri"/>
                <a:ea typeface="Calibri"/>
                <a:cs typeface="Calibri"/>
                <a:sym typeface="Calibri"/>
              </a:rPr>
              <a:t>consentire</a:t>
            </a:r>
            <a:r>
              <a:rPr lang="en-US" sz="3200" dirty="0">
                <a:solidFill>
                  <a:srgbClr val="44546A"/>
                </a:solidFill>
                <a:latin typeface="Calibri"/>
                <a:ea typeface="Calibri"/>
                <a:cs typeface="Calibri"/>
                <a:sym typeface="Calibri"/>
              </a:rPr>
              <a:t> </a:t>
            </a:r>
            <a:r>
              <a:rPr lang="en-US" sz="3200" dirty="0" err="1">
                <a:solidFill>
                  <a:srgbClr val="44546A"/>
                </a:solidFill>
                <a:latin typeface="Calibri"/>
                <a:ea typeface="Calibri"/>
                <a:cs typeface="Calibri"/>
                <a:sym typeface="Calibri"/>
              </a:rPr>
              <a:t>l’apprendimento</a:t>
            </a:r>
            <a:r>
              <a:rPr lang="en-US" sz="3200" dirty="0">
                <a:solidFill>
                  <a:srgbClr val="44546A"/>
                </a:solidFill>
                <a:latin typeface="Calibri"/>
                <a:ea typeface="Calibri"/>
                <a:cs typeface="Calibri"/>
                <a:sym typeface="Calibri"/>
              </a:rPr>
              <a:t> </a:t>
            </a:r>
            <a:r>
              <a:rPr lang="en-US" sz="3200" dirty="0" err="1">
                <a:solidFill>
                  <a:srgbClr val="44546A"/>
                </a:solidFill>
                <a:latin typeface="Calibri"/>
                <a:ea typeface="Calibri"/>
                <a:cs typeface="Calibri"/>
                <a:sym typeface="Calibri"/>
              </a:rPr>
              <a:t>basato</a:t>
            </a:r>
            <a:r>
              <a:rPr lang="en-US" sz="3200" dirty="0">
                <a:solidFill>
                  <a:srgbClr val="44546A"/>
                </a:solidFill>
                <a:latin typeface="Calibri"/>
                <a:ea typeface="Calibri"/>
                <a:cs typeface="Calibri"/>
                <a:sym typeface="Calibri"/>
              </a:rPr>
              <a:t> </a:t>
            </a:r>
            <a:r>
              <a:rPr lang="en-US" sz="3200" dirty="0" err="1">
                <a:solidFill>
                  <a:srgbClr val="44546A"/>
                </a:solidFill>
                <a:latin typeface="Calibri"/>
                <a:ea typeface="Calibri"/>
                <a:cs typeface="Calibri"/>
                <a:sym typeface="Calibri"/>
              </a:rPr>
              <a:t>sulle</a:t>
            </a:r>
            <a:r>
              <a:rPr lang="en-US" sz="3200" dirty="0">
                <a:solidFill>
                  <a:srgbClr val="44546A"/>
                </a:solidFill>
                <a:latin typeface="Calibri"/>
                <a:ea typeface="Calibri"/>
                <a:cs typeface="Calibri"/>
                <a:sym typeface="Calibri"/>
              </a:rPr>
              <a:t> prove </a:t>
            </a:r>
            <a:r>
              <a:rPr lang="en-US" sz="3200" dirty="0" err="1">
                <a:solidFill>
                  <a:srgbClr val="44546A"/>
                </a:solidFill>
                <a:latin typeface="Calibri"/>
                <a:ea typeface="Calibri"/>
                <a:cs typeface="Calibri"/>
                <a:sym typeface="Calibri"/>
              </a:rPr>
              <a:t>da</a:t>
            </a:r>
            <a:r>
              <a:rPr lang="en-US" sz="3200" dirty="0">
                <a:solidFill>
                  <a:srgbClr val="44546A"/>
                </a:solidFill>
                <a:latin typeface="Calibri"/>
                <a:ea typeface="Calibri"/>
                <a:cs typeface="Calibri"/>
                <a:sym typeface="Calibri"/>
              </a:rPr>
              <a:t> </a:t>
            </a:r>
            <a:r>
              <a:rPr lang="en-US" sz="3200" dirty="0" err="1">
                <a:solidFill>
                  <a:srgbClr val="44546A"/>
                </a:solidFill>
                <a:latin typeface="Calibri"/>
                <a:ea typeface="Calibri"/>
                <a:cs typeface="Calibri"/>
                <a:sym typeface="Calibri"/>
              </a:rPr>
              <a:t>superare</a:t>
            </a:r>
            <a:r>
              <a:rPr lang="en-US" sz="3200" b="0" i="0" u="none" strike="noStrike" cap="none" dirty="0">
                <a:solidFill>
                  <a:srgbClr val="44546A"/>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2"/>
          <p:cNvSpPr txBox="1">
            <a:spLocks noGrp="1"/>
          </p:cNvSpPr>
          <p:nvPr>
            <p:ph type="body" idx="1"/>
          </p:nvPr>
        </p:nvSpPr>
        <p:spPr>
          <a:xfrm>
            <a:off x="525950" y="1938402"/>
            <a:ext cx="11519400" cy="4748700"/>
          </a:xfrm>
          <a:prstGeom prst="rect">
            <a:avLst/>
          </a:prstGeom>
          <a:noFill/>
          <a:ln>
            <a:noFill/>
          </a:ln>
        </p:spPr>
        <p:txBody>
          <a:bodyPr spcFirstLastPara="1" wrap="square" lIns="45700" tIns="45700" rIns="45700" bIns="45700" anchor="t" anchorCtr="0">
            <a:normAutofit/>
          </a:bodyPr>
          <a:lstStyle/>
          <a:p>
            <a:pPr marL="0" lvl="0" indent="0" algn="l" rtl="0">
              <a:lnSpc>
                <a:spcPct val="107142"/>
              </a:lnSpc>
              <a:spcBef>
                <a:spcPts val="0"/>
              </a:spcBef>
              <a:spcAft>
                <a:spcPts val="0"/>
              </a:spcAft>
              <a:buClr>
                <a:srgbClr val="44546A"/>
              </a:buClr>
              <a:buSzPts val="2800"/>
              <a:buFont typeface="Calibri"/>
              <a:buNone/>
            </a:pPr>
            <a:endParaRPr sz="2800" dirty="0"/>
          </a:p>
          <a:p>
            <a:pPr marL="0" lvl="0" indent="0" algn="l" rtl="0">
              <a:lnSpc>
                <a:spcPct val="107142"/>
              </a:lnSpc>
              <a:spcBef>
                <a:spcPts val="600"/>
              </a:spcBef>
              <a:spcAft>
                <a:spcPts val="0"/>
              </a:spcAft>
              <a:buClr>
                <a:srgbClr val="44546A"/>
              </a:buClr>
              <a:buSzPts val="2800"/>
              <a:buFont typeface="Calibri"/>
              <a:buNone/>
            </a:pPr>
            <a:r>
              <a:rPr lang="en-US" sz="3400" dirty="0"/>
              <a:t>Il </a:t>
            </a:r>
            <a:r>
              <a:rPr lang="en-US" sz="3400" dirty="0" err="1"/>
              <a:t>programma</a:t>
            </a:r>
            <a:r>
              <a:rPr lang="en-US" sz="3400" dirty="0"/>
              <a:t> </a:t>
            </a:r>
            <a:r>
              <a:rPr lang="en-US" sz="3400" dirty="0" err="1"/>
              <a:t>prevede</a:t>
            </a:r>
            <a:r>
              <a:rPr lang="en-US" sz="3400" dirty="0"/>
              <a:t> 12 ore </a:t>
            </a:r>
            <a:r>
              <a:rPr lang="en-US" sz="3400" dirty="0" err="1"/>
              <a:t>di</a:t>
            </a:r>
            <a:r>
              <a:rPr lang="en-US" sz="3400" dirty="0"/>
              <a:t> </a:t>
            </a:r>
            <a:r>
              <a:rPr lang="en-US" sz="3400" dirty="0" err="1"/>
              <a:t>apprendimento</a:t>
            </a:r>
            <a:r>
              <a:rPr lang="en-US" sz="3400" dirty="0"/>
              <a:t> online </a:t>
            </a:r>
            <a:r>
              <a:rPr lang="en-US" sz="3400" dirty="0" err="1"/>
              <a:t>autodiretto</a:t>
            </a:r>
            <a:endParaRPr sz="2700" dirty="0"/>
          </a:p>
          <a:p>
            <a:pPr marL="0" lvl="0" indent="0" algn="l" rtl="0">
              <a:lnSpc>
                <a:spcPct val="107142"/>
              </a:lnSpc>
              <a:spcBef>
                <a:spcPts val="600"/>
              </a:spcBef>
              <a:spcAft>
                <a:spcPts val="0"/>
              </a:spcAft>
              <a:buClr>
                <a:srgbClr val="44546A"/>
              </a:buClr>
              <a:buSzPts val="2800"/>
              <a:buFont typeface="Calibri"/>
              <a:buNone/>
            </a:pPr>
            <a:endParaRPr sz="3400" dirty="0"/>
          </a:p>
          <a:p>
            <a:pPr marL="0" lvl="0" indent="0" algn="l" rtl="0">
              <a:lnSpc>
                <a:spcPct val="107142"/>
              </a:lnSpc>
              <a:spcBef>
                <a:spcPts val="600"/>
              </a:spcBef>
              <a:spcAft>
                <a:spcPts val="0"/>
              </a:spcAft>
              <a:buClr>
                <a:srgbClr val="44546A"/>
              </a:buClr>
              <a:buSzPts val="2800"/>
              <a:buFont typeface="Calibri"/>
              <a:buNone/>
            </a:pPr>
            <a:r>
              <a:rPr lang="en-US" sz="3400" dirty="0" err="1"/>
              <a:t>Avrai</a:t>
            </a:r>
            <a:r>
              <a:rPr lang="en-US" sz="3400" dirty="0"/>
              <a:t> </a:t>
            </a:r>
            <a:r>
              <a:rPr lang="en-US" sz="3400" dirty="0" err="1"/>
              <a:t>l’opportunità</a:t>
            </a:r>
            <a:r>
              <a:rPr lang="en-US" sz="3400" dirty="0"/>
              <a:t> </a:t>
            </a:r>
            <a:r>
              <a:rPr lang="en-US" sz="3400" dirty="0" err="1"/>
              <a:t>di</a:t>
            </a:r>
            <a:r>
              <a:rPr lang="en-US" sz="3400" dirty="0"/>
              <a:t> </a:t>
            </a:r>
            <a:r>
              <a:rPr lang="en-US" sz="3400" dirty="0" err="1"/>
              <a:t>creare</a:t>
            </a:r>
            <a:r>
              <a:rPr lang="en-US" sz="3400" dirty="0"/>
              <a:t> le </a:t>
            </a:r>
            <a:r>
              <a:rPr lang="en-US" sz="3400" dirty="0" err="1"/>
              <a:t>tue</a:t>
            </a:r>
            <a:r>
              <a:rPr lang="en-US" sz="3400" dirty="0"/>
              <a:t> </a:t>
            </a:r>
            <a:r>
              <a:rPr lang="en-US" sz="3400" dirty="0" err="1"/>
              <a:t>risorse</a:t>
            </a:r>
            <a:r>
              <a:rPr lang="en-US" sz="3400" dirty="0"/>
              <a:t> </a:t>
            </a:r>
            <a:endParaRPr sz="2700" dirty="0"/>
          </a:p>
          <a:p>
            <a:pPr marL="0" lvl="0" indent="0" algn="l" rtl="0">
              <a:lnSpc>
                <a:spcPct val="107142"/>
              </a:lnSpc>
              <a:spcBef>
                <a:spcPts val="600"/>
              </a:spcBef>
              <a:spcAft>
                <a:spcPts val="0"/>
              </a:spcAft>
              <a:buClr>
                <a:srgbClr val="44546A"/>
              </a:buClr>
              <a:buSzPts val="2800"/>
              <a:buFont typeface="Calibri"/>
              <a:buNone/>
            </a:pPr>
            <a:endParaRPr sz="3400" dirty="0"/>
          </a:p>
          <a:p>
            <a:pPr marL="0" lvl="0" indent="0" algn="l" rtl="0">
              <a:lnSpc>
                <a:spcPct val="107142"/>
              </a:lnSpc>
              <a:spcBef>
                <a:spcPts val="600"/>
              </a:spcBef>
              <a:spcAft>
                <a:spcPts val="0"/>
              </a:spcAft>
              <a:buClr>
                <a:srgbClr val="44546A"/>
              </a:buClr>
              <a:buSzPts val="2800"/>
              <a:buFont typeface="Calibri"/>
              <a:buNone/>
            </a:pPr>
            <a:r>
              <a:rPr lang="en-US" sz="3400" dirty="0" err="1"/>
              <a:t>Avrai</a:t>
            </a:r>
            <a:r>
              <a:rPr lang="en-US" sz="3400" dirty="0"/>
              <a:t> la </a:t>
            </a:r>
            <a:r>
              <a:rPr lang="en-US" sz="3400" dirty="0" err="1"/>
              <a:t>possibilità</a:t>
            </a:r>
            <a:r>
              <a:rPr lang="en-US" sz="3400" dirty="0"/>
              <a:t> </a:t>
            </a:r>
            <a:r>
              <a:rPr lang="en-US" sz="3400" dirty="0" err="1"/>
              <a:t>di</a:t>
            </a:r>
            <a:r>
              <a:rPr lang="en-US" sz="3400" dirty="0"/>
              <a:t> </a:t>
            </a:r>
            <a:r>
              <a:rPr lang="en-US" sz="3400" dirty="0" err="1"/>
              <a:t>ottenere</a:t>
            </a:r>
            <a:r>
              <a:rPr lang="en-US" sz="3400" dirty="0"/>
              <a:t> micro-</a:t>
            </a:r>
            <a:r>
              <a:rPr lang="en-US" sz="3400" dirty="0" err="1"/>
              <a:t>credenziali</a:t>
            </a:r>
            <a:r>
              <a:rPr lang="en-US" sz="3400" dirty="0"/>
              <a:t> Open Badge</a:t>
            </a:r>
            <a:endParaRPr sz="2700" dirty="0"/>
          </a:p>
        </p:txBody>
      </p:sp>
      <p:sp>
        <p:nvSpPr>
          <p:cNvPr id="216" name="Google Shape;216;p12"/>
          <p:cNvSpPr txBox="1">
            <a:spLocks noGrp="1"/>
          </p:cNvSpPr>
          <p:nvPr>
            <p:ph type="title"/>
          </p:nvPr>
        </p:nvSpPr>
        <p:spPr>
          <a:xfrm>
            <a:off x="525945" y="7369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err="1">
                <a:solidFill>
                  <a:schemeClr val="accent4">
                    <a:lumMod val="90000"/>
                    <a:lumOff val="10000"/>
                  </a:schemeClr>
                </a:solidFill>
              </a:rPr>
              <a:t>Autoapprendimento</a:t>
            </a:r>
            <a:r>
              <a:rPr lang="en-US" sz="3200" dirty="0">
                <a:solidFill>
                  <a:schemeClr val="accent4">
                    <a:lumMod val="90000"/>
                    <a:lumOff val="10000"/>
                  </a:schemeClr>
                </a:solidFill>
              </a:rPr>
              <a:t>, studio e </a:t>
            </a:r>
            <a:r>
              <a:rPr lang="en-US" sz="3200" dirty="0" err="1">
                <a:solidFill>
                  <a:schemeClr val="accent4">
                    <a:lumMod val="90000"/>
                    <a:lumOff val="10000"/>
                  </a:schemeClr>
                </a:solidFill>
              </a:rPr>
              <a:t>Credenziali</a:t>
            </a:r>
            <a:r>
              <a:rPr lang="en-US" sz="3200" dirty="0">
                <a:solidFill>
                  <a:schemeClr val="accent4">
                    <a:lumMod val="90000"/>
                    <a:lumOff val="10000"/>
                  </a:schemeClr>
                </a:solidFill>
              </a:rPr>
              <a:t> Open Badge</a:t>
            </a:r>
            <a:endParaRPr sz="3200" dirty="0">
              <a:solidFill>
                <a:schemeClr val="accent4">
                  <a:lumMod val="90000"/>
                  <a:lumOff val="10000"/>
                </a:schemeClr>
              </a:solidFill>
            </a:endParaRPr>
          </a:p>
        </p:txBody>
      </p:sp>
      <p:pic>
        <p:nvPicPr>
          <p:cNvPr id="217" name="Google Shape;217;p12" descr="Graphic 5"/>
          <p:cNvPicPr preferRelativeResize="0"/>
          <p:nvPr/>
        </p:nvPicPr>
        <p:blipFill rotWithShape="1">
          <a:blip r:embed="rId3">
            <a:alphaModFix/>
          </a:blip>
          <a:srcRect/>
          <a:stretch/>
        </p:blipFill>
        <p:spPr>
          <a:xfrm>
            <a:off x="11573037" y="5008540"/>
            <a:ext cx="1421579" cy="1421579"/>
          </a:xfrm>
          <a:prstGeom prst="rect">
            <a:avLst/>
          </a:prstGeom>
          <a:noFill/>
          <a:ln>
            <a:noFill/>
          </a:ln>
        </p:spPr>
      </p:pic>
      <p:pic>
        <p:nvPicPr>
          <p:cNvPr id="218" name="Google Shape;218;p12" descr="Graphic 6"/>
          <p:cNvPicPr preferRelativeResize="0"/>
          <p:nvPr/>
        </p:nvPicPr>
        <p:blipFill rotWithShape="1">
          <a:blip r:embed="rId4">
            <a:alphaModFix/>
          </a:blip>
          <a:srcRect/>
          <a:stretch/>
        </p:blipFill>
        <p:spPr>
          <a:xfrm>
            <a:off x="11194950" y="2346669"/>
            <a:ext cx="1614100" cy="1614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3"/>
          <p:cNvSpPr txBox="1">
            <a:spLocks noGrp="1"/>
          </p:cNvSpPr>
          <p:nvPr>
            <p:ph type="title"/>
          </p:nvPr>
        </p:nvSpPr>
        <p:spPr>
          <a:xfrm>
            <a:off x="1491594" y="2803004"/>
            <a:ext cx="10351811" cy="1552019"/>
          </a:xfrm>
          <a:prstGeom prst="rect">
            <a:avLst/>
          </a:prstGeom>
          <a:noFill/>
          <a:ln>
            <a:noFill/>
          </a:ln>
        </p:spPr>
        <p:txBody>
          <a:bodyPr spcFirstLastPara="1" wrap="square" lIns="45700" tIns="45700" rIns="45700" bIns="45700" anchor="t" anchorCtr="0">
            <a:normAutofit/>
          </a:bodyPr>
          <a:lstStyle/>
          <a:p>
            <a:pPr marL="0" marR="0" lvl="0" indent="0" algn="l" rtl="0">
              <a:lnSpc>
                <a:spcPct val="90000"/>
              </a:lnSpc>
              <a:spcBef>
                <a:spcPts val="0"/>
              </a:spcBef>
              <a:spcAft>
                <a:spcPts val="0"/>
              </a:spcAft>
              <a:buClr>
                <a:srgbClr val="44546A"/>
              </a:buClr>
              <a:buSzPts val="4000"/>
              <a:buFont typeface="Calibri"/>
              <a:buNone/>
            </a:pPr>
            <a:r>
              <a:rPr lang="en-US" sz="4000" dirty="0" err="1">
                <a:solidFill>
                  <a:schemeClr val="accent4">
                    <a:lumMod val="90000"/>
                    <a:lumOff val="10000"/>
                  </a:schemeClr>
                </a:solidFill>
                <a:latin typeface="Calibri"/>
                <a:ea typeface="Calibri"/>
                <a:cs typeface="Calibri"/>
                <a:sym typeface="Calibri"/>
              </a:rPr>
              <a:t>Domande</a:t>
            </a:r>
            <a:r>
              <a:rPr lang="en-US" sz="4000" dirty="0">
                <a:solidFill>
                  <a:schemeClr val="accent4">
                    <a:lumMod val="90000"/>
                    <a:lumOff val="10000"/>
                  </a:schemeClr>
                </a:solidFill>
                <a:latin typeface="Calibri"/>
                <a:ea typeface="Calibri"/>
                <a:cs typeface="Calibri"/>
                <a:sym typeface="Calibri"/>
              </a:rPr>
              <a:t>?</a:t>
            </a:r>
            <a:endParaRPr dirty="0">
              <a:solidFill>
                <a:schemeClr val="accent4">
                  <a:lumMod val="90000"/>
                  <a:lumOff val="1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4"/>
          <p:cNvSpPr txBox="1">
            <a:spLocks noGrp="1"/>
          </p:cNvSpPr>
          <p:nvPr>
            <p:ph type="title"/>
          </p:nvPr>
        </p:nvSpPr>
        <p:spPr>
          <a:xfrm>
            <a:off x="314729" y="2403142"/>
            <a:ext cx="9101965" cy="1060950"/>
          </a:xfrm>
          <a:prstGeom prst="rect">
            <a:avLst/>
          </a:prstGeom>
          <a:noFill/>
          <a:ln>
            <a:noFill/>
          </a:ln>
        </p:spPr>
        <p:txBody>
          <a:bodyPr spcFirstLastPara="1" wrap="square" lIns="45700" tIns="45700" rIns="45700" bIns="45700" anchor="t" anchorCtr="0">
            <a:normAutofit/>
          </a:bodyPr>
          <a:lstStyle/>
          <a:p>
            <a:pPr marL="0" marR="0" lvl="0" indent="0" algn="l" rtl="0">
              <a:lnSpc>
                <a:spcPct val="90000"/>
              </a:lnSpc>
              <a:spcBef>
                <a:spcPts val="0"/>
              </a:spcBef>
              <a:spcAft>
                <a:spcPts val="0"/>
              </a:spcAft>
              <a:buClr>
                <a:srgbClr val="44546A"/>
              </a:buClr>
              <a:buSzPts val="4000"/>
              <a:buFont typeface="Calibri"/>
              <a:buNone/>
            </a:pPr>
            <a:r>
              <a:rPr lang="en-US" sz="3200" dirty="0" err="1">
                <a:solidFill>
                  <a:schemeClr val="accent4">
                    <a:lumMod val="90000"/>
                    <a:lumOff val="10000"/>
                  </a:schemeClr>
                </a:solidFill>
                <a:latin typeface="Calibri"/>
                <a:ea typeface="Calibri"/>
                <a:cs typeface="Calibri"/>
                <a:sym typeface="Calibri"/>
              </a:rPr>
              <a:t>Attività</a:t>
            </a:r>
            <a:r>
              <a:rPr lang="en-US" sz="3200" dirty="0">
                <a:solidFill>
                  <a:schemeClr val="accent4">
                    <a:lumMod val="90000"/>
                    <a:lumOff val="10000"/>
                  </a:schemeClr>
                </a:solidFill>
                <a:latin typeface="Calibri"/>
                <a:ea typeface="Calibri"/>
                <a:cs typeface="Calibri"/>
                <a:sym typeface="Calibri"/>
              </a:rPr>
              <a:t> M1.4 </a:t>
            </a:r>
            <a:br>
              <a:rPr lang="en-US" sz="3200" dirty="0">
                <a:solidFill>
                  <a:schemeClr val="accent4">
                    <a:lumMod val="90000"/>
                    <a:lumOff val="10000"/>
                  </a:schemeClr>
                </a:solidFill>
                <a:latin typeface="Calibri"/>
                <a:ea typeface="Calibri"/>
                <a:cs typeface="Calibri"/>
                <a:sym typeface="Calibri"/>
              </a:rPr>
            </a:br>
            <a:r>
              <a:rPr lang="en-US" sz="3200" dirty="0">
                <a:solidFill>
                  <a:schemeClr val="accent4">
                    <a:lumMod val="90000"/>
                    <a:lumOff val="10000"/>
                  </a:schemeClr>
                </a:solidFill>
                <a:latin typeface="Calibri"/>
                <a:ea typeface="Calibri"/>
                <a:cs typeface="Calibri"/>
                <a:sym typeface="Calibri"/>
              </a:rPr>
              <a:t>Il </a:t>
            </a:r>
            <a:r>
              <a:rPr lang="en-US" sz="3200" dirty="0" err="1">
                <a:solidFill>
                  <a:schemeClr val="accent4">
                    <a:lumMod val="90000"/>
                    <a:lumOff val="10000"/>
                  </a:schemeClr>
                </a:solidFill>
                <a:latin typeface="Calibri"/>
                <a:ea typeface="Calibri"/>
                <a:cs typeface="Calibri"/>
                <a:sym typeface="Calibri"/>
              </a:rPr>
              <a:t>Metodo</a:t>
            </a:r>
            <a:r>
              <a:rPr lang="en-US" sz="3200" dirty="0">
                <a:solidFill>
                  <a:schemeClr val="accent4">
                    <a:lumMod val="90000"/>
                    <a:lumOff val="10000"/>
                  </a:schemeClr>
                </a:solidFill>
                <a:latin typeface="Calibri"/>
                <a:ea typeface="Calibri"/>
                <a:cs typeface="Calibri"/>
                <a:sym typeface="Calibri"/>
              </a:rPr>
              <a:t> </a:t>
            </a:r>
            <a:r>
              <a:rPr lang="en-US" sz="3200" dirty="0" err="1">
                <a:solidFill>
                  <a:schemeClr val="accent4">
                    <a:lumMod val="90000"/>
                    <a:lumOff val="10000"/>
                  </a:schemeClr>
                </a:solidFill>
                <a:latin typeface="Calibri"/>
                <a:ea typeface="Calibri"/>
                <a:cs typeface="Calibri"/>
                <a:sym typeface="Calibri"/>
              </a:rPr>
              <a:t>di</a:t>
            </a:r>
            <a:r>
              <a:rPr lang="en-US" sz="3200" dirty="0">
                <a:solidFill>
                  <a:schemeClr val="accent4">
                    <a:lumMod val="90000"/>
                    <a:lumOff val="10000"/>
                  </a:schemeClr>
                </a:solidFill>
                <a:latin typeface="Calibri"/>
                <a:ea typeface="Calibri"/>
                <a:cs typeface="Calibri"/>
                <a:sym typeface="Calibri"/>
              </a:rPr>
              <a:t> </a:t>
            </a:r>
            <a:r>
              <a:rPr lang="en-US" sz="3200" dirty="0" err="1">
                <a:solidFill>
                  <a:schemeClr val="accent4">
                    <a:lumMod val="90000"/>
                    <a:lumOff val="10000"/>
                  </a:schemeClr>
                </a:solidFill>
                <a:latin typeface="Calibri"/>
                <a:ea typeface="Calibri"/>
                <a:cs typeface="Calibri"/>
                <a:sym typeface="Calibri"/>
              </a:rPr>
              <a:t>Apprendimento</a:t>
            </a:r>
            <a:r>
              <a:rPr lang="en-US" sz="3200" dirty="0">
                <a:solidFill>
                  <a:schemeClr val="accent4">
                    <a:lumMod val="90000"/>
                    <a:lumOff val="10000"/>
                  </a:schemeClr>
                </a:solidFill>
                <a:latin typeface="Calibri"/>
                <a:ea typeface="Calibri"/>
                <a:cs typeface="Calibri"/>
                <a:sym typeface="Calibri"/>
              </a:rPr>
              <a:t> </a:t>
            </a:r>
            <a:r>
              <a:rPr lang="en-US" sz="3200" dirty="0" err="1">
                <a:solidFill>
                  <a:schemeClr val="accent4">
                    <a:lumMod val="90000"/>
                    <a:lumOff val="10000"/>
                  </a:schemeClr>
                </a:solidFill>
                <a:latin typeface="Calibri"/>
                <a:ea typeface="Calibri"/>
                <a:cs typeface="Calibri"/>
                <a:sym typeface="Calibri"/>
              </a:rPr>
              <a:t>Familiare</a:t>
            </a:r>
            <a:endParaRPr sz="3200" dirty="0">
              <a:solidFill>
                <a:schemeClr val="accent4">
                  <a:lumMod val="90000"/>
                  <a:lumOff val="10000"/>
                </a:schemeClr>
              </a:solidFill>
            </a:endParaRPr>
          </a:p>
        </p:txBody>
      </p:sp>
      <p:pic>
        <p:nvPicPr>
          <p:cNvPr id="229" name="Google Shape;229;p14"/>
          <p:cNvPicPr preferRelativeResize="0"/>
          <p:nvPr/>
        </p:nvPicPr>
        <p:blipFill rotWithShape="1">
          <a:blip r:embed="rId3">
            <a:alphaModFix/>
          </a:blip>
          <a:srcRect/>
          <a:stretch/>
        </p:blipFill>
        <p:spPr>
          <a:xfrm>
            <a:off x="483891" y="3869575"/>
            <a:ext cx="5453718" cy="22627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5"/>
          <p:cNvSpPr txBox="1">
            <a:spLocks noGrp="1"/>
          </p:cNvSpPr>
          <p:nvPr>
            <p:ph type="body" idx="1"/>
          </p:nvPr>
        </p:nvSpPr>
        <p:spPr>
          <a:xfrm>
            <a:off x="4394199" y="1182835"/>
            <a:ext cx="8751415" cy="5919735"/>
          </a:xfrm>
          <a:prstGeom prst="rect">
            <a:avLst/>
          </a:prstGeom>
          <a:noFill/>
          <a:ln>
            <a:noFill/>
          </a:ln>
        </p:spPr>
        <p:txBody>
          <a:bodyPr spcFirstLastPara="1" wrap="square" lIns="45700" tIns="45700" rIns="45700" bIns="45700" anchor="t" anchorCtr="0">
            <a:normAutofit/>
          </a:bodyPr>
          <a:lstStyle/>
          <a:p>
            <a:pPr marL="342900" lvl="0" indent="-342900" algn="l" rtl="0">
              <a:lnSpc>
                <a:spcPct val="107142"/>
              </a:lnSpc>
              <a:spcBef>
                <a:spcPts val="0"/>
              </a:spcBef>
              <a:spcAft>
                <a:spcPts val="0"/>
              </a:spcAft>
              <a:buClr>
                <a:schemeClr val="accent1"/>
              </a:buClr>
              <a:buSzPts val="2800"/>
              <a:buFont typeface="Noto Sans Symbols"/>
              <a:buChar char="∙"/>
            </a:pPr>
            <a:r>
              <a:rPr lang="en-US" sz="2800" dirty="0" err="1"/>
              <a:t>fornire</a:t>
            </a:r>
            <a:r>
              <a:rPr lang="en-US" sz="2800" dirty="0"/>
              <a:t> </a:t>
            </a:r>
            <a:r>
              <a:rPr lang="en-US" sz="2800" dirty="0" err="1"/>
              <a:t>opportunità</a:t>
            </a:r>
            <a:r>
              <a:rPr lang="en-US" sz="2800" dirty="0"/>
              <a:t> </a:t>
            </a:r>
            <a:r>
              <a:rPr lang="en-US" sz="2800" dirty="0" err="1"/>
              <a:t>di</a:t>
            </a:r>
            <a:r>
              <a:rPr lang="en-US" sz="2800" dirty="0"/>
              <a:t> </a:t>
            </a:r>
            <a:r>
              <a:rPr lang="en-US" sz="2800" dirty="0" err="1"/>
              <a:t>apprendimento</a:t>
            </a:r>
            <a:r>
              <a:rPr lang="en-US" sz="2800" dirty="0"/>
              <a:t> </a:t>
            </a:r>
            <a:r>
              <a:rPr lang="en-US" sz="2800" dirty="0" err="1">
                <a:solidFill>
                  <a:srgbClr val="C00000"/>
                </a:solidFill>
              </a:rPr>
              <a:t>intergenerazionale</a:t>
            </a:r>
            <a:endParaRPr sz="2800" dirty="0"/>
          </a:p>
          <a:p>
            <a:pPr marL="342900" lvl="0" indent="-342900" algn="l" rtl="0">
              <a:lnSpc>
                <a:spcPct val="107142"/>
              </a:lnSpc>
              <a:spcBef>
                <a:spcPts val="2400"/>
              </a:spcBef>
              <a:spcAft>
                <a:spcPts val="0"/>
              </a:spcAft>
              <a:buClr>
                <a:schemeClr val="accent1"/>
              </a:buClr>
              <a:buSzPts val="2800"/>
              <a:buFont typeface="Noto Sans Symbols"/>
              <a:buChar char="∙"/>
            </a:pPr>
            <a:r>
              <a:rPr lang="en-US" sz="2800" dirty="0" err="1"/>
              <a:t>permettere</a:t>
            </a:r>
            <a:r>
              <a:rPr lang="en-US" sz="2800" dirty="0"/>
              <a:t> a </a:t>
            </a:r>
            <a:r>
              <a:rPr lang="en-US" sz="2800" dirty="0" err="1"/>
              <a:t>genitori</a:t>
            </a:r>
            <a:r>
              <a:rPr lang="en-US" sz="2800" dirty="0"/>
              <a:t> e </a:t>
            </a:r>
            <a:r>
              <a:rPr lang="en-US" sz="2800" dirty="0" err="1"/>
              <a:t>figli</a:t>
            </a:r>
            <a:r>
              <a:rPr lang="en-US" sz="2800" dirty="0"/>
              <a:t> </a:t>
            </a:r>
            <a:r>
              <a:rPr lang="en-US" sz="2800" dirty="0" err="1"/>
              <a:t>di</a:t>
            </a:r>
            <a:r>
              <a:rPr lang="en-US" sz="2800" dirty="0"/>
              <a:t> </a:t>
            </a:r>
            <a:r>
              <a:rPr lang="en-US" sz="2800" dirty="0" err="1"/>
              <a:t>apprendere</a:t>
            </a:r>
            <a:r>
              <a:rPr lang="en-US" sz="2800" dirty="0"/>
              <a:t> </a:t>
            </a:r>
            <a:r>
              <a:rPr lang="en-US" sz="2800" dirty="0" err="1"/>
              <a:t>all’interno</a:t>
            </a:r>
            <a:r>
              <a:rPr lang="en-US" sz="2800" dirty="0"/>
              <a:t> </a:t>
            </a:r>
            <a:r>
              <a:rPr lang="en-US" sz="2800" dirty="0" err="1"/>
              <a:t>di</a:t>
            </a:r>
            <a:r>
              <a:rPr lang="en-US" sz="2800" dirty="0"/>
              <a:t> </a:t>
            </a:r>
            <a:r>
              <a:rPr lang="en-US" sz="2800" dirty="0" err="1"/>
              <a:t>una</a:t>
            </a:r>
            <a:r>
              <a:rPr lang="en-US" sz="2800" b="1" dirty="0"/>
              <a:t> </a:t>
            </a:r>
            <a:r>
              <a:rPr lang="en-US" sz="2800" dirty="0" err="1">
                <a:solidFill>
                  <a:srgbClr val="C00000"/>
                </a:solidFill>
              </a:rPr>
              <a:t>atmosfera</a:t>
            </a:r>
            <a:r>
              <a:rPr lang="en-US" sz="2800" dirty="0">
                <a:solidFill>
                  <a:srgbClr val="C00000"/>
                </a:solidFill>
              </a:rPr>
              <a:t> </a:t>
            </a:r>
            <a:r>
              <a:rPr lang="en-US" sz="2800" dirty="0" err="1">
                <a:solidFill>
                  <a:srgbClr val="C00000"/>
                </a:solidFill>
              </a:rPr>
              <a:t>favorevole</a:t>
            </a:r>
            <a:endParaRPr sz="2800" dirty="0"/>
          </a:p>
          <a:p>
            <a:pPr marL="342900" lvl="0" indent="-342900" algn="l" rtl="0">
              <a:lnSpc>
                <a:spcPct val="107142"/>
              </a:lnSpc>
              <a:spcBef>
                <a:spcPts val="2400"/>
              </a:spcBef>
              <a:spcAft>
                <a:spcPts val="0"/>
              </a:spcAft>
              <a:buClr>
                <a:schemeClr val="accent1"/>
              </a:buClr>
              <a:buSzPts val="2800"/>
              <a:buFont typeface="Noto Sans Symbols"/>
              <a:buChar char="∙"/>
            </a:pPr>
            <a:r>
              <a:rPr lang="en-US" sz="2800" dirty="0"/>
              <a:t>dare la </a:t>
            </a:r>
            <a:r>
              <a:rPr lang="en-US" sz="2800" dirty="0" err="1"/>
              <a:t>possibilità</a:t>
            </a:r>
            <a:r>
              <a:rPr lang="en-US" sz="2800" dirty="0"/>
              <a:t> a </a:t>
            </a:r>
            <a:r>
              <a:rPr lang="en-US" sz="2800" dirty="0" err="1"/>
              <a:t>genitori</a:t>
            </a:r>
            <a:r>
              <a:rPr lang="en-US" sz="2800" dirty="0"/>
              <a:t> e </a:t>
            </a:r>
            <a:r>
              <a:rPr lang="en-US" sz="2800" dirty="0" err="1"/>
              <a:t>figli</a:t>
            </a:r>
            <a:r>
              <a:rPr lang="en-US" sz="2800" dirty="0"/>
              <a:t> </a:t>
            </a:r>
            <a:r>
              <a:rPr lang="en-US" sz="2800" dirty="0" err="1"/>
              <a:t>di</a:t>
            </a:r>
            <a:r>
              <a:rPr lang="en-US" sz="2800" dirty="0"/>
              <a:t> </a:t>
            </a:r>
            <a:r>
              <a:rPr lang="en-US" sz="2800" dirty="0" err="1"/>
              <a:t>sviluppare</a:t>
            </a:r>
            <a:r>
              <a:rPr lang="en-US" sz="2800" dirty="0"/>
              <a:t> </a:t>
            </a:r>
            <a:r>
              <a:rPr lang="en-US" sz="2800" dirty="0" err="1">
                <a:solidFill>
                  <a:srgbClr val="C00000"/>
                </a:solidFill>
              </a:rPr>
              <a:t>competenze</a:t>
            </a:r>
            <a:r>
              <a:rPr lang="en-US" sz="2800" dirty="0">
                <a:solidFill>
                  <a:srgbClr val="C00000"/>
                </a:solidFill>
              </a:rPr>
              <a:t> </a:t>
            </a:r>
            <a:r>
              <a:rPr lang="en-US" sz="2800" dirty="0" err="1">
                <a:solidFill>
                  <a:srgbClr val="C00000"/>
                </a:solidFill>
              </a:rPr>
              <a:t>finanziarie</a:t>
            </a:r>
            <a:r>
              <a:rPr lang="en-US" sz="2800" dirty="0">
                <a:solidFill>
                  <a:srgbClr val="C00000"/>
                </a:solidFill>
              </a:rPr>
              <a:t> e </a:t>
            </a:r>
            <a:r>
              <a:rPr lang="en-US" sz="2800" dirty="0" err="1">
                <a:solidFill>
                  <a:srgbClr val="C00000"/>
                </a:solidFill>
              </a:rPr>
              <a:t>tecnologiche</a:t>
            </a:r>
            <a:r>
              <a:rPr lang="en-US" sz="2800" dirty="0">
                <a:solidFill>
                  <a:srgbClr val="C00000"/>
                </a:solidFill>
              </a:rPr>
              <a:t> </a:t>
            </a:r>
            <a:r>
              <a:rPr lang="en-US" sz="2800" dirty="0" err="1"/>
              <a:t>che</a:t>
            </a:r>
            <a:r>
              <a:rPr lang="en-US" sz="2800" dirty="0"/>
              <a:t> </a:t>
            </a:r>
            <a:r>
              <a:rPr lang="en-US" sz="2800" dirty="0" err="1"/>
              <a:t>portino</a:t>
            </a:r>
            <a:r>
              <a:rPr lang="en-US" sz="2800" dirty="0"/>
              <a:t> ad </a:t>
            </a:r>
            <a:r>
              <a:rPr lang="en-US" sz="2800" dirty="0" err="1"/>
              <a:t>una</a:t>
            </a:r>
            <a:r>
              <a:rPr lang="en-US" sz="2800" dirty="0"/>
              <a:t> </a:t>
            </a:r>
            <a:r>
              <a:rPr lang="en-US" sz="2800" dirty="0" err="1"/>
              <a:t>conoscenza</a:t>
            </a:r>
            <a:r>
              <a:rPr lang="en-US" sz="2800" dirty="0"/>
              <a:t> </a:t>
            </a:r>
            <a:r>
              <a:rPr lang="en-US" sz="2800" dirty="0" err="1"/>
              <a:t>più</a:t>
            </a:r>
            <a:r>
              <a:rPr lang="en-US" sz="2800" dirty="0"/>
              <a:t> </a:t>
            </a:r>
            <a:r>
              <a:rPr lang="en-US" sz="2800" dirty="0" err="1"/>
              <a:t>approfondita</a:t>
            </a:r>
            <a:endParaRPr sz="2800" dirty="0"/>
          </a:p>
          <a:p>
            <a:pPr marL="342900" lvl="0" indent="-342900" algn="l" rtl="0">
              <a:lnSpc>
                <a:spcPct val="107142"/>
              </a:lnSpc>
              <a:spcBef>
                <a:spcPts val="2400"/>
              </a:spcBef>
              <a:spcAft>
                <a:spcPts val="0"/>
              </a:spcAft>
              <a:buClr>
                <a:schemeClr val="accent1"/>
              </a:buClr>
              <a:buSzPts val="2800"/>
              <a:buFont typeface="Noto Sans Symbols"/>
              <a:buChar char="∙"/>
            </a:pPr>
            <a:r>
              <a:rPr lang="en-US" sz="2800" dirty="0" err="1"/>
              <a:t>aiutare</a:t>
            </a:r>
            <a:r>
              <a:rPr lang="en-US" sz="2800" dirty="0"/>
              <a:t> </a:t>
            </a:r>
            <a:r>
              <a:rPr lang="en-US" sz="2800" dirty="0" err="1"/>
              <a:t>i</a:t>
            </a:r>
            <a:r>
              <a:rPr lang="en-US" sz="2800" dirty="0"/>
              <a:t> </a:t>
            </a:r>
            <a:r>
              <a:rPr lang="en-US" sz="2800" dirty="0" err="1"/>
              <a:t>genitori</a:t>
            </a:r>
            <a:r>
              <a:rPr lang="en-US" sz="2800" dirty="0"/>
              <a:t> ad </a:t>
            </a:r>
            <a:r>
              <a:rPr lang="en-US" sz="2800" dirty="0" err="1"/>
              <a:t>elaborare</a:t>
            </a:r>
            <a:r>
              <a:rPr lang="en-US" sz="2800" dirty="0"/>
              <a:t> </a:t>
            </a:r>
            <a:r>
              <a:rPr lang="en-US" sz="2800" dirty="0" err="1">
                <a:solidFill>
                  <a:srgbClr val="C00000"/>
                </a:solidFill>
              </a:rPr>
              <a:t>strategie</a:t>
            </a:r>
            <a:r>
              <a:rPr lang="en-US" sz="2800" dirty="0">
                <a:solidFill>
                  <a:srgbClr val="C00000"/>
                </a:solidFill>
              </a:rPr>
              <a:t> </a:t>
            </a:r>
            <a:r>
              <a:rPr lang="en-US" sz="2800" dirty="0"/>
              <a:t>per </a:t>
            </a:r>
            <a:r>
              <a:rPr lang="en-US" sz="2800" dirty="0" err="1"/>
              <a:t>poter</a:t>
            </a:r>
            <a:r>
              <a:rPr lang="en-US" sz="2800" dirty="0"/>
              <a:t> </a:t>
            </a:r>
            <a:r>
              <a:rPr lang="en-US" sz="2800" dirty="0" err="1"/>
              <a:t>supportare</a:t>
            </a:r>
            <a:r>
              <a:rPr lang="en-US" sz="2800" dirty="0"/>
              <a:t> </a:t>
            </a:r>
            <a:r>
              <a:rPr lang="en-US" sz="2800" dirty="0" err="1"/>
              <a:t>i</a:t>
            </a:r>
            <a:r>
              <a:rPr lang="en-US" sz="2800" dirty="0"/>
              <a:t> </a:t>
            </a:r>
            <a:r>
              <a:rPr lang="en-US" sz="2800" dirty="0" err="1"/>
              <a:t>propri</a:t>
            </a:r>
            <a:r>
              <a:rPr lang="en-US" sz="2800" dirty="0"/>
              <a:t> </a:t>
            </a:r>
            <a:r>
              <a:rPr lang="en-US" sz="2800" dirty="0" err="1"/>
              <a:t>figli</a:t>
            </a:r>
            <a:r>
              <a:rPr lang="en-US" sz="2800" dirty="0"/>
              <a:t> </a:t>
            </a:r>
            <a:r>
              <a:rPr lang="en-US" sz="2800" dirty="0" err="1"/>
              <a:t>nella</a:t>
            </a:r>
            <a:r>
              <a:rPr lang="en-US" sz="2800" dirty="0"/>
              <a:t> </a:t>
            </a:r>
            <a:r>
              <a:rPr lang="en-US" sz="2800" dirty="0" err="1"/>
              <a:t>loro</a:t>
            </a:r>
            <a:r>
              <a:rPr lang="en-US" sz="2800" dirty="0"/>
              <a:t> </a:t>
            </a:r>
            <a:r>
              <a:rPr lang="en-US" sz="2800" dirty="0" err="1"/>
              <a:t>crescita</a:t>
            </a:r>
            <a:endParaRPr sz="2800" dirty="0"/>
          </a:p>
          <a:p>
            <a:pPr marL="342900" lvl="0" indent="-342900" algn="l" rtl="0">
              <a:lnSpc>
                <a:spcPct val="107142"/>
              </a:lnSpc>
              <a:spcBef>
                <a:spcPts val="2400"/>
              </a:spcBef>
              <a:spcAft>
                <a:spcPts val="0"/>
              </a:spcAft>
              <a:buClr>
                <a:schemeClr val="accent1"/>
              </a:buClr>
              <a:buSzPts val="2800"/>
              <a:buFont typeface="Noto Sans Symbols"/>
              <a:buChar char="∙"/>
            </a:pPr>
            <a:r>
              <a:rPr lang="en-US" sz="2800" dirty="0" err="1"/>
              <a:t>Riconoscere</a:t>
            </a:r>
            <a:r>
              <a:rPr lang="en-US" sz="2800" dirty="0"/>
              <a:t> il </a:t>
            </a:r>
            <a:r>
              <a:rPr lang="en-US" sz="2800" dirty="0" err="1">
                <a:solidFill>
                  <a:srgbClr val="C00000"/>
                </a:solidFill>
              </a:rPr>
              <a:t>ruolo</a:t>
            </a:r>
            <a:r>
              <a:rPr lang="en-US" sz="2800" dirty="0">
                <a:solidFill>
                  <a:srgbClr val="C00000"/>
                </a:solidFill>
              </a:rPr>
              <a:t> </a:t>
            </a:r>
            <a:r>
              <a:rPr lang="en-US" sz="2800" dirty="0" err="1">
                <a:solidFill>
                  <a:srgbClr val="C00000"/>
                </a:solidFill>
              </a:rPr>
              <a:t>fondamentale</a:t>
            </a:r>
            <a:r>
              <a:rPr lang="en-US" sz="2800" dirty="0">
                <a:solidFill>
                  <a:srgbClr val="C00000"/>
                </a:solidFill>
              </a:rPr>
              <a:t> </a:t>
            </a:r>
            <a:r>
              <a:rPr lang="en-US" sz="2800" dirty="0" err="1"/>
              <a:t>che</a:t>
            </a:r>
            <a:r>
              <a:rPr lang="en-US" sz="2800" dirty="0"/>
              <a:t> </a:t>
            </a:r>
            <a:r>
              <a:rPr lang="en-US" sz="2800" dirty="0" err="1"/>
              <a:t>i</a:t>
            </a:r>
            <a:r>
              <a:rPr lang="en-US" sz="2800" dirty="0"/>
              <a:t> </a:t>
            </a:r>
            <a:r>
              <a:rPr lang="en-US" sz="2800" dirty="0" err="1"/>
              <a:t>genitori</a:t>
            </a:r>
            <a:r>
              <a:rPr lang="en-US" sz="2800" dirty="0"/>
              <a:t> e </a:t>
            </a:r>
            <a:r>
              <a:rPr lang="en-US" sz="2800" dirty="0" err="1"/>
              <a:t>tutori</a:t>
            </a:r>
            <a:r>
              <a:rPr lang="en-US" sz="2800" dirty="0"/>
              <a:t> </a:t>
            </a:r>
            <a:r>
              <a:rPr lang="en-US" sz="2800" dirty="0" err="1"/>
              <a:t>rivestono</a:t>
            </a:r>
            <a:r>
              <a:rPr lang="en-US" sz="2800" dirty="0"/>
              <a:t> nell’ </a:t>
            </a:r>
            <a:r>
              <a:rPr lang="en-US" sz="2800" dirty="0" err="1">
                <a:solidFill>
                  <a:srgbClr val="C00000"/>
                </a:solidFill>
              </a:rPr>
              <a:t>apprendimento</a:t>
            </a:r>
            <a:r>
              <a:rPr lang="en-US" sz="2800" dirty="0">
                <a:solidFill>
                  <a:srgbClr val="C00000"/>
                </a:solidFill>
              </a:rPr>
              <a:t> </a:t>
            </a:r>
            <a:r>
              <a:rPr lang="en-US" sz="2800" dirty="0" err="1">
                <a:solidFill>
                  <a:srgbClr val="C00000"/>
                </a:solidFill>
              </a:rPr>
              <a:t>dei</a:t>
            </a:r>
            <a:r>
              <a:rPr lang="en-US" sz="2800" dirty="0">
                <a:solidFill>
                  <a:srgbClr val="C00000"/>
                </a:solidFill>
              </a:rPr>
              <a:t> </a:t>
            </a:r>
            <a:r>
              <a:rPr lang="en-US" sz="2800" dirty="0" err="1">
                <a:solidFill>
                  <a:srgbClr val="C00000"/>
                </a:solidFill>
              </a:rPr>
              <a:t>figli</a:t>
            </a:r>
            <a:endParaRPr sz="2800" dirty="0"/>
          </a:p>
        </p:txBody>
      </p:sp>
      <p:sp>
        <p:nvSpPr>
          <p:cNvPr id="235" name="Google Shape;235;p15"/>
          <p:cNvSpPr txBox="1">
            <a:spLocks noGrp="1"/>
          </p:cNvSpPr>
          <p:nvPr>
            <p:ph type="title"/>
          </p:nvPr>
        </p:nvSpPr>
        <p:spPr>
          <a:xfrm>
            <a:off x="502499" y="403130"/>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err="1">
                <a:solidFill>
                  <a:schemeClr val="accent4">
                    <a:lumMod val="90000"/>
                    <a:lumOff val="10000"/>
                  </a:schemeClr>
                </a:solidFill>
              </a:rPr>
              <a:t>Gli</a:t>
            </a:r>
            <a:r>
              <a:rPr lang="en-US" sz="3200" dirty="0">
                <a:solidFill>
                  <a:schemeClr val="accent4">
                    <a:lumMod val="90000"/>
                    <a:lumOff val="10000"/>
                  </a:schemeClr>
                </a:solidFill>
              </a:rPr>
              <a:t> </a:t>
            </a:r>
            <a:r>
              <a:rPr lang="en-US" sz="3200" dirty="0" err="1">
                <a:solidFill>
                  <a:schemeClr val="accent4">
                    <a:lumMod val="90000"/>
                    <a:lumOff val="10000"/>
                  </a:schemeClr>
                </a:solidFill>
              </a:rPr>
              <a:t>scopi</a:t>
            </a:r>
            <a:r>
              <a:rPr lang="en-US" sz="3200" dirty="0">
                <a:solidFill>
                  <a:schemeClr val="accent4">
                    <a:lumMod val="90000"/>
                    <a:lumOff val="10000"/>
                  </a:schemeClr>
                </a:solidFill>
              </a:rPr>
              <a:t> </a:t>
            </a:r>
            <a:r>
              <a:rPr lang="en-US" sz="3200" dirty="0" err="1">
                <a:solidFill>
                  <a:schemeClr val="accent4">
                    <a:lumMod val="90000"/>
                    <a:lumOff val="10000"/>
                  </a:schemeClr>
                </a:solidFill>
              </a:rPr>
              <a:t>dell’Apprendimento</a:t>
            </a:r>
            <a:r>
              <a:rPr lang="en-US" sz="3200" dirty="0">
                <a:solidFill>
                  <a:schemeClr val="accent4">
                    <a:lumMod val="90000"/>
                    <a:lumOff val="10000"/>
                  </a:schemeClr>
                </a:solidFill>
              </a:rPr>
              <a:t> </a:t>
            </a:r>
            <a:r>
              <a:rPr lang="en-US" sz="3200" dirty="0" err="1">
                <a:solidFill>
                  <a:schemeClr val="accent4">
                    <a:lumMod val="90000"/>
                    <a:lumOff val="10000"/>
                  </a:schemeClr>
                </a:solidFill>
              </a:rPr>
              <a:t>Familiare</a:t>
            </a:r>
            <a:r>
              <a:rPr lang="en-US" sz="3200" dirty="0">
                <a:solidFill>
                  <a:schemeClr val="accent4">
                    <a:lumMod val="90000"/>
                    <a:lumOff val="10000"/>
                  </a:schemeClr>
                </a:solidFill>
              </a:rPr>
              <a:t> </a:t>
            </a:r>
            <a:r>
              <a:rPr lang="en-US" sz="3200" dirty="0" err="1">
                <a:solidFill>
                  <a:schemeClr val="accent4">
                    <a:lumMod val="90000"/>
                    <a:lumOff val="10000"/>
                  </a:schemeClr>
                </a:solidFill>
              </a:rPr>
              <a:t>sono</a:t>
            </a:r>
            <a:r>
              <a:rPr lang="en-US" sz="3200" dirty="0">
                <a:solidFill>
                  <a:schemeClr val="accent4">
                    <a:lumMod val="90000"/>
                    <a:lumOff val="10000"/>
                  </a:schemeClr>
                </a:solidFill>
              </a:rPr>
              <a:t>: </a:t>
            </a:r>
            <a:endParaRPr sz="3200" dirty="0">
              <a:solidFill>
                <a:schemeClr val="accent4">
                  <a:lumMod val="90000"/>
                  <a:lumOff val="10000"/>
                </a:schemeClr>
              </a:solidFill>
            </a:endParaRPr>
          </a:p>
        </p:txBody>
      </p:sp>
      <p:pic>
        <p:nvPicPr>
          <p:cNvPr id="236" name="Google Shape;236;p15" descr="Picture 3"/>
          <p:cNvPicPr preferRelativeResize="0"/>
          <p:nvPr/>
        </p:nvPicPr>
        <p:blipFill rotWithShape="1">
          <a:blip r:embed="rId3">
            <a:alphaModFix/>
          </a:blip>
          <a:srcRect l="28750" r="9156"/>
          <a:stretch/>
        </p:blipFill>
        <p:spPr>
          <a:xfrm>
            <a:off x="502499" y="1775460"/>
            <a:ext cx="3683784" cy="39547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txBox="1">
            <a:spLocks noGrp="1"/>
          </p:cNvSpPr>
          <p:nvPr>
            <p:ph type="title"/>
          </p:nvPr>
        </p:nvSpPr>
        <p:spPr>
          <a:xfrm>
            <a:off x="464456" y="3037077"/>
            <a:ext cx="9392251" cy="1060950"/>
          </a:xfrm>
          <a:prstGeom prst="rect">
            <a:avLst/>
          </a:prstGeom>
          <a:noFill/>
          <a:ln>
            <a:noFill/>
          </a:ln>
        </p:spPr>
        <p:txBody>
          <a:bodyPr spcFirstLastPara="1" wrap="square" lIns="45700" tIns="45700" rIns="45700" bIns="45700" anchor="t" anchorCtr="0">
            <a:normAutofit/>
          </a:bodyPr>
          <a:lstStyle/>
          <a:p>
            <a:pPr marL="0" marR="0" lvl="0" indent="0" algn="l" rtl="0">
              <a:lnSpc>
                <a:spcPct val="90000"/>
              </a:lnSpc>
              <a:spcBef>
                <a:spcPts val="0"/>
              </a:spcBef>
              <a:spcAft>
                <a:spcPts val="0"/>
              </a:spcAft>
              <a:buClr>
                <a:srgbClr val="44546A"/>
              </a:buClr>
              <a:buSzPts val="4000"/>
              <a:buFont typeface="Calibri"/>
              <a:buNone/>
            </a:pPr>
            <a:r>
              <a:rPr lang="en-US" sz="3200" dirty="0" err="1">
                <a:solidFill>
                  <a:schemeClr val="accent4">
                    <a:lumMod val="90000"/>
                    <a:lumOff val="10000"/>
                  </a:schemeClr>
                </a:solidFill>
                <a:latin typeface="Calibri"/>
                <a:ea typeface="Calibri"/>
                <a:cs typeface="Calibri"/>
                <a:sym typeface="Calibri"/>
              </a:rPr>
              <a:t>Attività</a:t>
            </a:r>
            <a:r>
              <a:rPr lang="en-US" sz="3200" dirty="0">
                <a:solidFill>
                  <a:schemeClr val="accent4">
                    <a:lumMod val="90000"/>
                    <a:lumOff val="10000"/>
                  </a:schemeClr>
                </a:solidFill>
                <a:latin typeface="Calibri"/>
                <a:ea typeface="Calibri"/>
                <a:cs typeface="Calibri"/>
                <a:sym typeface="Calibri"/>
              </a:rPr>
              <a:t> M1.5  </a:t>
            </a:r>
            <a:br>
              <a:rPr lang="en-US" sz="3200" dirty="0">
                <a:solidFill>
                  <a:schemeClr val="accent4">
                    <a:lumMod val="90000"/>
                    <a:lumOff val="10000"/>
                  </a:schemeClr>
                </a:solidFill>
                <a:latin typeface="Calibri"/>
                <a:ea typeface="Calibri"/>
                <a:cs typeface="Calibri"/>
                <a:sym typeface="Calibri"/>
              </a:rPr>
            </a:br>
            <a:r>
              <a:rPr lang="en-US" sz="3200" dirty="0" err="1">
                <a:solidFill>
                  <a:schemeClr val="accent4">
                    <a:lumMod val="90000"/>
                    <a:lumOff val="10000"/>
                  </a:schemeClr>
                </a:solidFill>
                <a:latin typeface="Calibri"/>
                <a:ea typeface="Calibri"/>
                <a:cs typeface="Calibri"/>
                <a:sym typeface="Calibri"/>
              </a:rPr>
              <a:t>Apprendimento</a:t>
            </a:r>
            <a:r>
              <a:rPr lang="en-US" sz="3200" dirty="0">
                <a:solidFill>
                  <a:schemeClr val="accent4">
                    <a:lumMod val="90000"/>
                    <a:lumOff val="10000"/>
                  </a:schemeClr>
                </a:solidFill>
                <a:latin typeface="Calibri"/>
                <a:ea typeface="Calibri"/>
                <a:cs typeface="Calibri"/>
                <a:sym typeface="Calibri"/>
              </a:rPr>
              <a:t> </a:t>
            </a:r>
            <a:r>
              <a:rPr lang="en-US" sz="3200" dirty="0" err="1">
                <a:solidFill>
                  <a:schemeClr val="accent4">
                    <a:lumMod val="90000"/>
                    <a:lumOff val="10000"/>
                  </a:schemeClr>
                </a:solidFill>
                <a:latin typeface="Calibri"/>
                <a:ea typeface="Calibri"/>
                <a:cs typeface="Calibri"/>
                <a:sym typeface="Calibri"/>
              </a:rPr>
              <a:t>Familiare</a:t>
            </a:r>
            <a:r>
              <a:rPr lang="en-US" sz="3200" dirty="0">
                <a:solidFill>
                  <a:schemeClr val="accent4">
                    <a:lumMod val="90000"/>
                    <a:lumOff val="10000"/>
                  </a:schemeClr>
                </a:solidFill>
                <a:latin typeface="Calibri"/>
                <a:ea typeface="Calibri"/>
                <a:cs typeface="Calibri"/>
                <a:sym typeface="Calibri"/>
              </a:rPr>
              <a:t> – Vero o </a:t>
            </a:r>
            <a:r>
              <a:rPr lang="en-US" sz="3200" dirty="0" err="1">
                <a:solidFill>
                  <a:schemeClr val="accent4">
                    <a:lumMod val="90000"/>
                    <a:lumOff val="10000"/>
                  </a:schemeClr>
                </a:solidFill>
                <a:latin typeface="Calibri"/>
                <a:ea typeface="Calibri"/>
                <a:cs typeface="Calibri"/>
                <a:sym typeface="Calibri"/>
              </a:rPr>
              <a:t>Falso</a:t>
            </a:r>
            <a:r>
              <a:rPr lang="en-US" sz="3200" dirty="0">
                <a:solidFill>
                  <a:schemeClr val="accent4">
                    <a:lumMod val="90000"/>
                    <a:lumOff val="10000"/>
                  </a:schemeClr>
                </a:solidFill>
                <a:latin typeface="Calibri"/>
                <a:ea typeface="Calibri"/>
                <a:cs typeface="Calibri"/>
                <a:sym typeface="Calibri"/>
              </a:rPr>
              <a:t>?</a:t>
            </a:r>
            <a:endParaRPr sz="3200" dirty="0">
              <a:solidFill>
                <a:schemeClr val="accent4">
                  <a:lumMod val="90000"/>
                  <a:lumOff val="1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7"/>
          <p:cNvSpPr txBox="1">
            <a:spLocks noGrp="1"/>
          </p:cNvSpPr>
          <p:nvPr>
            <p:ph type="body" idx="1"/>
          </p:nvPr>
        </p:nvSpPr>
        <p:spPr>
          <a:xfrm>
            <a:off x="350896" y="983611"/>
            <a:ext cx="12633207" cy="5538477"/>
          </a:xfrm>
          <a:prstGeom prst="rect">
            <a:avLst/>
          </a:prstGeom>
          <a:noFill/>
          <a:ln>
            <a:noFill/>
          </a:ln>
        </p:spPr>
        <p:txBody>
          <a:bodyPr spcFirstLastPara="1" wrap="square" lIns="45700" tIns="45700" rIns="45700" bIns="45700" anchor="t" anchorCtr="0">
            <a:noAutofit/>
          </a:bodyPr>
          <a:lstStyle/>
          <a:p>
            <a:pPr marL="342900" lvl="0" indent="-342900" algn="l" rtl="0">
              <a:lnSpc>
                <a:spcPct val="107142"/>
              </a:lnSpc>
              <a:spcBef>
                <a:spcPts val="0"/>
              </a:spcBef>
              <a:spcAft>
                <a:spcPts val="0"/>
              </a:spcAft>
              <a:buClr>
                <a:schemeClr val="accent1"/>
              </a:buClr>
              <a:buSzPts val="2800"/>
              <a:buFont typeface="Noto Sans Symbols"/>
              <a:buChar char="∙"/>
            </a:pPr>
            <a:r>
              <a:rPr lang="en-US" sz="2800" dirty="0"/>
              <a:t>La </a:t>
            </a:r>
            <a:r>
              <a:rPr lang="en-US" sz="2800" dirty="0" err="1"/>
              <a:t>convinzione</a:t>
            </a:r>
            <a:r>
              <a:rPr lang="en-US" sz="2800" dirty="0"/>
              <a:t> </a:t>
            </a:r>
            <a:r>
              <a:rPr lang="en-US" sz="2800" dirty="0" err="1"/>
              <a:t>che</a:t>
            </a:r>
            <a:r>
              <a:rPr lang="en-US" sz="2800" dirty="0"/>
              <a:t> </a:t>
            </a:r>
            <a:r>
              <a:rPr lang="en-US" sz="2800" dirty="0" err="1"/>
              <a:t>tutti</a:t>
            </a:r>
            <a:r>
              <a:rPr lang="en-US" sz="2800" dirty="0"/>
              <a:t> </a:t>
            </a:r>
            <a:r>
              <a:rPr lang="en-US" sz="2800" dirty="0" err="1"/>
              <a:t>i</a:t>
            </a:r>
            <a:r>
              <a:rPr lang="en-US" sz="2800" dirty="0"/>
              <a:t> </a:t>
            </a:r>
            <a:r>
              <a:rPr lang="en-US" sz="2800" dirty="0" err="1"/>
              <a:t>genitori</a:t>
            </a:r>
            <a:r>
              <a:rPr lang="en-US" sz="2800" dirty="0"/>
              <a:t> </a:t>
            </a:r>
            <a:r>
              <a:rPr lang="en-US" sz="2800" dirty="0" err="1"/>
              <a:t>abbiano</a:t>
            </a:r>
            <a:r>
              <a:rPr lang="en-US" sz="2800" dirty="0"/>
              <a:t> a </a:t>
            </a:r>
            <a:r>
              <a:rPr lang="en-US" sz="2800" dirty="0" err="1"/>
              <a:t>cuore</a:t>
            </a:r>
            <a:r>
              <a:rPr lang="en-US" sz="2800" dirty="0"/>
              <a:t> l’ </a:t>
            </a:r>
            <a:r>
              <a:rPr lang="en-US" sz="2800" dirty="0" err="1">
                <a:solidFill>
                  <a:srgbClr val="C00000"/>
                </a:solidFill>
              </a:rPr>
              <a:t>educazione</a:t>
            </a:r>
            <a:r>
              <a:rPr lang="en-US" sz="2800" dirty="0">
                <a:solidFill>
                  <a:srgbClr val="C00000"/>
                </a:solidFill>
              </a:rPr>
              <a:t> </a:t>
            </a:r>
            <a:r>
              <a:rPr lang="en-US" sz="2800" dirty="0" err="1">
                <a:solidFill>
                  <a:srgbClr val="C00000"/>
                </a:solidFill>
              </a:rPr>
              <a:t>dei</a:t>
            </a:r>
            <a:r>
              <a:rPr lang="en-US" sz="2800" dirty="0">
                <a:solidFill>
                  <a:srgbClr val="C00000"/>
                </a:solidFill>
              </a:rPr>
              <a:t> </a:t>
            </a:r>
            <a:r>
              <a:rPr lang="en-US" sz="2800" dirty="0" err="1">
                <a:solidFill>
                  <a:srgbClr val="C00000"/>
                </a:solidFill>
              </a:rPr>
              <a:t>propri</a:t>
            </a:r>
            <a:r>
              <a:rPr lang="en-US" sz="2800" dirty="0">
                <a:solidFill>
                  <a:srgbClr val="C00000"/>
                </a:solidFill>
              </a:rPr>
              <a:t> </a:t>
            </a:r>
            <a:r>
              <a:rPr lang="en-US" sz="2800" dirty="0" err="1">
                <a:solidFill>
                  <a:srgbClr val="C00000"/>
                </a:solidFill>
              </a:rPr>
              <a:t>figli</a:t>
            </a:r>
            <a:r>
              <a:rPr lang="en-US" sz="2800" dirty="0">
                <a:solidFill>
                  <a:srgbClr val="C00000"/>
                </a:solidFill>
              </a:rPr>
              <a:t> </a:t>
            </a:r>
            <a:r>
              <a:rPr lang="en-US" sz="2800" dirty="0" err="1"/>
              <a:t>pur</a:t>
            </a:r>
            <a:r>
              <a:rPr lang="en-US" sz="2800" dirty="0"/>
              <a:t> </a:t>
            </a:r>
            <a:r>
              <a:rPr lang="en-US" sz="2800" dirty="0" err="1"/>
              <a:t>riconoscendo</a:t>
            </a:r>
            <a:r>
              <a:rPr lang="en-US" sz="2800" dirty="0"/>
              <a:t> la </a:t>
            </a:r>
            <a:r>
              <a:rPr lang="en-US" sz="2800" dirty="0" err="1"/>
              <a:t>necessità</a:t>
            </a:r>
            <a:r>
              <a:rPr lang="en-US" sz="2800" dirty="0"/>
              <a:t> </a:t>
            </a:r>
            <a:r>
              <a:rPr lang="en-US" sz="2800" dirty="0" err="1"/>
              <a:t>di</a:t>
            </a:r>
            <a:r>
              <a:rPr lang="en-US" sz="2800" dirty="0"/>
              <a:t> un </a:t>
            </a:r>
            <a:r>
              <a:rPr lang="en-US" sz="2800" dirty="0" err="1"/>
              <a:t>sostegno</a:t>
            </a:r>
            <a:r>
              <a:rPr lang="en-US" sz="2800" dirty="0"/>
              <a:t> </a:t>
            </a:r>
            <a:r>
              <a:rPr lang="en-US" sz="2800" dirty="0" err="1"/>
              <a:t>che</a:t>
            </a:r>
            <a:r>
              <a:rPr lang="en-US" sz="2800" dirty="0"/>
              <a:t> </a:t>
            </a:r>
            <a:r>
              <a:rPr lang="en-US" sz="2800" dirty="0" err="1"/>
              <a:t>consenta</a:t>
            </a:r>
            <a:r>
              <a:rPr lang="en-US" sz="2800" dirty="0"/>
              <a:t> </a:t>
            </a:r>
            <a:r>
              <a:rPr lang="en-US" sz="2800" dirty="0" err="1"/>
              <a:t>di</a:t>
            </a:r>
            <a:r>
              <a:rPr lang="en-US" sz="2800" dirty="0"/>
              <a:t> </a:t>
            </a:r>
            <a:r>
              <a:rPr lang="en-US" sz="2800" dirty="0" err="1"/>
              <a:t>dar</a:t>
            </a:r>
            <a:r>
              <a:rPr lang="en-US" sz="2800" dirty="0"/>
              <a:t> </a:t>
            </a:r>
            <a:r>
              <a:rPr lang="en-US" sz="2800" dirty="0" err="1"/>
              <a:t>loro</a:t>
            </a:r>
            <a:r>
              <a:rPr lang="en-US" sz="2800" dirty="0"/>
              <a:t> </a:t>
            </a:r>
            <a:r>
              <a:rPr lang="en-US" sz="2800" dirty="0" err="1"/>
              <a:t>valore</a:t>
            </a:r>
            <a:r>
              <a:rPr lang="en-US" sz="2800" dirty="0"/>
              <a:t> al </a:t>
            </a:r>
            <a:r>
              <a:rPr lang="en-US" sz="2800" dirty="0" err="1"/>
              <a:t>contributo</a:t>
            </a:r>
            <a:r>
              <a:rPr lang="en-US" sz="2800" dirty="0"/>
              <a:t> </a:t>
            </a:r>
            <a:r>
              <a:rPr lang="en-US" sz="2800" dirty="0" err="1"/>
              <a:t>che</a:t>
            </a:r>
            <a:r>
              <a:rPr lang="en-US" sz="2800" dirty="0"/>
              <a:t> </a:t>
            </a:r>
            <a:r>
              <a:rPr lang="en-US" sz="2800" dirty="0" err="1"/>
              <a:t>essi</a:t>
            </a:r>
            <a:r>
              <a:rPr lang="en-US" sz="2800" dirty="0"/>
              <a:t> </a:t>
            </a:r>
            <a:r>
              <a:rPr lang="en-US" sz="2800" dirty="0" err="1"/>
              <a:t>apportano</a:t>
            </a:r>
            <a:r>
              <a:rPr lang="en-US" sz="2800" dirty="0"/>
              <a:t> </a:t>
            </a:r>
            <a:r>
              <a:rPr lang="en-US" sz="2800" dirty="0" err="1"/>
              <a:t>nella</a:t>
            </a:r>
            <a:r>
              <a:rPr lang="en-US" sz="2800" dirty="0"/>
              <a:t> </a:t>
            </a:r>
            <a:r>
              <a:rPr lang="en-US" sz="2800" dirty="0" err="1">
                <a:solidFill>
                  <a:srgbClr val="C00000"/>
                </a:solidFill>
              </a:rPr>
              <a:t>crescita</a:t>
            </a:r>
            <a:r>
              <a:rPr lang="en-US" sz="2800" dirty="0">
                <a:solidFill>
                  <a:srgbClr val="C00000"/>
                </a:solidFill>
              </a:rPr>
              <a:t> </a:t>
            </a:r>
            <a:r>
              <a:rPr lang="en-US" sz="2800" dirty="0" err="1">
                <a:solidFill>
                  <a:srgbClr val="C00000"/>
                </a:solidFill>
              </a:rPr>
              <a:t>dei</a:t>
            </a:r>
            <a:r>
              <a:rPr lang="en-US" sz="2800" dirty="0">
                <a:solidFill>
                  <a:srgbClr val="C00000"/>
                </a:solidFill>
              </a:rPr>
              <a:t> </a:t>
            </a:r>
            <a:r>
              <a:rPr lang="en-US" sz="2800" dirty="0" err="1">
                <a:solidFill>
                  <a:srgbClr val="C00000"/>
                </a:solidFill>
              </a:rPr>
              <a:t>propri</a:t>
            </a:r>
            <a:r>
              <a:rPr lang="en-US" sz="2800" dirty="0">
                <a:solidFill>
                  <a:srgbClr val="C00000"/>
                </a:solidFill>
              </a:rPr>
              <a:t> </a:t>
            </a:r>
            <a:r>
              <a:rPr lang="en-US" sz="2800" dirty="0" err="1">
                <a:solidFill>
                  <a:srgbClr val="C00000"/>
                </a:solidFill>
              </a:rPr>
              <a:t>figli</a:t>
            </a:r>
            <a:endParaRPr sz="2800" dirty="0">
              <a:solidFill>
                <a:srgbClr val="C00000"/>
              </a:solidFill>
            </a:endParaRPr>
          </a:p>
          <a:p>
            <a:pPr marL="342900" lvl="0" indent="-209550" algn="l" rtl="0">
              <a:lnSpc>
                <a:spcPct val="142857"/>
              </a:lnSpc>
              <a:spcBef>
                <a:spcPts val="600"/>
              </a:spcBef>
              <a:spcAft>
                <a:spcPts val="0"/>
              </a:spcAft>
              <a:buClr>
                <a:schemeClr val="accent1"/>
              </a:buClr>
              <a:buSzPts val="2100"/>
              <a:buFont typeface="Noto Sans Symbols"/>
              <a:buNone/>
            </a:pPr>
            <a:endParaRPr sz="2800" dirty="0">
              <a:solidFill>
                <a:srgbClr val="C00000"/>
              </a:solidFill>
            </a:endParaRPr>
          </a:p>
          <a:p>
            <a:pPr marL="342900" lvl="0" indent="-342900" algn="l" rtl="0">
              <a:lnSpc>
                <a:spcPct val="107142"/>
              </a:lnSpc>
              <a:spcBef>
                <a:spcPts val="600"/>
              </a:spcBef>
              <a:spcAft>
                <a:spcPts val="0"/>
              </a:spcAft>
              <a:buClr>
                <a:schemeClr val="accent1"/>
              </a:buClr>
              <a:buSzPts val="2800"/>
              <a:buFont typeface="Noto Sans Symbols"/>
              <a:buChar char="∙"/>
            </a:pPr>
            <a:r>
              <a:rPr lang="en-US" sz="2800" dirty="0">
                <a:solidFill>
                  <a:srgbClr val="C00000"/>
                </a:solidFill>
              </a:rPr>
              <a:t>Rispetto </a:t>
            </a:r>
            <a:r>
              <a:rPr lang="en-US" sz="2800" dirty="0" err="1">
                <a:solidFill>
                  <a:srgbClr val="C00000"/>
                </a:solidFill>
              </a:rPr>
              <a:t>individuale</a:t>
            </a:r>
            <a:r>
              <a:rPr lang="en-US" sz="2800" dirty="0">
                <a:solidFill>
                  <a:srgbClr val="C00000"/>
                </a:solidFill>
              </a:rPr>
              <a:t> </a:t>
            </a:r>
            <a:r>
              <a:rPr lang="en-US" sz="2800" dirty="0">
                <a:solidFill>
                  <a:srgbClr val="1F4E83"/>
                </a:solidFill>
              </a:rPr>
              <a:t>-</a:t>
            </a:r>
            <a:r>
              <a:rPr lang="en-US" sz="2800" dirty="0">
                <a:solidFill>
                  <a:srgbClr val="44546A"/>
                </a:solidFill>
              </a:rPr>
              <a:t> il </a:t>
            </a:r>
            <a:r>
              <a:rPr lang="en-US" sz="2800" dirty="0" err="1">
                <a:solidFill>
                  <a:srgbClr val="44546A"/>
                </a:solidFill>
              </a:rPr>
              <a:t>contributo</a:t>
            </a:r>
            <a:r>
              <a:rPr lang="en-US" sz="2800" dirty="0">
                <a:solidFill>
                  <a:srgbClr val="44546A"/>
                </a:solidFill>
              </a:rPr>
              <a:t> di tutti </a:t>
            </a:r>
            <a:r>
              <a:rPr lang="en-US" sz="2800" dirty="0" err="1">
                <a:solidFill>
                  <a:srgbClr val="44546A"/>
                </a:solidFill>
              </a:rPr>
              <a:t>viene</a:t>
            </a:r>
            <a:r>
              <a:rPr lang="en-US" sz="2800" dirty="0">
                <a:solidFill>
                  <a:srgbClr val="44546A"/>
                </a:solidFill>
              </a:rPr>
              <a:t> </a:t>
            </a:r>
            <a:r>
              <a:rPr lang="en-US" sz="2800" dirty="0" err="1">
                <a:solidFill>
                  <a:srgbClr val="44546A"/>
                </a:solidFill>
              </a:rPr>
              <a:t>incoraggiato</a:t>
            </a:r>
            <a:r>
              <a:rPr lang="en-US" sz="2800" dirty="0">
                <a:solidFill>
                  <a:srgbClr val="44546A"/>
                </a:solidFill>
              </a:rPr>
              <a:t> e </a:t>
            </a:r>
            <a:r>
              <a:rPr lang="en-US" sz="2800" dirty="0" err="1">
                <a:solidFill>
                  <a:srgbClr val="44546A"/>
                </a:solidFill>
              </a:rPr>
              <a:t>riconosciuto</a:t>
            </a:r>
            <a:endParaRPr sz="2800" dirty="0">
              <a:solidFill>
                <a:srgbClr val="44546A"/>
              </a:solidFill>
            </a:endParaRPr>
          </a:p>
          <a:p>
            <a:pPr marL="342900" lvl="0" indent="-209550" algn="l" rtl="0">
              <a:lnSpc>
                <a:spcPct val="142857"/>
              </a:lnSpc>
              <a:spcBef>
                <a:spcPts val="600"/>
              </a:spcBef>
              <a:spcAft>
                <a:spcPts val="0"/>
              </a:spcAft>
              <a:buClr>
                <a:schemeClr val="accent1"/>
              </a:buClr>
              <a:buSzPts val="2100"/>
              <a:buFont typeface="Noto Sans Symbols"/>
              <a:buNone/>
            </a:pPr>
            <a:endParaRPr sz="2800" dirty="0">
              <a:solidFill>
                <a:srgbClr val="44546A"/>
              </a:solidFill>
            </a:endParaRPr>
          </a:p>
          <a:p>
            <a:pPr marL="342900" lvl="0" indent="-342900" algn="l" rtl="0">
              <a:lnSpc>
                <a:spcPct val="107142"/>
              </a:lnSpc>
              <a:spcBef>
                <a:spcPts val="600"/>
              </a:spcBef>
              <a:spcAft>
                <a:spcPts val="0"/>
              </a:spcAft>
              <a:buClr>
                <a:schemeClr val="accent1"/>
              </a:buClr>
              <a:buSzPts val="2800"/>
              <a:buFont typeface="Noto Sans Symbols"/>
              <a:buChar char="∙"/>
            </a:pPr>
            <a:r>
              <a:rPr lang="en-US" sz="2800" dirty="0"/>
              <a:t>I </a:t>
            </a:r>
            <a:r>
              <a:rPr lang="en-US" sz="2800" dirty="0" err="1"/>
              <a:t>modelli</a:t>
            </a:r>
            <a:r>
              <a:rPr lang="en-US" sz="2800" dirty="0"/>
              <a:t> </a:t>
            </a:r>
            <a:r>
              <a:rPr lang="en-US" sz="2800" dirty="0" err="1"/>
              <a:t>si</a:t>
            </a:r>
            <a:r>
              <a:rPr lang="en-US" sz="2800" dirty="0"/>
              <a:t> </a:t>
            </a:r>
            <a:r>
              <a:rPr lang="en-US" sz="2800" dirty="0" err="1">
                <a:solidFill>
                  <a:srgbClr val="C00000"/>
                </a:solidFill>
              </a:rPr>
              <a:t>basano</a:t>
            </a:r>
            <a:r>
              <a:rPr lang="en-US" sz="2800" dirty="0">
                <a:solidFill>
                  <a:srgbClr val="C00000"/>
                </a:solidFill>
              </a:rPr>
              <a:t> sui </a:t>
            </a:r>
            <a:r>
              <a:rPr lang="en-US" sz="2800" dirty="0" err="1">
                <a:solidFill>
                  <a:srgbClr val="C00000"/>
                </a:solidFill>
              </a:rPr>
              <a:t>punti</a:t>
            </a:r>
            <a:r>
              <a:rPr lang="en-US" sz="2800" dirty="0">
                <a:solidFill>
                  <a:srgbClr val="C00000"/>
                </a:solidFill>
              </a:rPr>
              <a:t> </a:t>
            </a:r>
            <a:r>
              <a:rPr lang="en-US" sz="2800" dirty="0" err="1">
                <a:solidFill>
                  <a:srgbClr val="C00000"/>
                </a:solidFill>
              </a:rPr>
              <a:t>di</a:t>
            </a:r>
            <a:r>
              <a:rPr lang="en-US" sz="2800" dirty="0">
                <a:solidFill>
                  <a:srgbClr val="C00000"/>
                </a:solidFill>
              </a:rPr>
              <a:t> </a:t>
            </a:r>
            <a:r>
              <a:rPr lang="en-US" sz="2800" dirty="0" err="1">
                <a:solidFill>
                  <a:srgbClr val="C00000"/>
                </a:solidFill>
              </a:rPr>
              <a:t>forza</a:t>
            </a:r>
            <a:r>
              <a:rPr lang="en-US" sz="2800" dirty="0">
                <a:solidFill>
                  <a:srgbClr val="C00000"/>
                </a:solidFill>
              </a:rPr>
              <a:t>,</a:t>
            </a:r>
            <a:r>
              <a:rPr lang="en-US" sz="2800" dirty="0"/>
              <a:t> </a:t>
            </a:r>
            <a:r>
              <a:rPr lang="en-US" sz="2800" dirty="0" err="1"/>
              <a:t>su</a:t>
            </a:r>
            <a:r>
              <a:rPr lang="en-US" sz="2800" dirty="0"/>
              <a:t> </a:t>
            </a:r>
            <a:r>
              <a:rPr lang="en-US" sz="2800" dirty="0" err="1"/>
              <a:t>ciò</a:t>
            </a:r>
            <a:r>
              <a:rPr lang="en-US" sz="2800" dirty="0"/>
              <a:t> </a:t>
            </a:r>
            <a:r>
              <a:rPr lang="en-US" sz="2800" dirty="0" err="1"/>
              <a:t>che</a:t>
            </a:r>
            <a:r>
              <a:rPr lang="en-US" sz="2800" dirty="0"/>
              <a:t> </a:t>
            </a:r>
            <a:r>
              <a:rPr lang="en-US" sz="2800" dirty="0" err="1"/>
              <a:t>genitori</a:t>
            </a:r>
            <a:r>
              <a:rPr lang="en-US" sz="2800" dirty="0"/>
              <a:t> e </a:t>
            </a:r>
            <a:r>
              <a:rPr lang="en-US" sz="2800" dirty="0" err="1"/>
              <a:t>figli</a:t>
            </a:r>
            <a:r>
              <a:rPr lang="en-US" sz="2800" dirty="0"/>
              <a:t> </a:t>
            </a:r>
            <a:r>
              <a:rPr lang="en-US" sz="2800" dirty="0" err="1"/>
              <a:t>già</a:t>
            </a:r>
            <a:r>
              <a:rPr lang="en-US" sz="2800" dirty="0"/>
              <a:t> </a:t>
            </a:r>
            <a:r>
              <a:rPr lang="en-US" sz="2800" dirty="0" err="1"/>
              <a:t>sanno</a:t>
            </a:r>
            <a:r>
              <a:rPr lang="en-US" sz="2800" dirty="0"/>
              <a:t> e </a:t>
            </a:r>
            <a:r>
              <a:rPr lang="en-US" sz="2800" dirty="0" err="1"/>
              <a:t>riescono</a:t>
            </a:r>
            <a:r>
              <a:rPr lang="en-US" sz="2800" dirty="0"/>
              <a:t> a fare in base </a:t>
            </a:r>
            <a:r>
              <a:rPr lang="en-US" sz="2800" dirty="0" err="1"/>
              <a:t>alle</a:t>
            </a:r>
            <a:r>
              <a:rPr lang="en-US" sz="2800" dirty="0"/>
              <a:t> </a:t>
            </a:r>
            <a:r>
              <a:rPr lang="en-US" sz="2800" dirty="0" err="1"/>
              <a:t>loro</a:t>
            </a:r>
            <a:r>
              <a:rPr lang="en-US" sz="2800" dirty="0"/>
              <a:t> </a:t>
            </a:r>
            <a:r>
              <a:rPr lang="en-US" sz="2800" dirty="0" err="1"/>
              <a:t>esperienze</a:t>
            </a:r>
            <a:r>
              <a:rPr lang="en-US" sz="2800" dirty="0"/>
              <a:t> </a:t>
            </a:r>
            <a:r>
              <a:rPr lang="en-US" sz="2800" dirty="0" err="1"/>
              <a:t>di</a:t>
            </a:r>
            <a:r>
              <a:rPr lang="en-US" sz="2800" dirty="0"/>
              <a:t> vita</a:t>
            </a:r>
            <a:endParaRPr sz="2800" dirty="0"/>
          </a:p>
          <a:p>
            <a:pPr marL="342900" lvl="0" indent="-165100" algn="l" rtl="0">
              <a:lnSpc>
                <a:spcPct val="107142"/>
              </a:lnSpc>
              <a:spcBef>
                <a:spcPts val="600"/>
              </a:spcBef>
              <a:spcAft>
                <a:spcPts val="0"/>
              </a:spcAft>
              <a:buClr>
                <a:schemeClr val="accent1"/>
              </a:buClr>
              <a:buSzPts val="2800"/>
              <a:buFont typeface="Noto Sans Symbols"/>
              <a:buNone/>
            </a:pPr>
            <a:endParaRPr sz="2800" dirty="0"/>
          </a:p>
          <a:p>
            <a:pPr marL="342900" lvl="0" indent="-342900" algn="l">
              <a:lnSpc>
                <a:spcPct val="107142"/>
              </a:lnSpc>
              <a:buClr>
                <a:schemeClr val="accent1"/>
              </a:buClr>
              <a:buSzPts val="2800"/>
              <a:buFont typeface="Noto Sans Symbols"/>
              <a:buChar char="∙"/>
            </a:pPr>
            <a:r>
              <a:rPr lang="en-US" sz="2800" dirty="0" err="1"/>
              <a:t>Vengono</a:t>
            </a:r>
            <a:r>
              <a:rPr lang="en-US" sz="2800" dirty="0"/>
              <a:t> individuate, </a:t>
            </a:r>
            <a:r>
              <a:rPr lang="en-US" sz="2800" dirty="0" err="1"/>
              <a:t>discusse</a:t>
            </a:r>
            <a:r>
              <a:rPr lang="en-US" sz="2800" dirty="0"/>
              <a:t> e </a:t>
            </a:r>
            <a:r>
              <a:rPr lang="en-US" sz="2800" dirty="0" err="1"/>
              <a:t>adattate</a:t>
            </a:r>
            <a:r>
              <a:rPr lang="en-US" sz="2800" dirty="0"/>
              <a:t> in base </a:t>
            </a:r>
            <a:r>
              <a:rPr lang="en-US" sz="2800" dirty="0" err="1"/>
              <a:t>ai</a:t>
            </a:r>
            <a:r>
              <a:rPr lang="en-US" sz="2800" dirty="0"/>
              <a:t> </a:t>
            </a:r>
            <a:r>
              <a:rPr lang="en-US" sz="2800" dirty="0" err="1"/>
              <a:t>programmi</a:t>
            </a:r>
            <a:r>
              <a:rPr lang="en-US" sz="2800" dirty="0"/>
              <a:t> le</a:t>
            </a:r>
            <a:r>
              <a:rPr lang="en-US" sz="2800" dirty="0">
                <a:solidFill>
                  <a:srgbClr val="C00000"/>
                </a:solidFill>
              </a:rPr>
              <a:t> </a:t>
            </a:r>
            <a:r>
              <a:rPr lang="en-US" sz="2800" dirty="0" err="1">
                <a:solidFill>
                  <a:srgbClr val="C00000"/>
                </a:solidFill>
              </a:rPr>
              <a:t>modalità</a:t>
            </a:r>
            <a:r>
              <a:rPr lang="en-US" sz="2800" dirty="0">
                <a:solidFill>
                  <a:srgbClr val="C00000"/>
                </a:solidFill>
              </a:rPr>
              <a:t> </a:t>
            </a:r>
            <a:r>
              <a:rPr lang="en-US" sz="2800" dirty="0" err="1">
                <a:solidFill>
                  <a:srgbClr val="C00000"/>
                </a:solidFill>
              </a:rPr>
              <a:t>di</a:t>
            </a:r>
            <a:r>
              <a:rPr lang="en-US" sz="2800" dirty="0">
                <a:solidFill>
                  <a:srgbClr val="C00000"/>
                </a:solidFill>
              </a:rPr>
              <a:t> </a:t>
            </a:r>
            <a:r>
              <a:rPr lang="en-US" sz="2800" dirty="0" err="1">
                <a:solidFill>
                  <a:srgbClr val="C00000"/>
                </a:solidFill>
              </a:rPr>
              <a:t>apprendimento</a:t>
            </a:r>
            <a:r>
              <a:rPr lang="en-US" sz="2800" dirty="0">
                <a:solidFill>
                  <a:srgbClr val="C00000"/>
                </a:solidFill>
              </a:rPr>
              <a:t> </a:t>
            </a:r>
            <a:r>
              <a:rPr lang="en-US" sz="2800" dirty="0" err="1">
                <a:solidFill>
                  <a:srgbClr val="C00000"/>
                </a:solidFill>
              </a:rPr>
              <a:t>individuale</a:t>
            </a:r>
            <a:r>
              <a:rPr lang="en-US" sz="2800" dirty="0">
                <a:solidFill>
                  <a:srgbClr val="C00000"/>
                </a:solidFill>
              </a:rPr>
              <a:t> </a:t>
            </a:r>
            <a:r>
              <a:rPr lang="en-US" sz="2800" dirty="0">
                <a:solidFill>
                  <a:srgbClr val="44546A"/>
                </a:solidFill>
              </a:rPr>
              <a:t>e </a:t>
            </a:r>
            <a:r>
              <a:rPr lang="en-US" sz="2800" dirty="0" err="1">
                <a:solidFill>
                  <a:srgbClr val="44546A"/>
                </a:solidFill>
              </a:rPr>
              <a:t>di</a:t>
            </a:r>
            <a:r>
              <a:rPr lang="en-US" sz="2800" dirty="0">
                <a:solidFill>
                  <a:srgbClr val="44546A"/>
                </a:solidFill>
              </a:rPr>
              <a:t> </a:t>
            </a:r>
            <a:r>
              <a:rPr lang="en-US" sz="2800" dirty="0" err="1">
                <a:solidFill>
                  <a:srgbClr val="44546A"/>
                </a:solidFill>
              </a:rPr>
              <a:t>accesso</a:t>
            </a:r>
            <a:r>
              <a:rPr lang="en-US" sz="2800" dirty="0">
                <a:solidFill>
                  <a:srgbClr val="44546A"/>
                </a:solidFill>
              </a:rPr>
              <a:t> </a:t>
            </a:r>
            <a:r>
              <a:rPr lang="en-US" sz="2800" dirty="0" err="1">
                <a:solidFill>
                  <a:srgbClr val="44546A"/>
                </a:solidFill>
              </a:rPr>
              <a:t>alle</a:t>
            </a:r>
            <a:r>
              <a:rPr lang="en-US" sz="2800" dirty="0">
                <a:solidFill>
                  <a:srgbClr val="44546A"/>
                </a:solidFill>
              </a:rPr>
              <a:t> </a:t>
            </a:r>
            <a:r>
              <a:rPr lang="en-US" sz="2800" dirty="0" err="1">
                <a:solidFill>
                  <a:srgbClr val="44546A"/>
                </a:solidFill>
              </a:rPr>
              <a:t>informazioni</a:t>
            </a:r>
            <a:r>
              <a:rPr lang="en-US" sz="2800" dirty="0">
                <a:solidFill>
                  <a:srgbClr val="44546A"/>
                </a:solidFill>
              </a:rPr>
              <a:t>, </a:t>
            </a:r>
            <a:r>
              <a:rPr lang="en-US" sz="2800" dirty="0" err="1">
                <a:solidFill>
                  <a:srgbClr val="44546A"/>
                </a:solidFill>
              </a:rPr>
              <a:t>tramite</a:t>
            </a:r>
            <a:r>
              <a:rPr lang="en-US" sz="2800" dirty="0">
                <a:solidFill>
                  <a:srgbClr val="44546A"/>
                </a:solidFill>
              </a:rPr>
              <a:t> la gamma </a:t>
            </a:r>
            <a:r>
              <a:rPr lang="en-US" sz="2800" dirty="0" err="1">
                <a:solidFill>
                  <a:srgbClr val="44546A"/>
                </a:solidFill>
              </a:rPr>
              <a:t>di</a:t>
            </a:r>
            <a:r>
              <a:rPr lang="en-US" sz="2800" dirty="0">
                <a:solidFill>
                  <a:srgbClr val="44546A"/>
                </a:solidFill>
              </a:rPr>
              <a:t> </a:t>
            </a:r>
            <a:r>
              <a:rPr lang="en-US" sz="2800" dirty="0" err="1">
                <a:solidFill>
                  <a:srgbClr val="44546A"/>
                </a:solidFill>
              </a:rPr>
              <a:t>attività</a:t>
            </a:r>
            <a:r>
              <a:rPr lang="en-US" sz="2800" dirty="0">
                <a:solidFill>
                  <a:srgbClr val="44546A"/>
                </a:solidFill>
              </a:rPr>
              <a:t> e </a:t>
            </a:r>
            <a:r>
              <a:rPr lang="en-US" sz="2800" dirty="0" err="1">
                <a:solidFill>
                  <a:srgbClr val="44546A"/>
                </a:solidFill>
              </a:rPr>
              <a:t>strumenti</a:t>
            </a:r>
            <a:r>
              <a:rPr lang="en-US" sz="2800" dirty="0">
                <a:solidFill>
                  <a:srgbClr val="44546A"/>
                </a:solidFill>
              </a:rPr>
              <a:t> </a:t>
            </a:r>
            <a:r>
              <a:rPr lang="en-US" sz="2800" dirty="0" err="1">
                <a:solidFill>
                  <a:srgbClr val="44546A"/>
                </a:solidFill>
              </a:rPr>
              <a:t>proposti</a:t>
            </a:r>
            <a:endParaRPr sz="2800" dirty="0"/>
          </a:p>
        </p:txBody>
      </p:sp>
      <p:sp>
        <p:nvSpPr>
          <p:cNvPr id="247" name="Google Shape;247;p17"/>
          <p:cNvSpPr txBox="1">
            <a:spLocks noGrp="1"/>
          </p:cNvSpPr>
          <p:nvPr>
            <p:ph type="title"/>
          </p:nvPr>
        </p:nvSpPr>
        <p:spPr>
          <a:xfrm>
            <a:off x="753979" y="154743"/>
            <a:ext cx="1207852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solidFill>
                  <a:schemeClr val="accent4">
                    <a:lumMod val="90000"/>
                    <a:lumOff val="10000"/>
                  </a:schemeClr>
                </a:solidFill>
              </a:rPr>
              <a:t>I </a:t>
            </a:r>
            <a:r>
              <a:rPr lang="en-US" sz="3200" dirty="0" err="1">
                <a:solidFill>
                  <a:schemeClr val="accent4">
                    <a:lumMod val="90000"/>
                    <a:lumOff val="10000"/>
                  </a:schemeClr>
                </a:solidFill>
              </a:rPr>
              <a:t>princìpi</a:t>
            </a:r>
            <a:r>
              <a:rPr lang="en-US" sz="3200" dirty="0">
                <a:solidFill>
                  <a:schemeClr val="accent4">
                    <a:lumMod val="90000"/>
                    <a:lumOff val="10000"/>
                  </a:schemeClr>
                </a:solidFill>
              </a:rPr>
              <a:t> </a:t>
            </a:r>
            <a:r>
              <a:rPr lang="en-US" sz="3200" dirty="0" err="1">
                <a:solidFill>
                  <a:schemeClr val="accent4">
                    <a:lumMod val="90000"/>
                    <a:lumOff val="10000"/>
                  </a:schemeClr>
                </a:solidFill>
              </a:rPr>
              <a:t>su</a:t>
            </a:r>
            <a:r>
              <a:rPr lang="en-US" sz="3200" dirty="0">
                <a:solidFill>
                  <a:schemeClr val="accent4">
                    <a:lumMod val="90000"/>
                    <a:lumOff val="10000"/>
                  </a:schemeClr>
                </a:solidFill>
              </a:rPr>
              <a:t> cui </a:t>
            </a:r>
            <a:r>
              <a:rPr lang="en-US" sz="3200" dirty="0" err="1">
                <a:solidFill>
                  <a:schemeClr val="accent4">
                    <a:lumMod val="90000"/>
                    <a:lumOff val="10000"/>
                  </a:schemeClr>
                </a:solidFill>
              </a:rPr>
              <a:t>si</a:t>
            </a:r>
            <a:r>
              <a:rPr lang="en-US" sz="3200" dirty="0">
                <a:solidFill>
                  <a:schemeClr val="accent4">
                    <a:lumMod val="90000"/>
                    <a:lumOff val="10000"/>
                  </a:schemeClr>
                </a:solidFill>
              </a:rPr>
              <a:t> </a:t>
            </a:r>
            <a:r>
              <a:rPr lang="en-US" sz="3200" dirty="0" err="1">
                <a:solidFill>
                  <a:schemeClr val="accent4">
                    <a:lumMod val="90000"/>
                    <a:lumOff val="10000"/>
                  </a:schemeClr>
                </a:solidFill>
              </a:rPr>
              <a:t>fonda</a:t>
            </a:r>
            <a:r>
              <a:rPr lang="en-US" sz="3200" dirty="0">
                <a:solidFill>
                  <a:schemeClr val="accent4">
                    <a:lumMod val="90000"/>
                    <a:lumOff val="10000"/>
                  </a:schemeClr>
                </a:solidFill>
              </a:rPr>
              <a:t> </a:t>
            </a:r>
            <a:r>
              <a:rPr lang="en-US" sz="3200" dirty="0" err="1">
                <a:solidFill>
                  <a:schemeClr val="accent4">
                    <a:lumMod val="90000"/>
                    <a:lumOff val="10000"/>
                  </a:schemeClr>
                </a:solidFill>
              </a:rPr>
              <a:t>l’Apprendimento</a:t>
            </a:r>
            <a:r>
              <a:rPr lang="en-US" sz="3200" dirty="0">
                <a:solidFill>
                  <a:schemeClr val="accent4">
                    <a:lumMod val="90000"/>
                    <a:lumOff val="10000"/>
                  </a:schemeClr>
                </a:solidFill>
              </a:rPr>
              <a:t> </a:t>
            </a:r>
            <a:r>
              <a:rPr lang="en-US" sz="3200" dirty="0" err="1">
                <a:solidFill>
                  <a:schemeClr val="accent4">
                    <a:lumMod val="90000"/>
                    <a:lumOff val="10000"/>
                  </a:schemeClr>
                </a:solidFill>
              </a:rPr>
              <a:t>Familiare</a:t>
            </a:r>
            <a:r>
              <a:rPr lang="en-US" sz="3200" dirty="0">
                <a:solidFill>
                  <a:schemeClr val="accent4">
                    <a:lumMod val="90000"/>
                    <a:lumOff val="10000"/>
                  </a:schemeClr>
                </a:solidFill>
              </a:rPr>
              <a:t> 1</a:t>
            </a:r>
            <a:endParaRPr sz="3200" dirty="0">
              <a:solidFill>
                <a:schemeClr val="accent4">
                  <a:lumMod val="90000"/>
                  <a:lumOff val="1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8"/>
          <p:cNvSpPr txBox="1">
            <a:spLocks noGrp="1"/>
          </p:cNvSpPr>
          <p:nvPr>
            <p:ph type="body" idx="1"/>
          </p:nvPr>
        </p:nvSpPr>
        <p:spPr>
          <a:xfrm>
            <a:off x="311377" y="1152158"/>
            <a:ext cx="12331404" cy="5129446"/>
          </a:xfrm>
          <a:prstGeom prst="rect">
            <a:avLst/>
          </a:prstGeom>
          <a:noFill/>
          <a:ln>
            <a:noFill/>
          </a:ln>
        </p:spPr>
        <p:txBody>
          <a:bodyPr spcFirstLastPara="1" wrap="square" lIns="45700" tIns="45700" rIns="45700" bIns="45700" anchor="t" anchorCtr="0">
            <a:normAutofit fontScale="92500" lnSpcReduction="10000"/>
          </a:bodyPr>
          <a:lstStyle/>
          <a:p>
            <a:pPr marL="339470" lvl="0" indent="-226312" algn="l" rtl="0">
              <a:lnSpc>
                <a:spcPct val="90000"/>
              </a:lnSpc>
              <a:spcBef>
                <a:spcPts val="0"/>
              </a:spcBef>
              <a:spcAft>
                <a:spcPts val="0"/>
              </a:spcAft>
              <a:buClr>
                <a:schemeClr val="accent1"/>
              </a:buClr>
              <a:buSzPts val="2772"/>
              <a:buFont typeface="Arial"/>
              <a:buChar char="•"/>
            </a:pPr>
            <a:r>
              <a:rPr lang="en-US" sz="2800" dirty="0">
                <a:solidFill>
                  <a:srgbClr val="374856"/>
                </a:solidFill>
              </a:rPr>
              <a:t>Le </a:t>
            </a:r>
            <a:r>
              <a:rPr lang="en-US" sz="2800" dirty="0" err="1">
                <a:solidFill>
                  <a:srgbClr val="374856"/>
                </a:solidFill>
              </a:rPr>
              <a:t>attività</a:t>
            </a:r>
            <a:r>
              <a:rPr lang="en-US" sz="2800" dirty="0">
                <a:solidFill>
                  <a:srgbClr val="374856"/>
                </a:solidFill>
              </a:rPr>
              <a:t> per </a:t>
            </a:r>
            <a:r>
              <a:rPr lang="en-US" sz="2800" dirty="0" err="1">
                <a:solidFill>
                  <a:srgbClr val="374856"/>
                </a:solidFill>
              </a:rPr>
              <a:t>gli</a:t>
            </a:r>
            <a:r>
              <a:rPr lang="en-US" sz="2800" dirty="0">
                <a:solidFill>
                  <a:srgbClr val="374856"/>
                </a:solidFill>
              </a:rPr>
              <a:t> </a:t>
            </a:r>
            <a:r>
              <a:rPr lang="en-US" sz="2800" dirty="0" err="1">
                <a:solidFill>
                  <a:srgbClr val="374856"/>
                </a:solidFill>
              </a:rPr>
              <a:t>adulti</a:t>
            </a:r>
            <a:r>
              <a:rPr lang="en-US" sz="2800" dirty="0">
                <a:solidFill>
                  <a:srgbClr val="374856"/>
                </a:solidFill>
              </a:rPr>
              <a:t> </a:t>
            </a:r>
            <a:r>
              <a:rPr lang="en-US" sz="2800" dirty="0" err="1">
                <a:solidFill>
                  <a:srgbClr val="374856"/>
                </a:solidFill>
              </a:rPr>
              <a:t>ed</a:t>
            </a:r>
            <a:r>
              <a:rPr lang="en-US" sz="2800" dirty="0">
                <a:solidFill>
                  <a:srgbClr val="374856"/>
                </a:solidFill>
              </a:rPr>
              <a:t> </a:t>
            </a:r>
            <a:r>
              <a:rPr lang="en-US" sz="2800" dirty="0" err="1">
                <a:solidFill>
                  <a:srgbClr val="374856"/>
                </a:solidFill>
              </a:rPr>
              <a:t>i</a:t>
            </a:r>
            <a:r>
              <a:rPr lang="en-US" sz="2800" dirty="0">
                <a:solidFill>
                  <a:srgbClr val="374856"/>
                </a:solidFill>
              </a:rPr>
              <a:t> </a:t>
            </a:r>
            <a:r>
              <a:rPr lang="en-US" sz="2800" dirty="0" err="1">
                <a:solidFill>
                  <a:srgbClr val="374856"/>
                </a:solidFill>
              </a:rPr>
              <a:t>programmi</a:t>
            </a:r>
            <a:r>
              <a:rPr lang="en-US" sz="2800" dirty="0">
                <a:solidFill>
                  <a:srgbClr val="374856"/>
                </a:solidFill>
              </a:rPr>
              <a:t> </a:t>
            </a:r>
            <a:r>
              <a:rPr lang="en-US" sz="2800" dirty="0" err="1">
                <a:solidFill>
                  <a:srgbClr val="374856"/>
                </a:solidFill>
              </a:rPr>
              <a:t>flessibili</a:t>
            </a:r>
            <a:r>
              <a:rPr lang="en-US" sz="2800" dirty="0">
                <a:solidFill>
                  <a:srgbClr val="374856"/>
                </a:solidFill>
              </a:rPr>
              <a:t> </a:t>
            </a:r>
            <a:r>
              <a:rPr lang="en-US" sz="2800" dirty="0" err="1">
                <a:solidFill>
                  <a:srgbClr val="374856"/>
                </a:solidFill>
              </a:rPr>
              <a:t>consentono</a:t>
            </a:r>
            <a:r>
              <a:rPr lang="en-US" sz="2800" dirty="0">
                <a:solidFill>
                  <a:srgbClr val="374856"/>
                </a:solidFill>
              </a:rPr>
              <a:t> </a:t>
            </a:r>
            <a:r>
              <a:rPr lang="en-US" sz="2800" dirty="0" err="1">
                <a:solidFill>
                  <a:srgbClr val="374856"/>
                </a:solidFill>
              </a:rPr>
              <a:t>discussioni</a:t>
            </a:r>
            <a:r>
              <a:rPr lang="en-US" sz="2800" dirty="0">
                <a:solidFill>
                  <a:srgbClr val="374856"/>
                </a:solidFill>
              </a:rPr>
              <a:t> </a:t>
            </a:r>
            <a:r>
              <a:rPr lang="en-US" sz="2800" dirty="0" err="1">
                <a:solidFill>
                  <a:srgbClr val="374856"/>
                </a:solidFill>
              </a:rPr>
              <a:t>approfondite</a:t>
            </a:r>
            <a:r>
              <a:rPr lang="en-US" sz="2800" dirty="0">
                <a:solidFill>
                  <a:srgbClr val="374856"/>
                </a:solidFill>
              </a:rPr>
              <a:t> in cui </a:t>
            </a:r>
            <a:r>
              <a:rPr lang="en-US" sz="2800" dirty="0" err="1">
                <a:solidFill>
                  <a:srgbClr val="C00000"/>
                </a:solidFill>
              </a:rPr>
              <a:t>l’apprendimento</a:t>
            </a:r>
            <a:r>
              <a:rPr lang="en-US" sz="2800" dirty="0">
                <a:solidFill>
                  <a:srgbClr val="C00000"/>
                </a:solidFill>
              </a:rPr>
              <a:t> </a:t>
            </a:r>
            <a:r>
              <a:rPr lang="en-US" sz="2800" dirty="0" err="1">
                <a:solidFill>
                  <a:srgbClr val="C00000"/>
                </a:solidFill>
              </a:rPr>
              <a:t>ed</a:t>
            </a:r>
            <a:r>
              <a:rPr lang="en-US" sz="2800" dirty="0">
                <a:solidFill>
                  <a:srgbClr val="C00000"/>
                </a:solidFill>
              </a:rPr>
              <a:t> </a:t>
            </a:r>
            <a:r>
              <a:rPr lang="en-US" sz="2800" dirty="0" err="1">
                <a:solidFill>
                  <a:srgbClr val="C00000"/>
                </a:solidFill>
              </a:rPr>
              <a:t>il</a:t>
            </a:r>
            <a:r>
              <a:rPr lang="en-US" sz="2800" dirty="0">
                <a:solidFill>
                  <a:srgbClr val="C00000"/>
                </a:solidFill>
              </a:rPr>
              <a:t> </a:t>
            </a:r>
            <a:r>
              <a:rPr lang="en-US" sz="2800" dirty="0" err="1">
                <a:solidFill>
                  <a:srgbClr val="C00000"/>
                </a:solidFill>
              </a:rPr>
              <a:t>supporto</a:t>
            </a:r>
            <a:r>
              <a:rPr lang="en-US" sz="2800" dirty="0">
                <a:solidFill>
                  <a:srgbClr val="C00000"/>
                </a:solidFill>
              </a:rPr>
              <a:t> </a:t>
            </a:r>
            <a:r>
              <a:rPr lang="en-US" sz="2800" dirty="0" err="1">
                <a:solidFill>
                  <a:srgbClr val="C00000"/>
                </a:solidFill>
              </a:rPr>
              <a:t>tra</a:t>
            </a:r>
            <a:r>
              <a:rPr lang="en-US" sz="2800" dirty="0">
                <a:solidFill>
                  <a:srgbClr val="C00000"/>
                </a:solidFill>
              </a:rPr>
              <a:t> </a:t>
            </a:r>
            <a:r>
              <a:rPr lang="en-US" sz="2800" dirty="0" err="1">
                <a:solidFill>
                  <a:srgbClr val="C00000"/>
                </a:solidFill>
              </a:rPr>
              <a:t>pari</a:t>
            </a:r>
            <a:r>
              <a:rPr lang="en-US" sz="2800" dirty="0">
                <a:solidFill>
                  <a:srgbClr val="C00000"/>
                </a:solidFill>
              </a:rPr>
              <a:t> </a:t>
            </a:r>
            <a:r>
              <a:rPr lang="en-US" sz="2800" dirty="0" err="1">
                <a:solidFill>
                  <a:srgbClr val="374856"/>
                </a:solidFill>
              </a:rPr>
              <a:t>giocano</a:t>
            </a:r>
            <a:r>
              <a:rPr lang="en-US" sz="2800" dirty="0">
                <a:solidFill>
                  <a:srgbClr val="374856"/>
                </a:solidFill>
              </a:rPr>
              <a:t> un </a:t>
            </a:r>
            <a:r>
              <a:rPr lang="en-US" sz="2800" dirty="0" err="1">
                <a:solidFill>
                  <a:srgbClr val="374856"/>
                </a:solidFill>
              </a:rPr>
              <a:t>ruolo</a:t>
            </a:r>
            <a:r>
              <a:rPr lang="en-US" sz="2800" dirty="0">
                <a:solidFill>
                  <a:srgbClr val="374856"/>
                </a:solidFill>
              </a:rPr>
              <a:t> </a:t>
            </a:r>
            <a:r>
              <a:rPr lang="en-US" sz="2800" dirty="0" err="1">
                <a:solidFill>
                  <a:srgbClr val="374856"/>
                </a:solidFill>
              </a:rPr>
              <a:t>essenziale</a:t>
            </a:r>
            <a:endParaRPr sz="2800" dirty="0"/>
          </a:p>
          <a:p>
            <a:pPr marL="339470" lvl="0" indent="-50290" algn="l" rtl="0">
              <a:lnSpc>
                <a:spcPct val="90000"/>
              </a:lnSpc>
              <a:spcBef>
                <a:spcPts val="500"/>
              </a:spcBef>
              <a:spcAft>
                <a:spcPts val="0"/>
              </a:spcAft>
              <a:buClr>
                <a:schemeClr val="accent1"/>
              </a:buClr>
              <a:buSzPts val="2772"/>
              <a:buFont typeface="Arial"/>
              <a:buNone/>
            </a:pPr>
            <a:endParaRPr sz="2800" dirty="0">
              <a:solidFill>
                <a:srgbClr val="374856"/>
              </a:solidFill>
            </a:endParaRPr>
          </a:p>
          <a:p>
            <a:pPr marL="339470" lvl="0" indent="-226312" algn="l" rtl="0">
              <a:lnSpc>
                <a:spcPct val="90000"/>
              </a:lnSpc>
              <a:spcBef>
                <a:spcPts val="500"/>
              </a:spcBef>
              <a:spcAft>
                <a:spcPts val="0"/>
              </a:spcAft>
              <a:buClr>
                <a:schemeClr val="accent1"/>
              </a:buClr>
              <a:buSzPts val="2772"/>
              <a:buFont typeface="Arial"/>
              <a:buChar char="•"/>
            </a:pPr>
            <a:r>
              <a:rPr lang="en-US" sz="2800" dirty="0">
                <a:solidFill>
                  <a:srgbClr val="374856"/>
                </a:solidFill>
              </a:rPr>
              <a:t>Il </a:t>
            </a:r>
            <a:r>
              <a:rPr lang="en-US" sz="2800" dirty="0" err="1">
                <a:solidFill>
                  <a:srgbClr val="374856"/>
                </a:solidFill>
              </a:rPr>
              <a:t>contesto</a:t>
            </a:r>
            <a:r>
              <a:rPr lang="en-US" sz="2800" dirty="0">
                <a:solidFill>
                  <a:srgbClr val="374856"/>
                </a:solidFill>
              </a:rPr>
              <a:t> </a:t>
            </a:r>
            <a:r>
              <a:rPr lang="en-US" sz="2800" dirty="0" err="1">
                <a:solidFill>
                  <a:srgbClr val="374856"/>
                </a:solidFill>
              </a:rPr>
              <a:t>di</a:t>
            </a:r>
            <a:r>
              <a:rPr lang="en-US" sz="2800" dirty="0">
                <a:solidFill>
                  <a:srgbClr val="374856"/>
                </a:solidFill>
              </a:rPr>
              <a:t> </a:t>
            </a:r>
            <a:r>
              <a:rPr lang="en-US" sz="2800" dirty="0" err="1">
                <a:solidFill>
                  <a:srgbClr val="374856"/>
                </a:solidFill>
              </a:rPr>
              <a:t>apprendimento</a:t>
            </a:r>
            <a:r>
              <a:rPr lang="en-US" sz="2800" dirty="0">
                <a:solidFill>
                  <a:srgbClr val="374856"/>
                </a:solidFill>
              </a:rPr>
              <a:t> </a:t>
            </a:r>
            <a:r>
              <a:rPr lang="en-US" sz="2800" dirty="0" err="1">
                <a:solidFill>
                  <a:srgbClr val="374856"/>
                </a:solidFill>
              </a:rPr>
              <a:t>familiare</a:t>
            </a:r>
            <a:r>
              <a:rPr lang="en-US" sz="2800" dirty="0">
                <a:solidFill>
                  <a:srgbClr val="374856"/>
                </a:solidFill>
              </a:rPr>
              <a:t> è </a:t>
            </a:r>
            <a:r>
              <a:rPr lang="en-US" sz="2800" dirty="0" err="1">
                <a:solidFill>
                  <a:srgbClr val="374856"/>
                </a:solidFill>
              </a:rPr>
              <a:t>informale</a:t>
            </a:r>
            <a:r>
              <a:rPr lang="en-US" sz="2800" dirty="0">
                <a:solidFill>
                  <a:srgbClr val="374856"/>
                </a:solidFill>
              </a:rPr>
              <a:t> e </a:t>
            </a:r>
            <a:r>
              <a:rPr lang="en-US" sz="2800" dirty="0" err="1">
                <a:solidFill>
                  <a:srgbClr val="374856"/>
                </a:solidFill>
              </a:rPr>
              <a:t>sicuro</a:t>
            </a:r>
            <a:r>
              <a:rPr lang="en-US" sz="2800" dirty="0">
                <a:solidFill>
                  <a:srgbClr val="374856"/>
                </a:solidFill>
              </a:rPr>
              <a:t> per cui </a:t>
            </a:r>
            <a:r>
              <a:rPr lang="en-US" sz="2800" dirty="0" err="1">
                <a:solidFill>
                  <a:srgbClr val="374856"/>
                </a:solidFill>
              </a:rPr>
              <a:t>gli</a:t>
            </a:r>
            <a:r>
              <a:rPr lang="en-US" sz="2800" dirty="0">
                <a:solidFill>
                  <a:srgbClr val="374856"/>
                </a:solidFill>
              </a:rPr>
              <a:t> </a:t>
            </a:r>
            <a:r>
              <a:rPr lang="en-US" sz="2800" dirty="0" err="1">
                <a:solidFill>
                  <a:srgbClr val="374856"/>
                </a:solidFill>
              </a:rPr>
              <a:t>adulti</a:t>
            </a:r>
            <a:r>
              <a:rPr lang="en-US" sz="2800" dirty="0">
                <a:solidFill>
                  <a:srgbClr val="374856"/>
                </a:solidFill>
              </a:rPr>
              <a:t> e </a:t>
            </a:r>
            <a:r>
              <a:rPr lang="en-US" sz="2800" dirty="0" err="1">
                <a:solidFill>
                  <a:srgbClr val="374856"/>
                </a:solidFill>
              </a:rPr>
              <a:t>i</a:t>
            </a:r>
            <a:r>
              <a:rPr lang="en-US" sz="2800" dirty="0">
                <a:solidFill>
                  <a:srgbClr val="374856"/>
                </a:solidFill>
              </a:rPr>
              <a:t> </a:t>
            </a:r>
            <a:r>
              <a:rPr lang="en-US" sz="2800" dirty="0" err="1">
                <a:solidFill>
                  <a:srgbClr val="374856"/>
                </a:solidFill>
              </a:rPr>
              <a:t>giovani</a:t>
            </a:r>
            <a:r>
              <a:rPr lang="en-US" sz="2800" dirty="0">
                <a:solidFill>
                  <a:srgbClr val="374856"/>
                </a:solidFill>
              </a:rPr>
              <a:t> </a:t>
            </a:r>
            <a:r>
              <a:rPr lang="en-US" sz="2800" dirty="0" err="1">
                <a:solidFill>
                  <a:srgbClr val="374856"/>
                </a:solidFill>
              </a:rPr>
              <a:t>possono</a:t>
            </a:r>
            <a:r>
              <a:rPr lang="en-US" sz="2800" dirty="0">
                <a:solidFill>
                  <a:srgbClr val="374856"/>
                </a:solidFill>
              </a:rPr>
              <a:t> </a:t>
            </a:r>
            <a:r>
              <a:rPr lang="en-US" sz="2800" dirty="0" err="1">
                <a:solidFill>
                  <a:srgbClr val="374856"/>
                </a:solidFill>
              </a:rPr>
              <a:t>sperimentare</a:t>
            </a:r>
            <a:r>
              <a:rPr lang="en-US" sz="2800" dirty="0">
                <a:solidFill>
                  <a:srgbClr val="374856"/>
                </a:solidFill>
              </a:rPr>
              <a:t> </a:t>
            </a:r>
            <a:r>
              <a:rPr lang="en-US" sz="2800" dirty="0" err="1">
                <a:solidFill>
                  <a:srgbClr val="C00000"/>
                </a:solidFill>
              </a:rPr>
              <a:t>un’esperienza</a:t>
            </a:r>
            <a:r>
              <a:rPr lang="en-US" sz="2800" dirty="0">
                <a:solidFill>
                  <a:srgbClr val="C00000"/>
                </a:solidFill>
              </a:rPr>
              <a:t> </a:t>
            </a:r>
            <a:r>
              <a:rPr lang="en-US" sz="2800" dirty="0" err="1">
                <a:solidFill>
                  <a:srgbClr val="C00000"/>
                </a:solidFill>
              </a:rPr>
              <a:t>di</a:t>
            </a:r>
            <a:r>
              <a:rPr lang="en-US" sz="2800" dirty="0">
                <a:solidFill>
                  <a:srgbClr val="C00000"/>
                </a:solidFill>
              </a:rPr>
              <a:t> </a:t>
            </a:r>
            <a:r>
              <a:rPr lang="en-US" sz="2800" dirty="0" err="1">
                <a:solidFill>
                  <a:srgbClr val="C00000"/>
                </a:solidFill>
              </a:rPr>
              <a:t>apprendimento</a:t>
            </a:r>
            <a:r>
              <a:rPr lang="en-US" sz="2800" dirty="0">
                <a:solidFill>
                  <a:srgbClr val="C00000"/>
                </a:solidFill>
              </a:rPr>
              <a:t> </a:t>
            </a:r>
            <a:r>
              <a:rPr lang="en-US" sz="2800" dirty="0" err="1">
                <a:solidFill>
                  <a:srgbClr val="C00000"/>
                </a:solidFill>
              </a:rPr>
              <a:t>positiva</a:t>
            </a:r>
            <a:r>
              <a:rPr lang="en-US" sz="2800" dirty="0">
                <a:solidFill>
                  <a:srgbClr val="374856"/>
                </a:solidFill>
              </a:rPr>
              <a:t> </a:t>
            </a:r>
            <a:r>
              <a:rPr lang="en-US" sz="2800" dirty="0" err="1">
                <a:solidFill>
                  <a:srgbClr val="374856"/>
                </a:solidFill>
              </a:rPr>
              <a:t>che</a:t>
            </a:r>
            <a:r>
              <a:rPr lang="en-US" sz="2800" dirty="0">
                <a:solidFill>
                  <a:srgbClr val="374856"/>
                </a:solidFill>
              </a:rPr>
              <a:t> </a:t>
            </a:r>
            <a:r>
              <a:rPr lang="en-US" sz="2800" dirty="0" err="1">
                <a:solidFill>
                  <a:srgbClr val="374856"/>
                </a:solidFill>
              </a:rPr>
              <a:t>porti</a:t>
            </a:r>
            <a:r>
              <a:rPr lang="en-US" sz="2800" dirty="0">
                <a:solidFill>
                  <a:srgbClr val="374856"/>
                </a:solidFill>
              </a:rPr>
              <a:t> </a:t>
            </a:r>
            <a:r>
              <a:rPr lang="en-US" sz="2800" dirty="0" err="1">
                <a:solidFill>
                  <a:srgbClr val="374856"/>
                </a:solidFill>
              </a:rPr>
              <a:t>all’autosviluppo</a:t>
            </a:r>
            <a:r>
              <a:rPr lang="en-US" sz="2800" dirty="0">
                <a:solidFill>
                  <a:srgbClr val="374856"/>
                </a:solidFill>
              </a:rPr>
              <a:t> e ad </a:t>
            </a:r>
            <a:r>
              <a:rPr lang="en-US" sz="2800" dirty="0" err="1">
                <a:solidFill>
                  <a:srgbClr val="374856"/>
                </a:solidFill>
              </a:rPr>
              <a:t>una</a:t>
            </a:r>
            <a:r>
              <a:rPr lang="en-US" sz="2800" dirty="0">
                <a:solidFill>
                  <a:srgbClr val="374856"/>
                </a:solidFill>
              </a:rPr>
              <a:t> </a:t>
            </a:r>
            <a:r>
              <a:rPr lang="en-US" sz="2800" dirty="0" err="1">
                <a:solidFill>
                  <a:srgbClr val="374856"/>
                </a:solidFill>
              </a:rPr>
              <a:t>maggior</a:t>
            </a:r>
            <a:r>
              <a:rPr lang="en-US" sz="2800" dirty="0">
                <a:solidFill>
                  <a:srgbClr val="374856"/>
                </a:solidFill>
              </a:rPr>
              <a:t> </a:t>
            </a:r>
            <a:r>
              <a:rPr lang="en-US" sz="2800" dirty="0" err="1">
                <a:solidFill>
                  <a:srgbClr val="374856"/>
                </a:solidFill>
              </a:rPr>
              <a:t>sicurezza</a:t>
            </a:r>
            <a:r>
              <a:rPr lang="en-US" sz="2800" dirty="0">
                <a:solidFill>
                  <a:srgbClr val="374856"/>
                </a:solidFill>
              </a:rPr>
              <a:t> </a:t>
            </a:r>
            <a:r>
              <a:rPr lang="en-US" sz="2800" dirty="0" err="1">
                <a:solidFill>
                  <a:srgbClr val="374856"/>
                </a:solidFill>
              </a:rPr>
              <a:t>da</a:t>
            </a:r>
            <a:r>
              <a:rPr lang="en-US" sz="2800" dirty="0">
                <a:solidFill>
                  <a:srgbClr val="374856"/>
                </a:solidFill>
              </a:rPr>
              <a:t> parte </a:t>
            </a:r>
            <a:r>
              <a:rPr lang="en-US" sz="2800" dirty="0" err="1">
                <a:solidFill>
                  <a:srgbClr val="374856"/>
                </a:solidFill>
              </a:rPr>
              <a:t>degli</a:t>
            </a:r>
            <a:r>
              <a:rPr lang="en-US" sz="2800" dirty="0">
                <a:solidFill>
                  <a:srgbClr val="374856"/>
                </a:solidFill>
              </a:rPr>
              <a:t> </a:t>
            </a:r>
            <a:r>
              <a:rPr lang="en-US" sz="2800" dirty="0" err="1">
                <a:solidFill>
                  <a:srgbClr val="374856"/>
                </a:solidFill>
              </a:rPr>
              <a:t>adulti</a:t>
            </a:r>
            <a:r>
              <a:rPr lang="en-US" sz="2800" dirty="0">
                <a:solidFill>
                  <a:srgbClr val="374856"/>
                </a:solidFill>
              </a:rPr>
              <a:t> ad </a:t>
            </a:r>
            <a:r>
              <a:rPr lang="en-US" sz="2800" dirty="0" err="1">
                <a:solidFill>
                  <a:srgbClr val="374856"/>
                </a:solidFill>
              </a:rPr>
              <a:t>esplorare</a:t>
            </a:r>
            <a:r>
              <a:rPr lang="en-US" sz="2800" dirty="0">
                <a:solidFill>
                  <a:srgbClr val="374856"/>
                </a:solidFill>
              </a:rPr>
              <a:t> </a:t>
            </a:r>
            <a:r>
              <a:rPr lang="en-US" sz="2800" dirty="0" err="1">
                <a:solidFill>
                  <a:srgbClr val="374856"/>
                </a:solidFill>
              </a:rPr>
              <a:t>nuove</a:t>
            </a:r>
            <a:r>
              <a:rPr lang="en-US" sz="2800" dirty="0">
                <a:solidFill>
                  <a:srgbClr val="374856"/>
                </a:solidFill>
              </a:rPr>
              <a:t> </a:t>
            </a:r>
            <a:r>
              <a:rPr lang="en-US" sz="2800" dirty="0" err="1">
                <a:solidFill>
                  <a:srgbClr val="374856"/>
                </a:solidFill>
              </a:rPr>
              <a:t>direzioni</a:t>
            </a:r>
            <a:endParaRPr sz="2800" dirty="0"/>
          </a:p>
          <a:p>
            <a:pPr marL="339470" lvl="0" indent="-50290" algn="l" rtl="0">
              <a:lnSpc>
                <a:spcPct val="90000"/>
              </a:lnSpc>
              <a:spcBef>
                <a:spcPts val="500"/>
              </a:spcBef>
              <a:spcAft>
                <a:spcPts val="0"/>
              </a:spcAft>
              <a:buClr>
                <a:schemeClr val="accent1"/>
              </a:buClr>
              <a:buSzPts val="2772"/>
              <a:buFont typeface="Arial"/>
              <a:buNone/>
            </a:pPr>
            <a:endParaRPr sz="2800" dirty="0">
              <a:solidFill>
                <a:srgbClr val="374856"/>
              </a:solidFill>
            </a:endParaRPr>
          </a:p>
          <a:p>
            <a:pPr marL="339470" lvl="0" indent="-226312" algn="l" rtl="0">
              <a:lnSpc>
                <a:spcPct val="90000"/>
              </a:lnSpc>
              <a:spcBef>
                <a:spcPts val="500"/>
              </a:spcBef>
              <a:spcAft>
                <a:spcPts val="0"/>
              </a:spcAft>
              <a:buClr>
                <a:schemeClr val="accent1"/>
              </a:buClr>
              <a:buSzPts val="2772"/>
              <a:buFont typeface="Arial"/>
              <a:buChar char="•"/>
            </a:pPr>
            <a:r>
              <a:rPr lang="en-US" sz="2800" dirty="0" err="1">
                <a:solidFill>
                  <a:srgbClr val="374856"/>
                </a:solidFill>
              </a:rPr>
              <a:t>L’apprendimento</a:t>
            </a:r>
            <a:r>
              <a:rPr lang="en-US" sz="2800" dirty="0">
                <a:solidFill>
                  <a:srgbClr val="374856"/>
                </a:solidFill>
              </a:rPr>
              <a:t> </a:t>
            </a:r>
            <a:r>
              <a:rPr lang="en-US" sz="2800" dirty="0" err="1">
                <a:solidFill>
                  <a:srgbClr val="374856"/>
                </a:solidFill>
              </a:rPr>
              <a:t>familiare</a:t>
            </a:r>
            <a:r>
              <a:rPr lang="en-US" sz="2800" dirty="0">
                <a:solidFill>
                  <a:srgbClr val="374856"/>
                </a:solidFill>
              </a:rPr>
              <a:t> è </a:t>
            </a:r>
            <a:r>
              <a:rPr lang="en-US" sz="2800" dirty="0" err="1">
                <a:solidFill>
                  <a:srgbClr val="374856"/>
                </a:solidFill>
              </a:rPr>
              <a:t>concepito</a:t>
            </a:r>
            <a:r>
              <a:rPr lang="en-US" sz="2800" dirty="0">
                <a:solidFill>
                  <a:srgbClr val="374856"/>
                </a:solidFill>
              </a:rPr>
              <a:t> per </a:t>
            </a:r>
            <a:r>
              <a:rPr lang="en-US" sz="2800" dirty="0" err="1">
                <a:solidFill>
                  <a:srgbClr val="374856"/>
                </a:solidFill>
              </a:rPr>
              <a:t>coinvolgere</a:t>
            </a:r>
            <a:r>
              <a:rPr lang="en-US" sz="2800" dirty="0">
                <a:solidFill>
                  <a:srgbClr val="374856"/>
                </a:solidFill>
              </a:rPr>
              <a:t> </a:t>
            </a:r>
            <a:r>
              <a:rPr lang="en-US" sz="2800" dirty="0" err="1">
                <a:solidFill>
                  <a:srgbClr val="374856"/>
                </a:solidFill>
              </a:rPr>
              <a:t>gli</a:t>
            </a:r>
            <a:r>
              <a:rPr lang="en-US" sz="2800" dirty="0">
                <a:solidFill>
                  <a:srgbClr val="374856"/>
                </a:solidFill>
              </a:rPr>
              <a:t> </a:t>
            </a:r>
            <a:r>
              <a:rPr lang="en-US" sz="2800" dirty="0" err="1">
                <a:solidFill>
                  <a:srgbClr val="374856"/>
                </a:solidFill>
              </a:rPr>
              <a:t>studenti</a:t>
            </a:r>
            <a:r>
              <a:rPr lang="en-US" sz="2800" dirty="0">
                <a:solidFill>
                  <a:srgbClr val="374856"/>
                </a:solidFill>
              </a:rPr>
              <a:t> in </a:t>
            </a:r>
            <a:r>
              <a:rPr lang="en-US" sz="2800" dirty="0" err="1">
                <a:solidFill>
                  <a:srgbClr val="374856"/>
                </a:solidFill>
              </a:rPr>
              <a:t>una</a:t>
            </a:r>
            <a:r>
              <a:rPr lang="en-US" sz="2800" dirty="0">
                <a:solidFill>
                  <a:srgbClr val="374856"/>
                </a:solidFill>
              </a:rPr>
              <a:t> </a:t>
            </a:r>
            <a:r>
              <a:rPr lang="en-US" sz="2800" dirty="0" err="1">
                <a:solidFill>
                  <a:srgbClr val="374856"/>
                </a:solidFill>
              </a:rPr>
              <a:t>serie</a:t>
            </a:r>
            <a:r>
              <a:rPr lang="en-US" sz="2800" dirty="0">
                <a:solidFill>
                  <a:srgbClr val="374856"/>
                </a:solidFill>
              </a:rPr>
              <a:t> </a:t>
            </a:r>
            <a:r>
              <a:rPr lang="en-US" sz="2800" dirty="0" err="1">
                <a:solidFill>
                  <a:srgbClr val="374856"/>
                </a:solidFill>
              </a:rPr>
              <a:t>di</a:t>
            </a:r>
            <a:r>
              <a:rPr lang="en-US" sz="2800" dirty="0">
                <a:solidFill>
                  <a:srgbClr val="374856"/>
                </a:solidFill>
              </a:rPr>
              <a:t> </a:t>
            </a:r>
            <a:r>
              <a:rPr lang="en-US" sz="2800" dirty="0" err="1">
                <a:solidFill>
                  <a:srgbClr val="374856"/>
                </a:solidFill>
              </a:rPr>
              <a:t>attività</a:t>
            </a:r>
            <a:r>
              <a:rPr lang="en-US" sz="2800" dirty="0">
                <a:solidFill>
                  <a:srgbClr val="374856"/>
                </a:solidFill>
              </a:rPr>
              <a:t> </a:t>
            </a:r>
            <a:r>
              <a:rPr lang="en-US" sz="2800" dirty="0" err="1">
                <a:solidFill>
                  <a:srgbClr val="374856"/>
                </a:solidFill>
              </a:rPr>
              <a:t>pratiche</a:t>
            </a:r>
            <a:r>
              <a:rPr lang="en-US" sz="2800" dirty="0">
                <a:solidFill>
                  <a:srgbClr val="374856"/>
                </a:solidFill>
              </a:rPr>
              <a:t> </a:t>
            </a:r>
            <a:r>
              <a:rPr lang="en-US" sz="2800" dirty="0" err="1">
                <a:solidFill>
                  <a:srgbClr val="374856"/>
                </a:solidFill>
              </a:rPr>
              <a:t>che</a:t>
            </a:r>
            <a:r>
              <a:rPr lang="en-US" sz="2800" dirty="0">
                <a:solidFill>
                  <a:srgbClr val="374856"/>
                </a:solidFill>
              </a:rPr>
              <a:t> </a:t>
            </a:r>
            <a:r>
              <a:rPr lang="en-US" sz="2800" dirty="0" err="1">
                <a:solidFill>
                  <a:srgbClr val="374856"/>
                </a:solidFill>
              </a:rPr>
              <a:t>stimolino</a:t>
            </a:r>
            <a:r>
              <a:rPr lang="en-US" sz="2800" dirty="0">
                <a:solidFill>
                  <a:srgbClr val="374856"/>
                </a:solidFill>
              </a:rPr>
              <a:t> la </a:t>
            </a:r>
            <a:r>
              <a:rPr lang="en-US" sz="2800" dirty="0" err="1">
                <a:solidFill>
                  <a:srgbClr val="374856"/>
                </a:solidFill>
              </a:rPr>
              <a:t>riflessione</a:t>
            </a:r>
            <a:r>
              <a:rPr lang="en-US" sz="2800" dirty="0">
                <a:solidFill>
                  <a:srgbClr val="374856"/>
                </a:solidFill>
              </a:rPr>
              <a:t> </a:t>
            </a:r>
            <a:r>
              <a:rPr lang="en-US" sz="2800" dirty="0" err="1">
                <a:solidFill>
                  <a:srgbClr val="374856"/>
                </a:solidFill>
              </a:rPr>
              <a:t>all’interno</a:t>
            </a:r>
            <a:r>
              <a:rPr lang="en-US" sz="2800" dirty="0">
                <a:solidFill>
                  <a:srgbClr val="374856"/>
                </a:solidFill>
              </a:rPr>
              <a:t> </a:t>
            </a:r>
            <a:r>
              <a:rPr lang="en-US" sz="2800" dirty="0" err="1">
                <a:solidFill>
                  <a:srgbClr val="374856"/>
                </a:solidFill>
              </a:rPr>
              <a:t>di</a:t>
            </a:r>
            <a:r>
              <a:rPr lang="en-US" sz="2800" dirty="0">
                <a:solidFill>
                  <a:srgbClr val="374856"/>
                </a:solidFill>
              </a:rPr>
              <a:t> un </a:t>
            </a:r>
            <a:r>
              <a:rPr lang="en-US" sz="2800" dirty="0" err="1">
                <a:solidFill>
                  <a:srgbClr val="374856"/>
                </a:solidFill>
              </a:rPr>
              <a:t>contesto</a:t>
            </a:r>
            <a:r>
              <a:rPr lang="en-US" sz="2800" dirty="0">
                <a:solidFill>
                  <a:srgbClr val="374856"/>
                </a:solidFill>
              </a:rPr>
              <a:t> </a:t>
            </a:r>
            <a:r>
              <a:rPr lang="en-US" sz="2800" dirty="0" err="1">
                <a:solidFill>
                  <a:srgbClr val="374856"/>
                </a:solidFill>
              </a:rPr>
              <a:t>di</a:t>
            </a:r>
            <a:r>
              <a:rPr lang="en-US" sz="2800" dirty="0">
                <a:solidFill>
                  <a:srgbClr val="374856"/>
                </a:solidFill>
              </a:rPr>
              <a:t> </a:t>
            </a:r>
            <a:r>
              <a:rPr lang="en-US" sz="2800" dirty="0" err="1">
                <a:solidFill>
                  <a:srgbClr val="374856"/>
                </a:solidFill>
              </a:rPr>
              <a:t>apprendimento</a:t>
            </a:r>
            <a:r>
              <a:rPr lang="en-US" sz="2800" dirty="0">
                <a:solidFill>
                  <a:srgbClr val="374856"/>
                </a:solidFill>
              </a:rPr>
              <a:t> </a:t>
            </a:r>
            <a:r>
              <a:rPr lang="en-US" sz="2800" dirty="0" err="1">
                <a:solidFill>
                  <a:srgbClr val="C00000"/>
                </a:solidFill>
              </a:rPr>
              <a:t>sicuro</a:t>
            </a:r>
            <a:r>
              <a:rPr lang="en-US" sz="2800" dirty="0">
                <a:solidFill>
                  <a:srgbClr val="C00000"/>
                </a:solidFill>
              </a:rPr>
              <a:t> e </a:t>
            </a:r>
            <a:r>
              <a:rPr lang="en-US" sz="2800" dirty="0" err="1">
                <a:solidFill>
                  <a:srgbClr val="C00000"/>
                </a:solidFill>
              </a:rPr>
              <a:t>privo</a:t>
            </a:r>
            <a:r>
              <a:rPr lang="en-US" sz="2800" dirty="0">
                <a:solidFill>
                  <a:srgbClr val="C00000"/>
                </a:solidFill>
              </a:rPr>
              <a:t> </a:t>
            </a:r>
            <a:r>
              <a:rPr lang="en-US" sz="2800" dirty="0" err="1">
                <a:solidFill>
                  <a:srgbClr val="C00000"/>
                </a:solidFill>
              </a:rPr>
              <a:t>di</a:t>
            </a:r>
            <a:r>
              <a:rPr lang="en-US" sz="2800" dirty="0">
                <a:solidFill>
                  <a:srgbClr val="C00000"/>
                </a:solidFill>
              </a:rPr>
              <a:t> </a:t>
            </a:r>
            <a:r>
              <a:rPr lang="en-US" sz="2800" dirty="0" err="1">
                <a:solidFill>
                  <a:srgbClr val="C00000"/>
                </a:solidFill>
              </a:rPr>
              <a:t>giudizio</a:t>
            </a:r>
            <a:endParaRPr sz="2800" dirty="0"/>
          </a:p>
          <a:p>
            <a:pPr marL="339470" lvl="0" indent="-50290" algn="l" rtl="0">
              <a:lnSpc>
                <a:spcPct val="90000"/>
              </a:lnSpc>
              <a:spcBef>
                <a:spcPts val="500"/>
              </a:spcBef>
              <a:spcAft>
                <a:spcPts val="0"/>
              </a:spcAft>
              <a:buClr>
                <a:schemeClr val="accent1"/>
              </a:buClr>
              <a:buSzPts val="2772"/>
              <a:buFont typeface="Arial"/>
              <a:buNone/>
            </a:pPr>
            <a:endParaRPr sz="2800" dirty="0">
              <a:solidFill>
                <a:srgbClr val="374856"/>
              </a:solidFill>
            </a:endParaRPr>
          </a:p>
          <a:p>
            <a:pPr marL="339470" lvl="0" indent="-226312" algn="l" rtl="0">
              <a:lnSpc>
                <a:spcPct val="90000"/>
              </a:lnSpc>
              <a:spcBef>
                <a:spcPts val="500"/>
              </a:spcBef>
              <a:spcAft>
                <a:spcPts val="0"/>
              </a:spcAft>
              <a:buClr>
                <a:schemeClr val="accent1"/>
              </a:buClr>
              <a:buSzPts val="2772"/>
              <a:buFont typeface="Arial"/>
              <a:buChar char="•"/>
            </a:pPr>
            <a:r>
              <a:rPr lang="en-US" sz="2800" dirty="0">
                <a:solidFill>
                  <a:srgbClr val="374856"/>
                </a:solidFill>
              </a:rPr>
              <a:t>A </a:t>
            </a:r>
            <a:r>
              <a:rPr lang="en-US" sz="2800" dirty="0" err="1">
                <a:solidFill>
                  <a:srgbClr val="374856"/>
                </a:solidFill>
              </a:rPr>
              <a:t>prescindere</a:t>
            </a:r>
            <a:r>
              <a:rPr lang="en-US" sz="2800" dirty="0">
                <a:solidFill>
                  <a:srgbClr val="374856"/>
                </a:solidFill>
              </a:rPr>
              <a:t> </a:t>
            </a:r>
            <a:r>
              <a:rPr lang="en-US" sz="2800" dirty="0" err="1">
                <a:solidFill>
                  <a:srgbClr val="374856"/>
                </a:solidFill>
              </a:rPr>
              <a:t>dal</a:t>
            </a:r>
            <a:r>
              <a:rPr lang="en-US" sz="2800" dirty="0">
                <a:solidFill>
                  <a:srgbClr val="374856"/>
                </a:solidFill>
              </a:rPr>
              <a:t> </a:t>
            </a:r>
            <a:r>
              <a:rPr lang="en-US" sz="2800" dirty="0" err="1">
                <a:solidFill>
                  <a:srgbClr val="374856"/>
                </a:solidFill>
              </a:rPr>
              <a:t>contesto</a:t>
            </a:r>
            <a:r>
              <a:rPr lang="en-US" sz="2800" dirty="0">
                <a:solidFill>
                  <a:srgbClr val="374856"/>
                </a:solidFill>
              </a:rPr>
              <a:t> o </a:t>
            </a:r>
            <a:r>
              <a:rPr lang="en-US" sz="2800" dirty="0" err="1">
                <a:solidFill>
                  <a:srgbClr val="374856"/>
                </a:solidFill>
              </a:rPr>
              <a:t>dall’argomento</a:t>
            </a:r>
            <a:r>
              <a:rPr lang="en-US" sz="2800" dirty="0">
                <a:solidFill>
                  <a:srgbClr val="374856"/>
                </a:solidFill>
              </a:rPr>
              <a:t>, la </a:t>
            </a:r>
            <a:r>
              <a:rPr lang="en-US" sz="2800" dirty="0" err="1">
                <a:solidFill>
                  <a:srgbClr val="374856"/>
                </a:solidFill>
              </a:rPr>
              <a:t>metodologia</a:t>
            </a:r>
            <a:r>
              <a:rPr lang="en-US" sz="2800" dirty="0">
                <a:solidFill>
                  <a:srgbClr val="374856"/>
                </a:solidFill>
              </a:rPr>
              <a:t> </a:t>
            </a:r>
            <a:r>
              <a:rPr lang="en-US" sz="2800" dirty="0" err="1">
                <a:solidFill>
                  <a:srgbClr val="374856"/>
                </a:solidFill>
              </a:rPr>
              <a:t>utilizzata</a:t>
            </a:r>
            <a:r>
              <a:rPr lang="en-US" sz="2800" dirty="0">
                <a:solidFill>
                  <a:srgbClr val="374856"/>
                </a:solidFill>
              </a:rPr>
              <a:t> per </a:t>
            </a:r>
            <a:r>
              <a:rPr lang="en-US" sz="2800" dirty="0" err="1">
                <a:solidFill>
                  <a:srgbClr val="374856"/>
                </a:solidFill>
              </a:rPr>
              <a:t>l’insegnamento</a:t>
            </a:r>
            <a:r>
              <a:rPr lang="en-US" sz="2800" dirty="0">
                <a:solidFill>
                  <a:srgbClr val="374856"/>
                </a:solidFill>
              </a:rPr>
              <a:t> </a:t>
            </a:r>
            <a:r>
              <a:rPr lang="en-US" sz="2800" dirty="0" err="1">
                <a:solidFill>
                  <a:srgbClr val="374856"/>
                </a:solidFill>
              </a:rPr>
              <a:t>suscita</a:t>
            </a:r>
            <a:r>
              <a:rPr lang="en-US" sz="2800" dirty="0">
                <a:solidFill>
                  <a:srgbClr val="374856"/>
                </a:solidFill>
              </a:rPr>
              <a:t> </a:t>
            </a:r>
            <a:r>
              <a:rPr lang="en-US" sz="2800" dirty="0" err="1">
                <a:solidFill>
                  <a:srgbClr val="C00000"/>
                </a:solidFill>
              </a:rPr>
              <a:t>entusiasmo</a:t>
            </a:r>
            <a:r>
              <a:rPr lang="en-US" sz="2800" dirty="0">
                <a:solidFill>
                  <a:srgbClr val="C00000"/>
                </a:solidFill>
              </a:rPr>
              <a:t> e </a:t>
            </a:r>
            <a:r>
              <a:rPr lang="en-US" sz="2800" dirty="0" err="1">
                <a:solidFill>
                  <a:srgbClr val="C00000"/>
                </a:solidFill>
              </a:rPr>
              <a:t>coinvolgimento</a:t>
            </a:r>
            <a:r>
              <a:rPr lang="en-US" sz="2800" dirty="0">
                <a:solidFill>
                  <a:srgbClr val="C00000"/>
                </a:solidFill>
              </a:rPr>
              <a:t> </a:t>
            </a:r>
            <a:r>
              <a:rPr lang="en-US" sz="2800" dirty="0" err="1">
                <a:solidFill>
                  <a:srgbClr val="374856"/>
                </a:solidFill>
              </a:rPr>
              <a:t>durante</a:t>
            </a:r>
            <a:r>
              <a:rPr lang="en-US" sz="2800" dirty="0">
                <a:solidFill>
                  <a:srgbClr val="374856"/>
                </a:solidFill>
              </a:rPr>
              <a:t> </a:t>
            </a:r>
            <a:r>
              <a:rPr lang="en-US" sz="2800" dirty="0" err="1">
                <a:solidFill>
                  <a:srgbClr val="374856"/>
                </a:solidFill>
              </a:rPr>
              <a:t>l’apprendimento</a:t>
            </a:r>
            <a:endParaRPr sz="2800" dirty="0"/>
          </a:p>
        </p:txBody>
      </p:sp>
      <p:sp>
        <p:nvSpPr>
          <p:cNvPr id="254" name="Google Shape;254;p18"/>
          <p:cNvSpPr txBox="1">
            <a:spLocks noGrp="1"/>
          </p:cNvSpPr>
          <p:nvPr>
            <p:ph type="title"/>
          </p:nvPr>
        </p:nvSpPr>
        <p:spPr>
          <a:xfrm>
            <a:off x="502499" y="243473"/>
            <a:ext cx="12330002" cy="7200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solidFill>
                  <a:schemeClr val="accent4">
                    <a:lumMod val="90000"/>
                    <a:lumOff val="10000"/>
                  </a:schemeClr>
                </a:solidFill>
              </a:rPr>
              <a:t>I </a:t>
            </a:r>
            <a:r>
              <a:rPr lang="en-US" sz="3200" dirty="0" err="1">
                <a:solidFill>
                  <a:schemeClr val="accent4">
                    <a:lumMod val="90000"/>
                    <a:lumOff val="10000"/>
                  </a:schemeClr>
                </a:solidFill>
              </a:rPr>
              <a:t>princìpi</a:t>
            </a:r>
            <a:r>
              <a:rPr lang="en-US" sz="3200" dirty="0">
                <a:solidFill>
                  <a:schemeClr val="accent4">
                    <a:lumMod val="90000"/>
                    <a:lumOff val="10000"/>
                  </a:schemeClr>
                </a:solidFill>
              </a:rPr>
              <a:t> </a:t>
            </a:r>
            <a:r>
              <a:rPr lang="en-US" sz="3200" dirty="0" err="1">
                <a:solidFill>
                  <a:schemeClr val="accent4">
                    <a:lumMod val="90000"/>
                    <a:lumOff val="10000"/>
                  </a:schemeClr>
                </a:solidFill>
              </a:rPr>
              <a:t>su</a:t>
            </a:r>
            <a:r>
              <a:rPr lang="en-US" sz="3200" dirty="0">
                <a:solidFill>
                  <a:schemeClr val="accent4">
                    <a:lumMod val="90000"/>
                    <a:lumOff val="10000"/>
                  </a:schemeClr>
                </a:solidFill>
              </a:rPr>
              <a:t> cui </a:t>
            </a:r>
            <a:r>
              <a:rPr lang="en-US" sz="3200" dirty="0" err="1">
                <a:solidFill>
                  <a:schemeClr val="accent4">
                    <a:lumMod val="90000"/>
                    <a:lumOff val="10000"/>
                  </a:schemeClr>
                </a:solidFill>
              </a:rPr>
              <a:t>si</a:t>
            </a:r>
            <a:r>
              <a:rPr lang="en-US" sz="3200" dirty="0">
                <a:solidFill>
                  <a:schemeClr val="accent4">
                    <a:lumMod val="90000"/>
                    <a:lumOff val="10000"/>
                  </a:schemeClr>
                </a:solidFill>
              </a:rPr>
              <a:t> </a:t>
            </a:r>
            <a:r>
              <a:rPr lang="en-US" sz="3200" dirty="0" err="1">
                <a:solidFill>
                  <a:schemeClr val="accent4">
                    <a:lumMod val="90000"/>
                    <a:lumOff val="10000"/>
                  </a:schemeClr>
                </a:solidFill>
              </a:rPr>
              <a:t>fonda</a:t>
            </a:r>
            <a:r>
              <a:rPr lang="en-US" sz="3200" dirty="0">
                <a:solidFill>
                  <a:schemeClr val="accent4">
                    <a:lumMod val="90000"/>
                    <a:lumOff val="10000"/>
                  </a:schemeClr>
                </a:solidFill>
              </a:rPr>
              <a:t> </a:t>
            </a:r>
            <a:r>
              <a:rPr lang="en-US" sz="3200" dirty="0" err="1">
                <a:solidFill>
                  <a:schemeClr val="accent4">
                    <a:lumMod val="90000"/>
                    <a:lumOff val="10000"/>
                  </a:schemeClr>
                </a:solidFill>
              </a:rPr>
              <a:t>l’Apprendimento</a:t>
            </a:r>
            <a:r>
              <a:rPr lang="en-US" sz="3200" dirty="0">
                <a:solidFill>
                  <a:schemeClr val="accent4">
                    <a:lumMod val="90000"/>
                    <a:lumOff val="10000"/>
                  </a:schemeClr>
                </a:solidFill>
              </a:rPr>
              <a:t> </a:t>
            </a:r>
            <a:r>
              <a:rPr lang="en-US" sz="3200" dirty="0" err="1">
                <a:solidFill>
                  <a:schemeClr val="accent4">
                    <a:lumMod val="90000"/>
                    <a:lumOff val="10000"/>
                  </a:schemeClr>
                </a:solidFill>
              </a:rPr>
              <a:t>Familiare</a:t>
            </a:r>
            <a:r>
              <a:rPr lang="en-US" sz="3200" dirty="0">
                <a:solidFill>
                  <a:schemeClr val="accent4">
                    <a:lumMod val="90000"/>
                    <a:lumOff val="10000"/>
                  </a:schemeClr>
                </a:solidFill>
              </a:rPr>
              <a:t> 2</a:t>
            </a:r>
            <a:endParaRPr sz="3200" dirty="0">
              <a:solidFill>
                <a:schemeClr val="accent4">
                  <a:lumMod val="90000"/>
                  <a:lumOff val="1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B9ACA0-A9DE-4EFD-8133-3EA2BB8A1B37}"/>
              </a:ext>
            </a:extLst>
          </p:cNvPr>
          <p:cNvSpPr>
            <a:spLocks noGrp="1"/>
          </p:cNvSpPr>
          <p:nvPr>
            <p:ph type="body" idx="1"/>
          </p:nvPr>
        </p:nvSpPr>
        <p:spPr/>
        <p:txBody>
          <a:bodyPr>
            <a:normAutofit/>
          </a:bodyPr>
          <a:lstStyle/>
          <a:p>
            <a:endParaRPr lang="en-GB" sz="2800" b="1" dirty="0">
              <a:solidFill>
                <a:srgbClr val="0070C0"/>
              </a:solidFill>
            </a:endParaRPr>
          </a:p>
          <a:p>
            <a:r>
              <a:rPr lang="en-GB" sz="2800" b="1" dirty="0" err="1">
                <a:solidFill>
                  <a:schemeClr val="accent4">
                    <a:lumMod val="90000"/>
                    <a:lumOff val="10000"/>
                  </a:schemeClr>
                </a:solidFill>
              </a:rPr>
              <a:t>Obiettivi</a:t>
            </a:r>
            <a:r>
              <a:rPr lang="en-GB" sz="2800" b="1" dirty="0">
                <a:solidFill>
                  <a:schemeClr val="accent4">
                    <a:lumMod val="90000"/>
                    <a:lumOff val="10000"/>
                  </a:schemeClr>
                </a:solidFill>
              </a:rPr>
              <a:t> </a:t>
            </a:r>
            <a:r>
              <a:rPr lang="en-GB" sz="2800" b="1" dirty="0" err="1">
                <a:solidFill>
                  <a:schemeClr val="accent4">
                    <a:lumMod val="90000"/>
                    <a:lumOff val="10000"/>
                  </a:schemeClr>
                </a:solidFill>
              </a:rPr>
              <a:t>Didattici</a:t>
            </a:r>
            <a:endParaRPr lang="en-GB" sz="2800" b="1" dirty="0">
              <a:solidFill>
                <a:schemeClr val="accent4">
                  <a:lumMod val="90000"/>
                  <a:lumOff val="10000"/>
                </a:schemeClr>
              </a:solidFill>
            </a:endParaRPr>
          </a:p>
          <a:p>
            <a:r>
              <a:rPr lang="en-GB" sz="2800" dirty="0">
                <a:solidFill>
                  <a:schemeClr val="accent4">
                    <a:lumMod val="90000"/>
                    <a:lumOff val="10000"/>
                  </a:schemeClr>
                </a:solidFill>
              </a:rPr>
              <a:t>I </a:t>
            </a:r>
            <a:r>
              <a:rPr lang="en-GB" sz="2800" dirty="0" err="1">
                <a:solidFill>
                  <a:schemeClr val="accent4">
                    <a:lumMod val="90000"/>
                    <a:lumOff val="10000"/>
                  </a:schemeClr>
                </a:solidFill>
              </a:rPr>
              <a:t>partecipanti</a:t>
            </a:r>
            <a:r>
              <a:rPr lang="en-GB" sz="2800" dirty="0">
                <a:solidFill>
                  <a:schemeClr val="accent4">
                    <a:lumMod val="90000"/>
                    <a:lumOff val="10000"/>
                  </a:schemeClr>
                </a:solidFill>
              </a:rPr>
              <a:t> </a:t>
            </a:r>
            <a:r>
              <a:rPr lang="en-GB" sz="2800" dirty="0" err="1">
                <a:solidFill>
                  <a:schemeClr val="accent4">
                    <a:lumMod val="90000"/>
                    <a:lumOff val="10000"/>
                  </a:schemeClr>
                </a:solidFill>
              </a:rPr>
              <a:t>sapranno</a:t>
            </a:r>
            <a:r>
              <a:rPr lang="en-GB" sz="2800" dirty="0">
                <a:solidFill>
                  <a:schemeClr val="accent4">
                    <a:lumMod val="90000"/>
                    <a:lumOff val="10000"/>
                  </a:schemeClr>
                </a:solidFill>
              </a:rPr>
              <a:t>:</a:t>
            </a:r>
          </a:p>
          <a:p>
            <a:pPr marL="685800" indent="-457200">
              <a:buFont typeface="Arial" panose="020B0604020202020204" pitchFamily="34" charset="0"/>
              <a:buChar char="•"/>
            </a:pPr>
            <a:r>
              <a:rPr lang="en-GB" sz="2800" dirty="0" err="1">
                <a:solidFill>
                  <a:schemeClr val="accent4">
                    <a:lumMod val="90000"/>
                    <a:lumOff val="10000"/>
                  </a:schemeClr>
                </a:solidFill>
              </a:rPr>
              <a:t>Fornire</a:t>
            </a:r>
            <a:r>
              <a:rPr lang="en-GB" sz="2800" dirty="0">
                <a:solidFill>
                  <a:schemeClr val="accent4">
                    <a:lumMod val="90000"/>
                    <a:lumOff val="10000"/>
                  </a:schemeClr>
                </a:solidFill>
              </a:rPr>
              <a:t> </a:t>
            </a:r>
            <a:r>
              <a:rPr lang="en-GB" sz="2800" dirty="0" err="1">
                <a:solidFill>
                  <a:schemeClr val="accent4">
                    <a:lumMod val="90000"/>
                    <a:lumOff val="10000"/>
                  </a:schemeClr>
                </a:solidFill>
              </a:rPr>
              <a:t>una</a:t>
            </a:r>
            <a:r>
              <a:rPr lang="en-GB" sz="2800" dirty="0">
                <a:solidFill>
                  <a:schemeClr val="accent4">
                    <a:lumMod val="90000"/>
                    <a:lumOff val="10000"/>
                  </a:schemeClr>
                </a:solidFill>
              </a:rPr>
              <a:t> </a:t>
            </a:r>
            <a:r>
              <a:rPr lang="en-GB" sz="2800" dirty="0" err="1">
                <a:solidFill>
                  <a:schemeClr val="accent4">
                    <a:lumMod val="90000"/>
                    <a:lumOff val="10000"/>
                  </a:schemeClr>
                </a:solidFill>
              </a:rPr>
              <a:t>descrizione</a:t>
            </a:r>
            <a:r>
              <a:rPr lang="en-GB" sz="2800" dirty="0">
                <a:solidFill>
                  <a:schemeClr val="accent4">
                    <a:lumMod val="90000"/>
                    <a:lumOff val="10000"/>
                  </a:schemeClr>
                </a:solidFill>
              </a:rPr>
              <a:t> del </a:t>
            </a:r>
            <a:r>
              <a:rPr lang="en-GB" sz="2800" dirty="0" err="1">
                <a:solidFill>
                  <a:schemeClr val="accent4">
                    <a:lumMod val="90000"/>
                    <a:lumOff val="10000"/>
                  </a:schemeClr>
                </a:solidFill>
              </a:rPr>
              <a:t>programma</a:t>
            </a:r>
            <a:r>
              <a:rPr lang="en-GB" sz="2800" dirty="0">
                <a:solidFill>
                  <a:schemeClr val="accent4">
                    <a:lumMod val="90000"/>
                    <a:lumOff val="10000"/>
                  </a:schemeClr>
                </a:solidFill>
              </a:rPr>
              <a:t> Money matters</a:t>
            </a:r>
          </a:p>
          <a:p>
            <a:pPr marL="685800" indent="-457200">
              <a:buFont typeface="Arial" panose="020B0604020202020204" pitchFamily="34" charset="0"/>
              <a:buChar char="•"/>
            </a:pPr>
            <a:r>
              <a:rPr lang="en-GB" sz="2800" dirty="0" err="1">
                <a:solidFill>
                  <a:schemeClr val="accent4">
                    <a:lumMod val="90000"/>
                    <a:lumOff val="10000"/>
                  </a:schemeClr>
                </a:solidFill>
              </a:rPr>
              <a:t>Spiegare</a:t>
            </a:r>
            <a:r>
              <a:rPr lang="en-GB" sz="2800" dirty="0">
                <a:solidFill>
                  <a:schemeClr val="accent4">
                    <a:lumMod val="90000"/>
                    <a:lumOff val="10000"/>
                  </a:schemeClr>
                </a:solidFill>
              </a:rPr>
              <a:t> </a:t>
            </a:r>
            <a:r>
              <a:rPr lang="en-GB" sz="2800" dirty="0" err="1">
                <a:solidFill>
                  <a:schemeClr val="accent4">
                    <a:lumMod val="90000"/>
                    <a:lumOff val="10000"/>
                  </a:schemeClr>
                </a:solidFill>
              </a:rPr>
              <a:t>l’importanza</a:t>
            </a:r>
            <a:r>
              <a:rPr lang="en-GB" sz="2800" dirty="0">
                <a:solidFill>
                  <a:schemeClr val="accent4">
                    <a:lumMod val="90000"/>
                    <a:lumOff val="10000"/>
                  </a:schemeClr>
                </a:solidFill>
              </a:rPr>
              <a:t> </a:t>
            </a:r>
            <a:r>
              <a:rPr lang="en-GB" sz="2800" dirty="0" err="1">
                <a:solidFill>
                  <a:schemeClr val="accent4">
                    <a:lumMod val="90000"/>
                    <a:lumOff val="10000"/>
                  </a:schemeClr>
                </a:solidFill>
              </a:rPr>
              <a:t>dell’utilizzo</a:t>
            </a:r>
            <a:r>
              <a:rPr lang="en-GB" sz="2800" dirty="0">
                <a:solidFill>
                  <a:schemeClr val="accent4">
                    <a:lumMod val="90000"/>
                    <a:lumOff val="10000"/>
                  </a:schemeClr>
                </a:solidFill>
              </a:rPr>
              <a:t> del </a:t>
            </a:r>
            <a:r>
              <a:rPr lang="en-GB" sz="2800" dirty="0" err="1">
                <a:solidFill>
                  <a:schemeClr val="accent4">
                    <a:lumMod val="90000"/>
                    <a:lumOff val="10000"/>
                  </a:schemeClr>
                </a:solidFill>
              </a:rPr>
              <a:t>metodo</a:t>
            </a:r>
            <a:r>
              <a:rPr lang="en-GB" sz="2800" dirty="0">
                <a:solidFill>
                  <a:schemeClr val="accent4">
                    <a:lumMod val="90000"/>
                    <a:lumOff val="10000"/>
                  </a:schemeClr>
                </a:solidFill>
              </a:rPr>
              <a:t> </a:t>
            </a:r>
            <a:r>
              <a:rPr lang="en-GB" sz="2800" dirty="0" err="1">
                <a:solidFill>
                  <a:schemeClr val="accent4">
                    <a:lumMod val="90000"/>
                    <a:lumOff val="10000"/>
                  </a:schemeClr>
                </a:solidFill>
              </a:rPr>
              <a:t>di</a:t>
            </a:r>
            <a:r>
              <a:rPr lang="en-GB" sz="2800" dirty="0">
                <a:solidFill>
                  <a:schemeClr val="accent4">
                    <a:lumMod val="90000"/>
                    <a:lumOff val="10000"/>
                  </a:schemeClr>
                </a:solidFill>
              </a:rPr>
              <a:t> </a:t>
            </a:r>
            <a:r>
              <a:rPr lang="en-GB" sz="2800" dirty="0" err="1">
                <a:solidFill>
                  <a:schemeClr val="accent4">
                    <a:lumMod val="90000"/>
                    <a:lumOff val="10000"/>
                  </a:schemeClr>
                </a:solidFill>
              </a:rPr>
              <a:t>Apprendimento</a:t>
            </a:r>
            <a:r>
              <a:rPr lang="en-GB" sz="2800" dirty="0">
                <a:solidFill>
                  <a:schemeClr val="accent4">
                    <a:lumMod val="90000"/>
                    <a:lumOff val="10000"/>
                  </a:schemeClr>
                </a:solidFill>
              </a:rPr>
              <a:t> </a:t>
            </a:r>
            <a:r>
              <a:rPr lang="en-GB" sz="2800" dirty="0" err="1">
                <a:solidFill>
                  <a:schemeClr val="accent4">
                    <a:lumMod val="90000"/>
                    <a:lumOff val="10000"/>
                  </a:schemeClr>
                </a:solidFill>
              </a:rPr>
              <a:t>Familiare</a:t>
            </a:r>
            <a:endParaRPr lang="en-GB" sz="2800" dirty="0">
              <a:solidFill>
                <a:schemeClr val="accent4">
                  <a:lumMod val="90000"/>
                  <a:lumOff val="10000"/>
                </a:schemeClr>
              </a:solidFill>
            </a:endParaRPr>
          </a:p>
          <a:p>
            <a:pPr marL="685800" indent="-457200">
              <a:buFont typeface="Arial" panose="020B0604020202020204" pitchFamily="34" charset="0"/>
              <a:buChar char="•"/>
            </a:pPr>
            <a:r>
              <a:rPr lang="en-GB" sz="2800" dirty="0" err="1">
                <a:solidFill>
                  <a:schemeClr val="accent4">
                    <a:lumMod val="90000"/>
                    <a:lumOff val="10000"/>
                  </a:schemeClr>
                </a:solidFill>
              </a:rPr>
              <a:t>Sfruttare</a:t>
            </a:r>
            <a:r>
              <a:rPr lang="en-GB" sz="2800" dirty="0">
                <a:solidFill>
                  <a:schemeClr val="accent4">
                    <a:lumMod val="90000"/>
                    <a:lumOff val="10000"/>
                  </a:schemeClr>
                </a:solidFill>
              </a:rPr>
              <a:t> le </a:t>
            </a:r>
            <a:r>
              <a:rPr lang="en-GB" sz="2800" dirty="0" err="1">
                <a:solidFill>
                  <a:schemeClr val="accent4">
                    <a:lumMod val="90000"/>
                    <a:lumOff val="10000"/>
                  </a:schemeClr>
                </a:solidFill>
              </a:rPr>
              <a:t>conoscenze</a:t>
            </a:r>
            <a:r>
              <a:rPr lang="en-GB" sz="2800" dirty="0">
                <a:solidFill>
                  <a:schemeClr val="accent4">
                    <a:lumMod val="90000"/>
                    <a:lumOff val="10000"/>
                  </a:schemeClr>
                </a:solidFill>
              </a:rPr>
              <a:t> e le </a:t>
            </a:r>
            <a:r>
              <a:rPr lang="en-GB" sz="2800" dirty="0" err="1">
                <a:solidFill>
                  <a:schemeClr val="accent4">
                    <a:lumMod val="90000"/>
                    <a:lumOff val="10000"/>
                  </a:schemeClr>
                </a:solidFill>
              </a:rPr>
              <a:t>competenze</a:t>
            </a:r>
            <a:r>
              <a:rPr lang="en-GB" sz="2800" dirty="0">
                <a:solidFill>
                  <a:schemeClr val="accent4">
                    <a:lumMod val="90000"/>
                    <a:lumOff val="10000"/>
                  </a:schemeClr>
                </a:solidFill>
              </a:rPr>
              <a:t> in </a:t>
            </a:r>
            <a:r>
              <a:rPr lang="en-GB" sz="2800" dirty="0" err="1">
                <a:solidFill>
                  <a:schemeClr val="accent4">
                    <a:lumMod val="90000"/>
                    <a:lumOff val="10000"/>
                  </a:schemeClr>
                </a:solidFill>
              </a:rPr>
              <a:t>ambito</a:t>
            </a:r>
            <a:r>
              <a:rPr lang="en-GB" sz="2800" dirty="0">
                <a:solidFill>
                  <a:schemeClr val="accent4">
                    <a:lumMod val="90000"/>
                    <a:lumOff val="10000"/>
                  </a:schemeClr>
                </a:solidFill>
              </a:rPr>
              <a:t> </a:t>
            </a:r>
            <a:r>
              <a:rPr lang="en-GB" sz="2800" dirty="0" err="1">
                <a:solidFill>
                  <a:schemeClr val="accent4">
                    <a:lumMod val="90000"/>
                    <a:lumOff val="10000"/>
                  </a:schemeClr>
                </a:solidFill>
              </a:rPr>
              <a:t>di</a:t>
            </a:r>
            <a:r>
              <a:rPr lang="en-GB" sz="2800" dirty="0">
                <a:solidFill>
                  <a:schemeClr val="accent4">
                    <a:lumMod val="90000"/>
                    <a:lumOff val="10000"/>
                  </a:schemeClr>
                </a:solidFill>
              </a:rPr>
              <a:t> </a:t>
            </a:r>
            <a:r>
              <a:rPr lang="en-GB" sz="2800" dirty="0" err="1">
                <a:solidFill>
                  <a:schemeClr val="accent4">
                    <a:lumMod val="90000"/>
                    <a:lumOff val="10000"/>
                  </a:schemeClr>
                </a:solidFill>
              </a:rPr>
              <a:t>educazione</a:t>
            </a:r>
            <a:r>
              <a:rPr lang="en-GB" sz="2800" dirty="0">
                <a:solidFill>
                  <a:schemeClr val="accent4">
                    <a:lumMod val="90000"/>
                    <a:lumOff val="10000"/>
                  </a:schemeClr>
                </a:solidFill>
              </a:rPr>
              <a:t> </a:t>
            </a:r>
            <a:r>
              <a:rPr lang="en-GB" sz="2800" dirty="0" err="1">
                <a:solidFill>
                  <a:schemeClr val="accent4">
                    <a:lumMod val="90000"/>
                    <a:lumOff val="10000"/>
                  </a:schemeClr>
                </a:solidFill>
              </a:rPr>
              <a:t>finanziaria</a:t>
            </a:r>
            <a:endParaRPr lang="en-GB" sz="2800" dirty="0">
              <a:solidFill>
                <a:schemeClr val="accent4">
                  <a:lumMod val="90000"/>
                  <a:lumOff val="10000"/>
                </a:schemeClr>
              </a:solidFill>
            </a:endParaRPr>
          </a:p>
          <a:p>
            <a:pPr marL="685800" indent="-457200">
              <a:buFont typeface="Arial" panose="020B0604020202020204" pitchFamily="34" charset="0"/>
              <a:buChar char="•"/>
            </a:pPr>
            <a:endParaRPr lang="en-GB" sz="2800" dirty="0">
              <a:solidFill>
                <a:srgbClr val="0070C0"/>
              </a:solidFill>
            </a:endParaRPr>
          </a:p>
        </p:txBody>
      </p:sp>
      <p:sp>
        <p:nvSpPr>
          <p:cNvPr id="3" name="Title 2">
            <a:extLst>
              <a:ext uri="{FF2B5EF4-FFF2-40B4-BE49-F238E27FC236}">
                <a16:creationId xmlns:a16="http://schemas.microsoft.com/office/drawing/2014/main" id="{05A823DC-58CA-4D97-B63E-D4981FE880FE}"/>
              </a:ext>
            </a:extLst>
          </p:cNvPr>
          <p:cNvSpPr>
            <a:spLocks noGrp="1"/>
          </p:cNvSpPr>
          <p:nvPr>
            <p:ph type="title"/>
          </p:nvPr>
        </p:nvSpPr>
        <p:spPr>
          <a:xfrm>
            <a:off x="502499" y="432157"/>
            <a:ext cx="12330002" cy="1829779"/>
          </a:xfrm>
        </p:spPr>
        <p:txBody>
          <a:bodyPr>
            <a:normAutofit/>
          </a:bodyPr>
          <a:lstStyle/>
          <a:p>
            <a:r>
              <a:rPr lang="en-GB" sz="3200" dirty="0">
                <a:solidFill>
                  <a:schemeClr val="accent4">
                    <a:lumMod val="90000"/>
                    <a:lumOff val="10000"/>
                  </a:schemeClr>
                </a:solidFill>
              </a:rPr>
              <a:t>Lo </a:t>
            </a:r>
            <a:r>
              <a:rPr lang="en-GB" sz="3200" dirty="0" err="1">
                <a:solidFill>
                  <a:schemeClr val="accent4">
                    <a:lumMod val="90000"/>
                    <a:lumOff val="10000"/>
                  </a:schemeClr>
                </a:solidFill>
              </a:rPr>
              <a:t>scopo</a:t>
            </a:r>
            <a:r>
              <a:rPr lang="en-GB" sz="3200" dirty="0">
                <a:solidFill>
                  <a:schemeClr val="accent4">
                    <a:lumMod val="90000"/>
                    <a:lumOff val="10000"/>
                  </a:schemeClr>
                </a:solidFill>
              </a:rPr>
              <a:t> del modulo è </a:t>
            </a:r>
            <a:r>
              <a:rPr lang="en-GB" sz="3200" dirty="0" err="1">
                <a:solidFill>
                  <a:schemeClr val="accent4">
                    <a:lumMod val="90000"/>
                    <a:lumOff val="10000"/>
                  </a:schemeClr>
                </a:solidFill>
              </a:rPr>
              <a:t>quello</a:t>
            </a:r>
            <a:r>
              <a:rPr lang="en-GB" sz="3200" dirty="0">
                <a:solidFill>
                  <a:schemeClr val="accent4">
                    <a:lumMod val="90000"/>
                    <a:lumOff val="10000"/>
                  </a:schemeClr>
                </a:solidFill>
              </a:rPr>
              <a:t> di </a:t>
            </a:r>
            <a:r>
              <a:rPr lang="en-GB" sz="3200" dirty="0" err="1">
                <a:solidFill>
                  <a:schemeClr val="accent4">
                    <a:lumMod val="90000"/>
                    <a:lumOff val="10000"/>
                  </a:schemeClr>
                </a:solidFill>
              </a:rPr>
              <a:t>conoscere</a:t>
            </a:r>
            <a:r>
              <a:rPr lang="en-GB" sz="3200" dirty="0">
                <a:solidFill>
                  <a:schemeClr val="accent4">
                    <a:lumMod val="90000"/>
                    <a:lumOff val="10000"/>
                  </a:schemeClr>
                </a:solidFill>
              </a:rPr>
              <a:t> il </a:t>
            </a:r>
            <a:r>
              <a:rPr lang="en-GB" sz="3200" dirty="0" err="1">
                <a:solidFill>
                  <a:schemeClr val="accent4">
                    <a:lumMod val="90000"/>
                    <a:lumOff val="10000"/>
                  </a:schemeClr>
                </a:solidFill>
              </a:rPr>
              <a:t>Programma</a:t>
            </a:r>
            <a:r>
              <a:rPr lang="en-GB" sz="3200" dirty="0">
                <a:solidFill>
                  <a:schemeClr val="accent4">
                    <a:lumMod val="90000"/>
                    <a:lumOff val="10000"/>
                  </a:schemeClr>
                </a:solidFill>
              </a:rPr>
              <a:t> </a:t>
            </a:r>
            <a:r>
              <a:rPr lang="en-GB" sz="3200" dirty="0" err="1">
                <a:solidFill>
                  <a:schemeClr val="accent4">
                    <a:lumMod val="90000"/>
                    <a:lumOff val="10000"/>
                  </a:schemeClr>
                </a:solidFill>
              </a:rPr>
              <a:t>Formativo</a:t>
            </a:r>
            <a:r>
              <a:rPr lang="en-GB" sz="3200" dirty="0">
                <a:solidFill>
                  <a:schemeClr val="accent4">
                    <a:lumMod val="90000"/>
                    <a:lumOff val="10000"/>
                  </a:schemeClr>
                </a:solidFill>
              </a:rPr>
              <a:t> Money Matters in </a:t>
            </a:r>
            <a:r>
              <a:rPr lang="en-GB" sz="3200" dirty="0" err="1">
                <a:solidFill>
                  <a:schemeClr val="accent4">
                    <a:lumMod val="90000"/>
                    <a:lumOff val="10000"/>
                  </a:schemeClr>
                </a:solidFill>
              </a:rPr>
              <a:t>materia</a:t>
            </a:r>
            <a:r>
              <a:rPr lang="en-GB" sz="3200" dirty="0">
                <a:solidFill>
                  <a:schemeClr val="accent4">
                    <a:lumMod val="90000"/>
                    <a:lumOff val="10000"/>
                  </a:schemeClr>
                </a:solidFill>
              </a:rPr>
              <a:t> </a:t>
            </a:r>
            <a:r>
              <a:rPr lang="en-GB" sz="3200" dirty="0" err="1">
                <a:solidFill>
                  <a:schemeClr val="accent4">
                    <a:lumMod val="90000"/>
                    <a:lumOff val="10000"/>
                  </a:schemeClr>
                </a:solidFill>
              </a:rPr>
              <a:t>economica</a:t>
            </a:r>
            <a:r>
              <a:rPr lang="en-GB" sz="3200" dirty="0">
                <a:solidFill>
                  <a:schemeClr val="accent4">
                    <a:lumMod val="90000"/>
                    <a:lumOff val="10000"/>
                  </a:schemeClr>
                </a:solidFill>
              </a:rPr>
              <a:t> per il </a:t>
            </a:r>
            <a:r>
              <a:rPr lang="en-GB" sz="3200" dirty="0" err="1">
                <a:solidFill>
                  <a:schemeClr val="accent4">
                    <a:lumMod val="90000"/>
                    <a:lumOff val="10000"/>
                  </a:schemeClr>
                </a:solidFill>
              </a:rPr>
              <a:t>Formatore</a:t>
            </a:r>
            <a:r>
              <a:rPr lang="en-GB" sz="3200" dirty="0">
                <a:solidFill>
                  <a:schemeClr val="accent4">
                    <a:lumMod val="90000"/>
                    <a:lumOff val="10000"/>
                  </a:schemeClr>
                </a:solidFill>
              </a:rPr>
              <a:t> ed il </a:t>
            </a:r>
            <a:r>
              <a:rPr lang="en-GB" sz="3200" dirty="0" err="1">
                <a:solidFill>
                  <a:schemeClr val="accent4">
                    <a:lumMod val="90000"/>
                    <a:lumOff val="10000"/>
                  </a:schemeClr>
                </a:solidFill>
              </a:rPr>
              <a:t>concetto</a:t>
            </a:r>
            <a:r>
              <a:rPr lang="en-GB" sz="3200" dirty="0">
                <a:solidFill>
                  <a:schemeClr val="accent4">
                    <a:lumMod val="90000"/>
                    <a:lumOff val="10000"/>
                  </a:schemeClr>
                </a:solidFill>
              </a:rPr>
              <a:t> di </a:t>
            </a:r>
            <a:r>
              <a:rPr lang="en-GB" sz="3200" dirty="0" err="1">
                <a:solidFill>
                  <a:schemeClr val="accent4">
                    <a:lumMod val="90000"/>
                    <a:lumOff val="10000"/>
                  </a:schemeClr>
                </a:solidFill>
              </a:rPr>
              <a:t>Apprendimento</a:t>
            </a:r>
            <a:r>
              <a:rPr lang="en-GB" sz="3200" dirty="0">
                <a:solidFill>
                  <a:schemeClr val="accent4">
                    <a:lumMod val="90000"/>
                    <a:lumOff val="10000"/>
                  </a:schemeClr>
                </a:solidFill>
              </a:rPr>
              <a:t> </a:t>
            </a:r>
            <a:r>
              <a:rPr lang="en-GB" sz="3200" dirty="0" err="1">
                <a:solidFill>
                  <a:schemeClr val="accent4">
                    <a:lumMod val="90000"/>
                    <a:lumOff val="10000"/>
                  </a:schemeClr>
                </a:solidFill>
              </a:rPr>
              <a:t>Familiare</a:t>
            </a:r>
            <a:endParaRPr lang="en-GB" sz="3200" dirty="0">
              <a:solidFill>
                <a:schemeClr val="accent4">
                  <a:lumMod val="90000"/>
                  <a:lumOff val="10000"/>
                </a:schemeClr>
              </a:solidFill>
            </a:endParaRPr>
          </a:p>
        </p:txBody>
      </p:sp>
    </p:spTree>
    <p:extLst>
      <p:ext uri="{BB962C8B-B14F-4D97-AF65-F5344CB8AC3E}">
        <p14:creationId xmlns:p14="http://schemas.microsoft.com/office/powerpoint/2010/main" val="3488128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0"/>
          <p:cNvSpPr/>
          <p:nvPr/>
        </p:nvSpPr>
        <p:spPr>
          <a:xfrm>
            <a:off x="0" y="0"/>
            <a:ext cx="13335001" cy="75057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66" name="Google Shape;266;p20"/>
          <p:cNvSpPr/>
          <p:nvPr/>
        </p:nvSpPr>
        <p:spPr>
          <a:xfrm flipH="1">
            <a:off x="2" y="0"/>
            <a:ext cx="13334999" cy="1724794"/>
          </a:xfrm>
          <a:prstGeom prst="rect">
            <a:avLst/>
          </a:prstGeom>
          <a:gradFill>
            <a:gsLst>
              <a:gs pos="0">
                <a:srgbClr val="000000">
                  <a:alpha val="95294"/>
                </a:srgbClr>
              </a:gs>
              <a:gs pos="100000">
                <a:srgbClr val="DF7E06"/>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67" name="Google Shape;267;p20"/>
          <p:cNvSpPr/>
          <p:nvPr/>
        </p:nvSpPr>
        <p:spPr>
          <a:xfrm rot="10800000" flipH="1">
            <a:off x="8890937" y="0"/>
            <a:ext cx="4444064" cy="1725296"/>
          </a:xfrm>
          <a:prstGeom prst="rect">
            <a:avLst/>
          </a:prstGeom>
          <a:gradFill>
            <a:gsLst>
              <a:gs pos="0">
                <a:srgbClr val="955404">
                  <a:alpha val="67450"/>
                </a:srgbClr>
              </a:gs>
              <a:gs pos="19000">
                <a:srgbClr val="955404">
                  <a:alpha val="67450"/>
                </a:srgbClr>
              </a:gs>
              <a:gs pos="100000">
                <a:srgbClr val="FAA337">
                  <a:alpha val="78431"/>
                </a:srgbClr>
              </a:gs>
            </a:gsLst>
            <a:lin ang="19199999"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68" name="Google Shape;268;p20"/>
          <p:cNvSpPr/>
          <p:nvPr/>
        </p:nvSpPr>
        <p:spPr>
          <a:xfrm rot="5400000">
            <a:off x="5804834" y="-5804835"/>
            <a:ext cx="1725334" cy="13335002"/>
          </a:xfrm>
          <a:prstGeom prst="rect">
            <a:avLst/>
          </a:prstGeom>
          <a:gradFill>
            <a:gsLst>
              <a:gs pos="0">
                <a:srgbClr val="FAA337">
                  <a:alpha val="0"/>
                </a:srgbClr>
              </a:gs>
              <a:gs pos="23000">
                <a:srgbClr val="FAA337">
                  <a:alpha val="0"/>
                </a:srgbClr>
              </a:gs>
              <a:gs pos="99000">
                <a:srgbClr val="000000">
                  <a:alpha val="73333"/>
                </a:srgbClr>
              </a:gs>
              <a:gs pos="100000">
                <a:srgbClr val="000000">
                  <a:alpha val="73333"/>
                </a:srgbClr>
              </a:gs>
            </a:gsLst>
            <a:lin ang="20399999"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69" name="Google Shape;269;p20"/>
          <p:cNvSpPr txBox="1">
            <a:spLocks noGrp="1"/>
          </p:cNvSpPr>
          <p:nvPr>
            <p:ph type="title"/>
          </p:nvPr>
        </p:nvSpPr>
        <p:spPr>
          <a:xfrm>
            <a:off x="1500183" y="381813"/>
            <a:ext cx="10985652" cy="960626"/>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4400"/>
              <a:buFont typeface="Calibri"/>
              <a:buNone/>
            </a:pPr>
            <a:r>
              <a:rPr lang="en-US" sz="3200" dirty="0" err="1">
                <a:solidFill>
                  <a:srgbClr val="FFFFFF"/>
                </a:solidFill>
              </a:rPr>
              <a:t>Attività</a:t>
            </a:r>
            <a:r>
              <a:rPr lang="en-US" sz="3200" dirty="0">
                <a:solidFill>
                  <a:srgbClr val="FFFFFF"/>
                </a:solidFill>
              </a:rPr>
              <a:t> M1.6</a:t>
            </a:r>
            <a:br>
              <a:rPr lang="en-US" sz="3200" dirty="0">
                <a:solidFill>
                  <a:srgbClr val="FFFFFF"/>
                </a:solidFill>
              </a:rPr>
            </a:br>
            <a:r>
              <a:rPr lang="en-US" sz="3200" dirty="0" err="1">
                <a:solidFill>
                  <a:srgbClr val="FFFFFF"/>
                </a:solidFill>
              </a:rPr>
              <a:t>Creare</a:t>
            </a:r>
            <a:r>
              <a:rPr lang="en-US" sz="3200" dirty="0">
                <a:solidFill>
                  <a:srgbClr val="FFFFFF"/>
                </a:solidFill>
              </a:rPr>
              <a:t> </a:t>
            </a:r>
            <a:r>
              <a:rPr lang="en-US" sz="3200" dirty="0" err="1">
                <a:solidFill>
                  <a:srgbClr val="FFFFFF"/>
                </a:solidFill>
              </a:rPr>
              <a:t>un’atmosfera</a:t>
            </a:r>
            <a:r>
              <a:rPr lang="en-US" sz="3200" dirty="0">
                <a:solidFill>
                  <a:srgbClr val="FFFFFF"/>
                </a:solidFill>
              </a:rPr>
              <a:t> </a:t>
            </a:r>
            <a:r>
              <a:rPr lang="en-US" sz="3200" dirty="0" err="1">
                <a:solidFill>
                  <a:srgbClr val="FFFFFF"/>
                </a:solidFill>
              </a:rPr>
              <a:t>di</a:t>
            </a:r>
            <a:r>
              <a:rPr lang="en-US" sz="3200" dirty="0">
                <a:solidFill>
                  <a:srgbClr val="FFFFFF"/>
                </a:solidFill>
              </a:rPr>
              <a:t> </a:t>
            </a:r>
            <a:r>
              <a:rPr lang="en-US" sz="3200" dirty="0" err="1">
                <a:solidFill>
                  <a:srgbClr val="FFFFFF"/>
                </a:solidFill>
              </a:rPr>
              <a:t>apprendimento</a:t>
            </a:r>
            <a:r>
              <a:rPr lang="en-US" sz="3200" dirty="0">
                <a:solidFill>
                  <a:srgbClr val="FFFFFF"/>
                </a:solidFill>
              </a:rPr>
              <a:t> </a:t>
            </a:r>
            <a:r>
              <a:rPr lang="en-US" sz="3200" dirty="0" err="1">
                <a:solidFill>
                  <a:srgbClr val="FFFFFF"/>
                </a:solidFill>
              </a:rPr>
              <a:t>positiva</a:t>
            </a:r>
            <a:r>
              <a:rPr lang="en-US" sz="3200" dirty="0">
                <a:solidFill>
                  <a:srgbClr val="FFFFFF"/>
                </a:solidFill>
              </a:rPr>
              <a:t> </a:t>
            </a:r>
            <a:endParaRPr sz="3200" dirty="0"/>
          </a:p>
        </p:txBody>
      </p:sp>
      <p:grpSp>
        <p:nvGrpSpPr>
          <p:cNvPr id="270" name="Google Shape;270;p20"/>
          <p:cNvGrpSpPr/>
          <p:nvPr/>
        </p:nvGrpSpPr>
        <p:grpSpPr>
          <a:xfrm>
            <a:off x="744810" y="2513995"/>
            <a:ext cx="11871565" cy="4164597"/>
            <a:chOff x="0" y="0"/>
            <a:chExt cx="11871562" cy="4164596"/>
          </a:xfrm>
        </p:grpSpPr>
        <p:sp>
          <p:nvSpPr>
            <p:cNvPr id="271" name="Google Shape;271;p20"/>
            <p:cNvSpPr/>
            <p:nvPr/>
          </p:nvSpPr>
          <p:spPr>
            <a:xfrm>
              <a:off x="691030" y="0"/>
              <a:ext cx="2161689" cy="2161689"/>
            </a:xfrm>
            <a:prstGeom prst="ellipse">
              <a:avLst/>
            </a:prstGeom>
            <a:solidFill>
              <a:schemeClr val="accent2"/>
            </a:solidFill>
            <a:ln>
              <a:noFill/>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72" name="Google Shape;272;p20"/>
            <p:cNvSpPr/>
            <p:nvPr/>
          </p:nvSpPr>
          <p:spPr>
            <a:xfrm>
              <a:off x="1151719" y="460688"/>
              <a:ext cx="1240312" cy="1240313"/>
            </a:xfrm>
            <a:prstGeom prst="rect">
              <a:avLst/>
            </a:prstGeom>
            <a:blipFill rotWithShape="1">
              <a:blip r:embed="rId3">
                <a:alphaModFix/>
              </a:blip>
              <a:stretch>
                <a:fillRect/>
              </a:stretch>
            </a:blipFill>
            <a:ln>
              <a:noFill/>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73" name="Google Shape;273;p20"/>
            <p:cNvSpPr txBox="1"/>
            <p:nvPr/>
          </p:nvSpPr>
          <p:spPr>
            <a:xfrm>
              <a:off x="0" y="2835001"/>
              <a:ext cx="3543750" cy="1329595"/>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44546A"/>
                </a:buClr>
                <a:buSzPts val="2400"/>
                <a:buFont typeface="Calibri"/>
                <a:buNone/>
              </a:pPr>
              <a:r>
                <a:rPr lang="en-US" sz="2400" b="0" i="0" u="none" strike="noStrike" cap="none" dirty="0">
                  <a:solidFill>
                    <a:srgbClr val="44546A"/>
                  </a:solidFill>
                  <a:latin typeface="Calibri"/>
                  <a:ea typeface="Calibri"/>
                  <a:cs typeface="Calibri"/>
                  <a:sym typeface="Calibri"/>
                </a:rPr>
                <a:t>PENSA AD UN CORSO O AD UN’ESPERIENZA POSITIVA DI APPRENDIMENTO A CUI HAI PRESO PARTE</a:t>
              </a:r>
              <a:endParaRPr sz="1400" b="0" i="0" u="none" strike="noStrike" cap="none" dirty="0">
                <a:solidFill>
                  <a:srgbClr val="000000"/>
                </a:solidFill>
                <a:latin typeface="Arial"/>
                <a:ea typeface="Arial"/>
                <a:cs typeface="Arial"/>
                <a:sym typeface="Arial"/>
              </a:endParaRPr>
            </a:p>
          </p:txBody>
        </p:sp>
        <p:sp>
          <p:nvSpPr>
            <p:cNvPr id="274" name="Google Shape;274;p20"/>
            <p:cNvSpPr/>
            <p:nvPr/>
          </p:nvSpPr>
          <p:spPr>
            <a:xfrm>
              <a:off x="4854937" y="0"/>
              <a:ext cx="2161689" cy="2161689"/>
            </a:xfrm>
            <a:prstGeom prst="ellipse">
              <a:avLst/>
            </a:prstGeom>
            <a:solidFill>
              <a:schemeClr val="accent3"/>
            </a:solidFill>
            <a:ln>
              <a:noFill/>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75" name="Google Shape;275;p20"/>
            <p:cNvSpPr/>
            <p:nvPr/>
          </p:nvSpPr>
          <p:spPr>
            <a:xfrm>
              <a:off x="5315624" y="460688"/>
              <a:ext cx="1240313" cy="1240313"/>
            </a:xfrm>
            <a:prstGeom prst="rect">
              <a:avLst/>
            </a:prstGeom>
            <a:blipFill rotWithShape="1">
              <a:blip r:embed="rId4">
                <a:alphaModFix/>
              </a:blip>
              <a:stretch>
                <a:fillRect/>
              </a:stretch>
            </a:blipFill>
            <a:ln>
              <a:noFill/>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76" name="Google Shape;276;p20"/>
            <p:cNvSpPr txBox="1"/>
            <p:nvPr/>
          </p:nvSpPr>
          <p:spPr>
            <a:xfrm>
              <a:off x="4163905" y="2835001"/>
              <a:ext cx="3543751" cy="664797"/>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44546A"/>
                </a:buClr>
                <a:buSzPts val="2400"/>
                <a:buFont typeface="Calibri"/>
                <a:buNone/>
              </a:pPr>
              <a:r>
                <a:rPr lang="en-US" sz="2400" b="0" i="0" u="none" strike="noStrike" cap="none" dirty="0">
                  <a:solidFill>
                    <a:srgbClr val="44546A"/>
                  </a:solidFill>
                  <a:latin typeface="Calibri"/>
                  <a:ea typeface="Calibri"/>
                  <a:cs typeface="Calibri"/>
                  <a:sym typeface="Calibri"/>
                </a:rPr>
                <a:t>CONDIVIDILA BREVEMENTE CON IL TUO PARTNER</a:t>
              </a:r>
              <a:endParaRPr sz="1400" b="0" i="0" u="none" strike="noStrike" cap="none" dirty="0">
                <a:solidFill>
                  <a:srgbClr val="000000"/>
                </a:solidFill>
                <a:latin typeface="Arial"/>
                <a:ea typeface="Arial"/>
                <a:cs typeface="Arial"/>
                <a:sym typeface="Arial"/>
              </a:endParaRPr>
            </a:p>
          </p:txBody>
        </p:sp>
        <p:sp>
          <p:nvSpPr>
            <p:cNvPr id="277" name="Google Shape;277;p20"/>
            <p:cNvSpPr/>
            <p:nvPr/>
          </p:nvSpPr>
          <p:spPr>
            <a:xfrm>
              <a:off x="9018844" y="0"/>
              <a:ext cx="2161689" cy="2161689"/>
            </a:xfrm>
            <a:prstGeom prst="ellipse">
              <a:avLst/>
            </a:prstGeom>
            <a:solidFill>
              <a:schemeClr val="accent2"/>
            </a:solidFill>
            <a:ln>
              <a:noFill/>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78" name="Google Shape;278;p20"/>
            <p:cNvSpPr/>
            <p:nvPr/>
          </p:nvSpPr>
          <p:spPr>
            <a:xfrm>
              <a:off x="9479530" y="460688"/>
              <a:ext cx="1240313" cy="1240313"/>
            </a:xfrm>
            <a:prstGeom prst="rect">
              <a:avLst/>
            </a:prstGeom>
            <a:blipFill rotWithShape="1">
              <a:blip r:embed="rId5">
                <a:alphaModFix/>
              </a:blip>
              <a:stretch>
                <a:fillRect/>
              </a:stretch>
            </a:blipFill>
            <a:ln>
              <a:noFill/>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79" name="Google Shape;279;p20"/>
            <p:cNvSpPr txBox="1"/>
            <p:nvPr/>
          </p:nvSpPr>
          <p:spPr>
            <a:xfrm>
              <a:off x="8327811" y="2835001"/>
              <a:ext cx="3543751" cy="1329595"/>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44546A"/>
                </a:buClr>
                <a:buSzPts val="2400"/>
                <a:buFont typeface="Calibri"/>
                <a:buNone/>
              </a:pPr>
              <a:r>
                <a:rPr lang="en-US" sz="2400" dirty="0">
                  <a:solidFill>
                    <a:srgbClr val="44546A"/>
                  </a:solidFill>
                  <a:latin typeface="Calibri"/>
                  <a:ea typeface="Calibri"/>
                  <a:cs typeface="Calibri"/>
                  <a:sym typeface="Calibri"/>
                </a:rPr>
                <a:t>SCEGLIETE INSIEME ALCUNE FRASI O PAROLE CHIAVE</a:t>
              </a:r>
              <a:r>
                <a:rPr lang="en-US" sz="2400" b="0" i="0" u="none" strike="noStrike" cap="none" dirty="0">
                  <a:solidFill>
                    <a:srgbClr val="44546A"/>
                  </a:solidFill>
                  <a:latin typeface="Calibri"/>
                  <a:ea typeface="Calibri"/>
                  <a:cs typeface="Calibri"/>
                  <a:sym typeface="Calibri"/>
                </a:rPr>
                <a:t> DA SCRIVERE SU 2 O 3 BIGLIETTINI </a:t>
              </a:r>
              <a:endParaRPr sz="14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1"/>
          <p:cNvSpPr/>
          <p:nvPr/>
        </p:nvSpPr>
        <p:spPr>
          <a:xfrm>
            <a:off x="0" y="0"/>
            <a:ext cx="13335001" cy="75057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85" name="Google Shape;285;p21"/>
          <p:cNvSpPr/>
          <p:nvPr/>
        </p:nvSpPr>
        <p:spPr>
          <a:xfrm flipH="1">
            <a:off x="2" y="0"/>
            <a:ext cx="13334999" cy="1724794"/>
          </a:xfrm>
          <a:prstGeom prst="rect">
            <a:avLst/>
          </a:prstGeom>
          <a:gradFill>
            <a:gsLst>
              <a:gs pos="0">
                <a:srgbClr val="000000">
                  <a:alpha val="95294"/>
                </a:srgbClr>
              </a:gs>
              <a:gs pos="100000">
                <a:srgbClr val="DF7E06"/>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86" name="Google Shape;286;p21"/>
          <p:cNvSpPr/>
          <p:nvPr/>
        </p:nvSpPr>
        <p:spPr>
          <a:xfrm rot="10800000" flipH="1">
            <a:off x="8890937" y="0"/>
            <a:ext cx="4444064" cy="1725296"/>
          </a:xfrm>
          <a:prstGeom prst="rect">
            <a:avLst/>
          </a:prstGeom>
          <a:gradFill>
            <a:gsLst>
              <a:gs pos="0">
                <a:srgbClr val="955404">
                  <a:alpha val="67450"/>
                </a:srgbClr>
              </a:gs>
              <a:gs pos="19000">
                <a:srgbClr val="955404">
                  <a:alpha val="67450"/>
                </a:srgbClr>
              </a:gs>
              <a:gs pos="100000">
                <a:srgbClr val="FAA337">
                  <a:alpha val="78431"/>
                </a:srgbClr>
              </a:gs>
            </a:gsLst>
            <a:lin ang="19199999"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87" name="Google Shape;287;p21"/>
          <p:cNvSpPr/>
          <p:nvPr/>
        </p:nvSpPr>
        <p:spPr>
          <a:xfrm rot="5400000">
            <a:off x="5804834" y="-5804835"/>
            <a:ext cx="1725334" cy="13335002"/>
          </a:xfrm>
          <a:prstGeom prst="rect">
            <a:avLst/>
          </a:prstGeom>
          <a:gradFill>
            <a:gsLst>
              <a:gs pos="0">
                <a:srgbClr val="FAA337">
                  <a:alpha val="0"/>
                </a:srgbClr>
              </a:gs>
              <a:gs pos="23000">
                <a:srgbClr val="FAA337">
                  <a:alpha val="0"/>
                </a:srgbClr>
              </a:gs>
              <a:gs pos="99000">
                <a:srgbClr val="000000">
                  <a:alpha val="73333"/>
                </a:srgbClr>
              </a:gs>
              <a:gs pos="100000">
                <a:srgbClr val="000000">
                  <a:alpha val="73333"/>
                </a:srgbClr>
              </a:gs>
            </a:gsLst>
            <a:lin ang="20399999"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88" name="Google Shape;288;p21"/>
          <p:cNvSpPr txBox="1">
            <a:spLocks noGrp="1"/>
          </p:cNvSpPr>
          <p:nvPr>
            <p:ph type="title"/>
          </p:nvPr>
        </p:nvSpPr>
        <p:spPr>
          <a:xfrm>
            <a:off x="943429" y="381813"/>
            <a:ext cx="11542406" cy="960626"/>
          </a:xfrm>
          <a:prstGeom prst="rect">
            <a:avLst/>
          </a:prstGeom>
          <a:noFill/>
          <a:ln>
            <a:noFill/>
          </a:ln>
        </p:spPr>
        <p:txBody>
          <a:bodyPr spcFirstLastPara="1" wrap="square" lIns="45700" tIns="45700" rIns="45700" bIns="45700" anchor="ctr" anchorCtr="0">
            <a:normAutofit fontScale="90000"/>
          </a:bodyPr>
          <a:lstStyle/>
          <a:p>
            <a:pPr marL="0" marR="0" lvl="0" indent="0" algn="l" rtl="0">
              <a:lnSpc>
                <a:spcPct val="90000"/>
              </a:lnSpc>
              <a:spcBef>
                <a:spcPts val="0"/>
              </a:spcBef>
              <a:spcAft>
                <a:spcPts val="0"/>
              </a:spcAft>
              <a:buClr>
                <a:srgbClr val="FFFFFF"/>
              </a:buClr>
              <a:buSzPts val="4100"/>
              <a:buFont typeface="Calibri"/>
              <a:buNone/>
            </a:pPr>
            <a:r>
              <a:rPr lang="en-US" sz="3200" dirty="0" err="1">
                <a:solidFill>
                  <a:srgbClr val="FFFFFF"/>
                </a:solidFill>
              </a:rPr>
              <a:t>Attività</a:t>
            </a:r>
            <a:r>
              <a:rPr lang="en-US" sz="3200" dirty="0">
                <a:solidFill>
                  <a:srgbClr val="FFFFFF"/>
                </a:solidFill>
              </a:rPr>
              <a:t> M1.7 </a:t>
            </a:r>
            <a:br>
              <a:rPr lang="en-US" sz="3200" dirty="0">
                <a:solidFill>
                  <a:srgbClr val="FFFFFF"/>
                </a:solidFill>
              </a:rPr>
            </a:br>
            <a:r>
              <a:rPr lang="en-US" sz="3200" dirty="0" err="1">
                <a:solidFill>
                  <a:srgbClr val="FFFFFF"/>
                </a:solidFill>
              </a:rPr>
              <a:t>Attacca</a:t>
            </a:r>
            <a:r>
              <a:rPr lang="en-US" sz="3200" dirty="0">
                <a:solidFill>
                  <a:srgbClr val="FFFFFF"/>
                </a:solidFill>
              </a:rPr>
              <a:t> </a:t>
            </a:r>
            <a:r>
              <a:rPr lang="en-US" sz="3200" dirty="0" err="1">
                <a:solidFill>
                  <a:srgbClr val="FFFFFF"/>
                </a:solidFill>
              </a:rPr>
              <a:t>i</a:t>
            </a:r>
            <a:r>
              <a:rPr lang="en-US" sz="3200" dirty="0">
                <a:solidFill>
                  <a:srgbClr val="FFFFFF"/>
                </a:solidFill>
              </a:rPr>
              <a:t> </a:t>
            </a:r>
            <a:r>
              <a:rPr lang="en-US" sz="3200" dirty="0" err="1">
                <a:solidFill>
                  <a:srgbClr val="FFFFFF"/>
                </a:solidFill>
              </a:rPr>
              <a:t>bigliettini</a:t>
            </a:r>
            <a:r>
              <a:rPr lang="en-US" sz="3200" dirty="0">
                <a:solidFill>
                  <a:srgbClr val="FFFFFF"/>
                </a:solidFill>
              </a:rPr>
              <a:t> sotto </a:t>
            </a:r>
            <a:r>
              <a:rPr lang="en-US" sz="3200" dirty="0" err="1">
                <a:solidFill>
                  <a:srgbClr val="FFFFFF"/>
                </a:solidFill>
              </a:rPr>
              <a:t>una</a:t>
            </a:r>
            <a:r>
              <a:rPr lang="en-US" sz="3200" dirty="0">
                <a:solidFill>
                  <a:srgbClr val="FFFFFF"/>
                </a:solidFill>
              </a:rPr>
              <a:t> </a:t>
            </a:r>
            <a:r>
              <a:rPr lang="en-US" sz="3200" dirty="0" err="1">
                <a:solidFill>
                  <a:srgbClr val="FFFFFF"/>
                </a:solidFill>
              </a:rPr>
              <a:t>di</a:t>
            </a:r>
            <a:r>
              <a:rPr lang="en-US" sz="3200" dirty="0">
                <a:solidFill>
                  <a:srgbClr val="FFFFFF"/>
                </a:solidFill>
              </a:rPr>
              <a:t> </a:t>
            </a:r>
            <a:r>
              <a:rPr lang="en-US" sz="3200" dirty="0" err="1">
                <a:solidFill>
                  <a:srgbClr val="FFFFFF"/>
                </a:solidFill>
              </a:rPr>
              <a:t>queste</a:t>
            </a:r>
            <a:r>
              <a:rPr lang="en-US" sz="3200" dirty="0">
                <a:solidFill>
                  <a:srgbClr val="FFFFFF"/>
                </a:solidFill>
              </a:rPr>
              <a:t> </a:t>
            </a:r>
            <a:r>
              <a:rPr lang="en-US" sz="3200" dirty="0" err="1">
                <a:solidFill>
                  <a:srgbClr val="FFFFFF"/>
                </a:solidFill>
              </a:rPr>
              <a:t>voci</a:t>
            </a:r>
            <a:r>
              <a:rPr lang="en-US" sz="3200" dirty="0">
                <a:solidFill>
                  <a:srgbClr val="FFFFFF"/>
                </a:solidFill>
              </a:rPr>
              <a:t> </a:t>
            </a:r>
            <a:endParaRPr sz="3200" dirty="0"/>
          </a:p>
        </p:txBody>
      </p:sp>
      <p:grpSp>
        <p:nvGrpSpPr>
          <p:cNvPr id="289" name="Google Shape;289;p21"/>
          <p:cNvGrpSpPr/>
          <p:nvPr/>
        </p:nvGrpSpPr>
        <p:grpSpPr>
          <a:xfrm>
            <a:off x="704435" y="2312099"/>
            <a:ext cx="11952315" cy="4595108"/>
            <a:chOff x="-1" y="0"/>
            <a:chExt cx="11952314" cy="4595106"/>
          </a:xfrm>
        </p:grpSpPr>
        <p:grpSp>
          <p:nvGrpSpPr>
            <p:cNvPr id="290" name="Google Shape;290;p21"/>
            <p:cNvGrpSpPr/>
            <p:nvPr/>
          </p:nvGrpSpPr>
          <p:grpSpPr>
            <a:xfrm>
              <a:off x="-1" y="0"/>
              <a:ext cx="3735099" cy="4588793"/>
              <a:chOff x="-1" y="0"/>
              <a:chExt cx="3735098" cy="4588792"/>
            </a:xfrm>
          </p:grpSpPr>
          <p:sp>
            <p:nvSpPr>
              <p:cNvPr id="291" name="Google Shape;291;p21"/>
              <p:cNvSpPr/>
              <p:nvPr/>
            </p:nvSpPr>
            <p:spPr>
              <a:xfrm>
                <a:off x="-1" y="0"/>
                <a:ext cx="3735098" cy="4588792"/>
              </a:xfrm>
              <a:prstGeom prst="rect">
                <a:avLst/>
              </a:prstGeom>
              <a:solidFill>
                <a:srgbClr val="CDD4EA">
                  <a:alpha val="89411"/>
                </a:srgbClr>
              </a:solidFill>
              <a:ln w="12700" cap="flat" cmpd="sng">
                <a:solidFill>
                  <a:srgbClr val="CDD4EA">
                    <a:alpha val="89411"/>
                  </a:srgbClr>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92" name="Google Shape;292;p21"/>
              <p:cNvSpPr txBox="1"/>
              <p:nvPr/>
            </p:nvSpPr>
            <p:spPr>
              <a:xfrm>
                <a:off x="0" y="1782737"/>
                <a:ext cx="3735097" cy="948185"/>
              </a:xfrm>
              <a:prstGeom prst="rect">
                <a:avLst/>
              </a:prstGeom>
              <a:noFill/>
              <a:ln>
                <a:noFill/>
              </a:ln>
            </p:spPr>
            <p:txBody>
              <a:bodyPr spcFirstLastPara="1" wrap="square" lIns="291200" tIns="291200" rIns="291200" bIns="291200" anchor="t" anchorCtr="0">
                <a:spAutoFit/>
              </a:bodyPr>
              <a:lstStyle/>
              <a:p>
                <a:pPr marL="0" marR="0" lvl="0" indent="0" algn="l" rtl="0">
                  <a:lnSpc>
                    <a:spcPct val="90000"/>
                  </a:lnSpc>
                  <a:spcBef>
                    <a:spcPts val="0"/>
                  </a:spcBef>
                  <a:spcAft>
                    <a:spcPts val="0"/>
                  </a:spcAft>
                  <a:buClr>
                    <a:srgbClr val="44546A"/>
                  </a:buClr>
                  <a:buSzPts val="2600"/>
                  <a:buFont typeface="Calibri"/>
                  <a:buNone/>
                </a:pPr>
                <a:r>
                  <a:rPr lang="en-US" sz="2600" b="0" i="0" u="none" strike="noStrike" cap="none" dirty="0">
                    <a:solidFill>
                      <a:srgbClr val="44546A"/>
                    </a:solidFill>
                    <a:latin typeface="Calibri"/>
                    <a:ea typeface="Calibri"/>
                    <a:cs typeface="Calibri"/>
                    <a:sym typeface="Calibri"/>
                  </a:rPr>
                  <a:t>             TUTOR</a:t>
                </a:r>
                <a:endParaRPr sz="1400" b="0" i="0" u="none" strike="noStrike" cap="none" dirty="0">
                  <a:solidFill>
                    <a:srgbClr val="000000"/>
                  </a:solidFill>
                  <a:latin typeface="Arial"/>
                  <a:ea typeface="Arial"/>
                  <a:cs typeface="Arial"/>
                  <a:sym typeface="Arial"/>
                </a:endParaRPr>
              </a:p>
            </p:txBody>
          </p:sp>
        </p:grpSp>
        <p:sp>
          <p:nvSpPr>
            <p:cNvPr id="293" name="Google Shape;293;p21"/>
            <p:cNvSpPr/>
            <p:nvPr/>
          </p:nvSpPr>
          <p:spPr>
            <a:xfrm>
              <a:off x="1179229" y="458878"/>
              <a:ext cx="1376640" cy="1376640"/>
            </a:xfrm>
            <a:prstGeom prst="ellipse">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4800"/>
                <a:buFont typeface="Calibri"/>
                <a:buNone/>
              </a:pPr>
              <a:endParaRPr sz="4800" b="0" i="0" u="none" strike="noStrike" cap="none">
                <a:solidFill>
                  <a:srgbClr val="FFFFFF"/>
                </a:solidFill>
                <a:latin typeface="Calibri"/>
                <a:ea typeface="Calibri"/>
                <a:cs typeface="Calibri"/>
                <a:sym typeface="Calibri"/>
              </a:endParaRPr>
            </a:p>
          </p:txBody>
        </p:sp>
        <p:sp>
          <p:nvSpPr>
            <p:cNvPr id="294" name="Google Shape;294;p21"/>
            <p:cNvSpPr/>
            <p:nvPr/>
          </p:nvSpPr>
          <p:spPr>
            <a:xfrm>
              <a:off x="0" y="4582405"/>
              <a:ext cx="3735097" cy="12701"/>
            </a:xfrm>
            <a:prstGeom prst="rect">
              <a:avLst/>
            </a:prstGeom>
            <a:solidFill>
              <a:srgbClr val="40CDD0"/>
            </a:solidFill>
            <a:ln w="12700" cap="flat" cmpd="sng">
              <a:solidFill>
                <a:srgbClr val="40CDD0"/>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grpSp>
          <p:nvGrpSpPr>
            <p:cNvPr id="295" name="Google Shape;295;p21"/>
            <p:cNvGrpSpPr/>
            <p:nvPr/>
          </p:nvGrpSpPr>
          <p:grpSpPr>
            <a:xfrm>
              <a:off x="4108605" y="0"/>
              <a:ext cx="3735100" cy="4588793"/>
              <a:chOff x="-1" y="0"/>
              <a:chExt cx="3735098" cy="4588792"/>
            </a:xfrm>
          </p:grpSpPr>
          <p:sp>
            <p:nvSpPr>
              <p:cNvPr id="296" name="Google Shape;296;p21"/>
              <p:cNvSpPr/>
              <p:nvPr/>
            </p:nvSpPr>
            <p:spPr>
              <a:xfrm>
                <a:off x="-1" y="0"/>
                <a:ext cx="3735098" cy="4588792"/>
              </a:xfrm>
              <a:prstGeom prst="rect">
                <a:avLst/>
              </a:prstGeom>
              <a:solidFill>
                <a:srgbClr val="CCF5CE">
                  <a:alpha val="89411"/>
                </a:srgbClr>
              </a:solidFill>
              <a:ln w="12700" cap="flat" cmpd="sng">
                <a:solidFill>
                  <a:srgbClr val="CCF5CE">
                    <a:alpha val="89411"/>
                  </a:srgbClr>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97" name="Google Shape;297;p21"/>
              <p:cNvSpPr txBox="1"/>
              <p:nvPr/>
            </p:nvSpPr>
            <p:spPr>
              <a:xfrm>
                <a:off x="0" y="1782737"/>
                <a:ext cx="3735097" cy="948185"/>
              </a:xfrm>
              <a:prstGeom prst="rect">
                <a:avLst/>
              </a:prstGeom>
              <a:noFill/>
              <a:ln>
                <a:noFill/>
              </a:ln>
            </p:spPr>
            <p:txBody>
              <a:bodyPr spcFirstLastPara="1" wrap="square" lIns="291200" tIns="291200" rIns="291200" bIns="291200" anchor="t" anchorCtr="0">
                <a:spAutoFit/>
              </a:bodyPr>
              <a:lstStyle/>
              <a:p>
                <a:pPr marL="0" marR="0" lvl="0" indent="0" algn="l" rtl="0">
                  <a:lnSpc>
                    <a:spcPct val="90000"/>
                  </a:lnSpc>
                  <a:spcBef>
                    <a:spcPts val="0"/>
                  </a:spcBef>
                  <a:spcAft>
                    <a:spcPts val="0"/>
                  </a:spcAft>
                  <a:buClr>
                    <a:srgbClr val="44546A"/>
                  </a:buClr>
                  <a:buSzPts val="2600"/>
                  <a:buFont typeface="Calibri"/>
                  <a:buNone/>
                </a:pPr>
                <a:r>
                  <a:rPr lang="en-US" sz="2600" b="0" i="0" u="none" strike="noStrike" cap="none" dirty="0">
                    <a:solidFill>
                      <a:srgbClr val="44546A"/>
                    </a:solidFill>
                    <a:latin typeface="Calibri"/>
                    <a:ea typeface="Calibri"/>
                    <a:cs typeface="Calibri"/>
                    <a:sym typeface="Calibri"/>
                  </a:rPr>
                  <a:t>            AMBIENTE</a:t>
                </a:r>
                <a:endParaRPr sz="1400" b="0" i="0" u="none" strike="noStrike" cap="none" dirty="0">
                  <a:solidFill>
                    <a:srgbClr val="000000"/>
                  </a:solidFill>
                  <a:latin typeface="Arial"/>
                  <a:ea typeface="Arial"/>
                  <a:cs typeface="Arial"/>
                  <a:sym typeface="Arial"/>
                </a:endParaRPr>
              </a:p>
            </p:txBody>
          </p:sp>
        </p:grpSp>
        <p:sp>
          <p:nvSpPr>
            <p:cNvPr id="298" name="Google Shape;298;p21"/>
            <p:cNvSpPr/>
            <p:nvPr/>
          </p:nvSpPr>
          <p:spPr>
            <a:xfrm>
              <a:off x="5287836" y="458878"/>
              <a:ext cx="1376639" cy="1376640"/>
            </a:xfrm>
            <a:prstGeom prst="ellipse">
              <a:avLst/>
            </a:prstGeom>
            <a:solidFill>
              <a:srgbClr val="3DDC7D"/>
            </a:solidFill>
            <a:ln w="12700" cap="flat" cmpd="sng">
              <a:solidFill>
                <a:srgbClr val="3DDC7D"/>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4800"/>
                <a:buFont typeface="Calibri"/>
                <a:buNone/>
              </a:pPr>
              <a:endParaRPr sz="4800" b="0" i="0" u="none" strike="noStrike" cap="none">
                <a:solidFill>
                  <a:srgbClr val="FFFFFF"/>
                </a:solidFill>
                <a:latin typeface="Calibri"/>
                <a:ea typeface="Calibri"/>
                <a:cs typeface="Calibri"/>
                <a:sym typeface="Calibri"/>
              </a:endParaRPr>
            </a:p>
          </p:txBody>
        </p:sp>
        <p:sp>
          <p:nvSpPr>
            <p:cNvPr id="299" name="Google Shape;299;p21"/>
            <p:cNvSpPr/>
            <p:nvPr/>
          </p:nvSpPr>
          <p:spPr>
            <a:xfrm>
              <a:off x="4108606" y="4582405"/>
              <a:ext cx="3735098" cy="12701"/>
            </a:xfrm>
            <a:prstGeom prst="rect">
              <a:avLst/>
            </a:prstGeom>
            <a:solidFill>
              <a:srgbClr val="5FE73A"/>
            </a:solidFill>
            <a:ln w="12700" cap="flat" cmpd="sng">
              <a:solidFill>
                <a:srgbClr val="5FE73A"/>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grpSp>
          <p:nvGrpSpPr>
            <p:cNvPr id="300" name="Google Shape;300;p21"/>
            <p:cNvGrpSpPr/>
            <p:nvPr/>
          </p:nvGrpSpPr>
          <p:grpSpPr>
            <a:xfrm>
              <a:off x="8217213" y="0"/>
              <a:ext cx="3735100" cy="4588793"/>
              <a:chOff x="-1" y="0"/>
              <a:chExt cx="3735098" cy="4588792"/>
            </a:xfrm>
          </p:grpSpPr>
          <p:sp>
            <p:nvSpPr>
              <p:cNvPr id="301" name="Google Shape;301;p21"/>
              <p:cNvSpPr/>
              <p:nvPr/>
            </p:nvSpPr>
            <p:spPr>
              <a:xfrm>
                <a:off x="-1" y="0"/>
                <a:ext cx="3735098" cy="4588792"/>
              </a:xfrm>
              <a:prstGeom prst="rect">
                <a:avLst/>
              </a:prstGeom>
              <a:solidFill>
                <a:srgbClr val="FDDFCC">
                  <a:alpha val="89411"/>
                </a:srgbClr>
              </a:solidFill>
              <a:ln w="12700" cap="flat" cmpd="sng">
                <a:solidFill>
                  <a:srgbClr val="FDDFCC">
                    <a:alpha val="89411"/>
                  </a:srgbClr>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302" name="Google Shape;302;p21"/>
              <p:cNvSpPr txBox="1"/>
              <p:nvPr/>
            </p:nvSpPr>
            <p:spPr>
              <a:xfrm>
                <a:off x="0" y="1782737"/>
                <a:ext cx="3735097" cy="948185"/>
              </a:xfrm>
              <a:prstGeom prst="rect">
                <a:avLst/>
              </a:prstGeom>
              <a:noFill/>
              <a:ln>
                <a:noFill/>
              </a:ln>
            </p:spPr>
            <p:txBody>
              <a:bodyPr spcFirstLastPara="1" wrap="square" lIns="291200" tIns="291200" rIns="291200" bIns="291200" anchor="t" anchorCtr="0">
                <a:spAutoFit/>
              </a:bodyPr>
              <a:lstStyle/>
              <a:p>
                <a:pPr marL="0" marR="0" lvl="0" indent="0" algn="l" rtl="0">
                  <a:lnSpc>
                    <a:spcPct val="90000"/>
                  </a:lnSpc>
                  <a:spcBef>
                    <a:spcPts val="0"/>
                  </a:spcBef>
                  <a:spcAft>
                    <a:spcPts val="0"/>
                  </a:spcAft>
                  <a:buClr>
                    <a:srgbClr val="44546A"/>
                  </a:buClr>
                  <a:buSzPts val="2600"/>
                  <a:buFont typeface="Calibri"/>
                  <a:buNone/>
                </a:pPr>
                <a:r>
                  <a:rPr lang="en-US" sz="2600" b="0" i="0" u="none" strike="noStrike" cap="none" dirty="0">
                    <a:solidFill>
                      <a:srgbClr val="44546A"/>
                    </a:solidFill>
                    <a:latin typeface="Calibri"/>
                    <a:ea typeface="Calibri"/>
                    <a:cs typeface="Calibri"/>
                    <a:sym typeface="Calibri"/>
                  </a:rPr>
                  <a:t>         </a:t>
                </a:r>
                <a:r>
                  <a:rPr lang="it-IT" sz="2600" b="0" i="0" u="none" strike="noStrike" cap="none" dirty="0">
                    <a:solidFill>
                      <a:srgbClr val="44546A"/>
                    </a:solidFill>
                    <a:latin typeface="Calibri"/>
                    <a:ea typeface="Calibri"/>
                    <a:cs typeface="Calibri"/>
                    <a:sym typeface="Calibri"/>
                  </a:rPr>
                  <a:t>ALTRI FATTORI</a:t>
                </a:r>
                <a:endParaRPr sz="1400" b="0" i="0" u="none" strike="noStrike" cap="none" dirty="0">
                  <a:solidFill>
                    <a:srgbClr val="000000"/>
                  </a:solidFill>
                  <a:latin typeface="Arial"/>
                  <a:ea typeface="Arial"/>
                  <a:cs typeface="Arial"/>
                  <a:sym typeface="Arial"/>
                </a:endParaRPr>
              </a:p>
            </p:txBody>
          </p:sp>
        </p:grpSp>
        <p:sp>
          <p:nvSpPr>
            <p:cNvPr id="303" name="Google Shape;303;p21"/>
            <p:cNvSpPr/>
            <p:nvPr/>
          </p:nvSpPr>
          <p:spPr>
            <a:xfrm>
              <a:off x="9396445" y="458878"/>
              <a:ext cx="1376639" cy="1376640"/>
            </a:xfrm>
            <a:prstGeom prst="ellipse">
              <a:avLst/>
            </a:prstGeom>
            <a:solidFill>
              <a:srgbClr val="D1F138"/>
            </a:solidFill>
            <a:ln w="12700" cap="flat" cmpd="sng">
              <a:solidFill>
                <a:srgbClr val="D1F138"/>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4800"/>
                <a:buFont typeface="Calibri"/>
                <a:buNone/>
              </a:pPr>
              <a:endParaRPr sz="4800" b="0" i="0" u="none" strike="noStrike" cap="none">
                <a:solidFill>
                  <a:srgbClr val="FFFFFF"/>
                </a:solidFill>
                <a:latin typeface="Calibri"/>
                <a:ea typeface="Calibri"/>
                <a:cs typeface="Calibri"/>
                <a:sym typeface="Calibri"/>
              </a:endParaRPr>
            </a:p>
          </p:txBody>
        </p:sp>
        <p:sp>
          <p:nvSpPr>
            <p:cNvPr id="304" name="Google Shape;304;p21"/>
            <p:cNvSpPr/>
            <p:nvPr/>
          </p:nvSpPr>
          <p:spPr>
            <a:xfrm>
              <a:off x="8217214" y="4582405"/>
              <a:ext cx="3735097" cy="12701"/>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2"/>
          <p:cNvSpPr txBox="1">
            <a:spLocks noGrp="1"/>
          </p:cNvSpPr>
          <p:nvPr>
            <p:ph type="body" idx="1"/>
          </p:nvPr>
        </p:nvSpPr>
        <p:spPr>
          <a:xfrm>
            <a:off x="502499" y="1152159"/>
            <a:ext cx="12330002" cy="6215786"/>
          </a:xfrm>
          <a:prstGeom prst="rect">
            <a:avLst/>
          </a:prstGeom>
          <a:noFill/>
          <a:ln>
            <a:noFill/>
          </a:ln>
        </p:spPr>
        <p:txBody>
          <a:bodyPr spcFirstLastPara="1" wrap="square" lIns="45700" tIns="45700" rIns="45700" bIns="45700" anchor="t" anchorCtr="0">
            <a:normAutofit fontScale="92500" lnSpcReduction="10000"/>
          </a:bodyPr>
          <a:lstStyle/>
          <a:p>
            <a:pPr marL="342900" lvl="0" indent="-342900" algn="l" rtl="0">
              <a:lnSpc>
                <a:spcPct val="107142"/>
              </a:lnSpc>
              <a:spcBef>
                <a:spcPts val="0"/>
              </a:spcBef>
              <a:spcAft>
                <a:spcPts val="0"/>
              </a:spcAft>
              <a:buClr>
                <a:srgbClr val="44546A"/>
              </a:buClr>
              <a:buSzPts val="2800"/>
              <a:buFont typeface="Arial"/>
              <a:buChar char="•"/>
            </a:pPr>
            <a:r>
              <a:rPr lang="en-US" sz="2800" dirty="0" err="1"/>
              <a:t>Comportamento</a:t>
            </a:r>
            <a:r>
              <a:rPr lang="en-US" sz="2800" dirty="0"/>
              <a:t> </a:t>
            </a:r>
            <a:r>
              <a:rPr lang="en-US" sz="2800" dirty="0" err="1"/>
              <a:t>positivo</a:t>
            </a:r>
            <a:r>
              <a:rPr lang="en-US" sz="2800" dirty="0"/>
              <a:t> -  </a:t>
            </a:r>
            <a:r>
              <a:rPr lang="en-US" sz="2800" dirty="0" err="1">
                <a:solidFill>
                  <a:srgbClr val="C00000"/>
                </a:solidFill>
              </a:rPr>
              <a:t>linguaggio</a:t>
            </a:r>
            <a:r>
              <a:rPr lang="en-US" sz="2800" dirty="0">
                <a:solidFill>
                  <a:srgbClr val="C00000"/>
                </a:solidFill>
              </a:rPr>
              <a:t> </a:t>
            </a:r>
            <a:r>
              <a:rPr lang="en-US" sz="2800" dirty="0" err="1">
                <a:solidFill>
                  <a:srgbClr val="C00000"/>
                </a:solidFill>
              </a:rPr>
              <a:t>incoraggiante</a:t>
            </a:r>
            <a:r>
              <a:rPr lang="en-US" dirty="0">
                <a:solidFill>
                  <a:srgbClr val="C00000"/>
                </a:solidFill>
              </a:rPr>
              <a:t> </a:t>
            </a:r>
            <a:r>
              <a:rPr lang="en-US" sz="2800" dirty="0"/>
              <a:t> con </a:t>
            </a:r>
            <a:r>
              <a:rPr lang="en-US" sz="2800" dirty="0" err="1"/>
              <a:t>gli</a:t>
            </a:r>
            <a:r>
              <a:rPr lang="en-US" sz="2800" dirty="0"/>
              <a:t> </a:t>
            </a:r>
            <a:r>
              <a:rPr lang="en-US" sz="2800" dirty="0" err="1"/>
              <a:t>studenti</a:t>
            </a:r>
            <a:r>
              <a:rPr lang="en-US" sz="2800" dirty="0"/>
              <a:t> </a:t>
            </a:r>
            <a:r>
              <a:rPr lang="en-US" sz="2800" dirty="0" err="1"/>
              <a:t>meno</a:t>
            </a:r>
            <a:r>
              <a:rPr lang="en-US" sz="2800" dirty="0"/>
              <a:t> </a:t>
            </a:r>
            <a:r>
              <a:rPr lang="en-US" sz="2800" dirty="0" err="1"/>
              <a:t>sicuri</a:t>
            </a:r>
            <a:r>
              <a:rPr lang="en-US" sz="2800" dirty="0"/>
              <a:t>. Con </a:t>
            </a:r>
            <a:r>
              <a:rPr lang="en-US" sz="2800" dirty="0" err="1"/>
              <a:t>i</a:t>
            </a:r>
            <a:r>
              <a:rPr lang="en-US" sz="2800" dirty="0"/>
              <a:t> </a:t>
            </a:r>
            <a:r>
              <a:rPr lang="en-US" sz="2800" dirty="0" err="1"/>
              <a:t>genitori</a:t>
            </a:r>
            <a:r>
              <a:rPr lang="en-US" sz="2800" dirty="0"/>
              <a:t> </a:t>
            </a:r>
            <a:r>
              <a:rPr lang="en-US" sz="2800" dirty="0" err="1"/>
              <a:t>adottare</a:t>
            </a:r>
            <a:r>
              <a:rPr lang="en-US" sz="2800" dirty="0"/>
              <a:t> un </a:t>
            </a:r>
            <a:r>
              <a:rPr lang="en-US" sz="2800" dirty="0" err="1"/>
              <a:t>linguaggio</a:t>
            </a:r>
            <a:r>
              <a:rPr lang="en-US" sz="2800" dirty="0"/>
              <a:t> </a:t>
            </a:r>
            <a:r>
              <a:rPr lang="en-US" sz="2800" dirty="0" err="1"/>
              <a:t>privo</a:t>
            </a:r>
            <a:r>
              <a:rPr lang="en-US" sz="2800" dirty="0"/>
              <a:t> </a:t>
            </a:r>
            <a:r>
              <a:rPr lang="en-US" sz="2800" dirty="0" err="1"/>
              <a:t>di</a:t>
            </a:r>
            <a:r>
              <a:rPr lang="en-US" sz="2800" dirty="0"/>
              <a:t> </a:t>
            </a:r>
            <a:r>
              <a:rPr lang="en-US" sz="2800" dirty="0" err="1"/>
              <a:t>giudizio</a:t>
            </a:r>
            <a:r>
              <a:rPr lang="en-US" sz="2800" dirty="0"/>
              <a:t> e </a:t>
            </a:r>
            <a:r>
              <a:rPr lang="en-US" sz="2800" dirty="0" err="1"/>
              <a:t>considerarli</a:t>
            </a:r>
            <a:r>
              <a:rPr lang="en-US" sz="2800" dirty="0"/>
              <a:t> prima </a:t>
            </a:r>
            <a:r>
              <a:rPr lang="en-US" sz="2800" dirty="0" err="1"/>
              <a:t>adulti</a:t>
            </a:r>
            <a:r>
              <a:rPr lang="en-US" sz="2800" dirty="0"/>
              <a:t> e poi </a:t>
            </a:r>
            <a:r>
              <a:rPr lang="en-US" sz="2800" dirty="0" err="1"/>
              <a:t>genitori</a:t>
            </a:r>
            <a:r>
              <a:rPr lang="en-US" sz="2800" dirty="0"/>
              <a:t>  :</a:t>
            </a:r>
            <a:endParaRPr dirty="0"/>
          </a:p>
          <a:p>
            <a:pPr marL="1092991" lvl="1" indent="-368300" algn="l" rtl="0">
              <a:lnSpc>
                <a:spcPct val="125000"/>
              </a:lnSpc>
              <a:spcBef>
                <a:spcPts val="600"/>
              </a:spcBef>
              <a:spcAft>
                <a:spcPts val="0"/>
              </a:spcAft>
              <a:buClr>
                <a:schemeClr val="accent2"/>
              </a:buClr>
              <a:buSzPts val="2800"/>
              <a:buFont typeface="Arial"/>
              <a:buChar char="•"/>
            </a:pPr>
            <a:r>
              <a:rPr lang="en-US" sz="2800" i="1" dirty="0"/>
              <a:t>“Mi </a:t>
            </a:r>
            <a:r>
              <a:rPr lang="en-US" sz="2800" i="1" dirty="0" err="1"/>
              <a:t>piace</a:t>
            </a:r>
            <a:r>
              <a:rPr lang="en-US" sz="2800" i="1" dirty="0"/>
              <a:t> </a:t>
            </a:r>
            <a:r>
              <a:rPr lang="en-US" sz="2800" i="1" dirty="0" err="1"/>
              <a:t>il</a:t>
            </a:r>
            <a:r>
              <a:rPr lang="en-US" sz="2800" i="1" dirty="0"/>
              <a:t> </a:t>
            </a:r>
            <a:r>
              <a:rPr lang="en-US" sz="2800" i="1" dirty="0" err="1"/>
              <a:t>modo</a:t>
            </a:r>
            <a:r>
              <a:rPr lang="en-US" sz="2800" i="1" dirty="0"/>
              <a:t> in cui …”</a:t>
            </a:r>
            <a:endParaRPr sz="2500" dirty="0"/>
          </a:p>
          <a:p>
            <a:pPr marL="1092991" lvl="1" indent="-368300" algn="l" rtl="0">
              <a:lnSpc>
                <a:spcPct val="125000"/>
              </a:lnSpc>
              <a:spcBef>
                <a:spcPts val="600"/>
              </a:spcBef>
              <a:spcAft>
                <a:spcPts val="0"/>
              </a:spcAft>
              <a:buClr>
                <a:schemeClr val="accent2"/>
              </a:buClr>
              <a:buSzPts val="2800"/>
              <a:buFont typeface="Arial"/>
              <a:buChar char="•"/>
            </a:pPr>
            <a:r>
              <a:rPr lang="en-US" sz="2800" i="1" dirty="0"/>
              <a:t>“</a:t>
            </a:r>
            <a:r>
              <a:rPr lang="en-US" sz="2800" i="1" dirty="0">
                <a:latin typeface="Century Gothic"/>
              </a:rPr>
              <a:t>É </a:t>
            </a:r>
            <a:r>
              <a:rPr lang="en-US" sz="2800" i="1" dirty="0" err="1">
                <a:latin typeface="Calibri" pitchFamily="34" charset="0"/>
                <a:cs typeface="Calibri" pitchFamily="34" charset="0"/>
              </a:rPr>
              <a:t>bello</a:t>
            </a:r>
            <a:r>
              <a:rPr lang="en-US" sz="2800" i="1" dirty="0"/>
              <a:t>/ </a:t>
            </a:r>
            <a:r>
              <a:rPr lang="en-US" sz="2800" i="1" dirty="0" err="1"/>
              <a:t>accurato</a:t>
            </a:r>
            <a:r>
              <a:rPr lang="en-US" sz="2800" i="1" dirty="0"/>
              <a:t> /</a:t>
            </a:r>
            <a:r>
              <a:rPr lang="en-US" sz="2800" i="1" dirty="0" err="1"/>
              <a:t>fantasioso</a:t>
            </a:r>
            <a:r>
              <a:rPr lang="en-US" sz="2800" i="1" dirty="0"/>
              <a:t> </a:t>
            </a:r>
            <a:r>
              <a:rPr lang="en-US" sz="2800" i="1" dirty="0" err="1"/>
              <a:t>ecc</a:t>
            </a:r>
            <a:r>
              <a:rPr lang="en-US" sz="2800" i="1" dirty="0"/>
              <a:t>”</a:t>
            </a:r>
            <a:endParaRPr sz="2500" dirty="0"/>
          </a:p>
          <a:p>
            <a:pPr marL="0" lvl="1" indent="750090" algn="l" rtl="0">
              <a:lnSpc>
                <a:spcPct val="125000"/>
              </a:lnSpc>
              <a:spcBef>
                <a:spcPts val="600"/>
              </a:spcBef>
              <a:spcAft>
                <a:spcPts val="0"/>
              </a:spcAft>
              <a:buClr>
                <a:srgbClr val="44546A"/>
              </a:buClr>
              <a:buSzPts val="2400"/>
              <a:buFont typeface="Calibri"/>
              <a:buNone/>
            </a:pPr>
            <a:endParaRPr sz="2400" i="1" dirty="0"/>
          </a:p>
          <a:p>
            <a:pPr marL="342900" lvl="0" indent="-342900" algn="just" rtl="0">
              <a:lnSpc>
                <a:spcPct val="107142"/>
              </a:lnSpc>
              <a:spcBef>
                <a:spcPts val="600"/>
              </a:spcBef>
              <a:spcAft>
                <a:spcPts val="0"/>
              </a:spcAft>
              <a:buClr>
                <a:srgbClr val="C00000"/>
              </a:buClr>
              <a:buSzPts val="2800"/>
              <a:buFont typeface="Arial"/>
              <a:buChar char="•"/>
            </a:pPr>
            <a:r>
              <a:rPr lang="en-US" sz="2800" dirty="0" err="1">
                <a:solidFill>
                  <a:srgbClr val="C00000"/>
                </a:solidFill>
              </a:rPr>
              <a:t>Creatività</a:t>
            </a:r>
            <a:r>
              <a:rPr lang="en-US" sz="2800" dirty="0">
                <a:solidFill>
                  <a:srgbClr val="C00000"/>
                </a:solidFill>
              </a:rPr>
              <a:t> </a:t>
            </a:r>
            <a:r>
              <a:rPr lang="en-US" dirty="0">
                <a:solidFill>
                  <a:srgbClr val="44546A"/>
                </a:solidFill>
              </a:rPr>
              <a:t>– </a:t>
            </a:r>
            <a:r>
              <a:rPr lang="en-US" sz="2800" dirty="0" err="1">
                <a:solidFill>
                  <a:srgbClr val="44546A"/>
                </a:solidFill>
              </a:rPr>
              <a:t>spazio</a:t>
            </a:r>
            <a:r>
              <a:rPr lang="en-US" sz="2800" dirty="0">
                <a:solidFill>
                  <a:srgbClr val="44546A"/>
                </a:solidFill>
              </a:rPr>
              <a:t> e tempo per </a:t>
            </a:r>
            <a:r>
              <a:rPr lang="en-US" sz="2800" dirty="0" err="1">
                <a:solidFill>
                  <a:srgbClr val="44546A"/>
                </a:solidFill>
              </a:rPr>
              <a:t>riflettere</a:t>
            </a:r>
            <a:r>
              <a:rPr lang="en-US" sz="2800" dirty="0">
                <a:solidFill>
                  <a:srgbClr val="44546A"/>
                </a:solidFill>
              </a:rPr>
              <a:t> e </a:t>
            </a:r>
            <a:r>
              <a:rPr lang="en-US" sz="2800" dirty="0" err="1">
                <a:solidFill>
                  <a:srgbClr val="44546A"/>
                </a:solidFill>
              </a:rPr>
              <a:t>giocare</a:t>
            </a:r>
            <a:r>
              <a:rPr lang="en-US" sz="2800" dirty="0">
                <a:solidFill>
                  <a:srgbClr val="44546A"/>
                </a:solidFill>
              </a:rPr>
              <a:t> con le </a:t>
            </a:r>
            <a:r>
              <a:rPr lang="en-US" sz="2800" dirty="0" err="1">
                <a:solidFill>
                  <a:srgbClr val="44546A"/>
                </a:solidFill>
              </a:rPr>
              <a:t>idee</a:t>
            </a:r>
            <a:endParaRPr sz="2800" dirty="0">
              <a:solidFill>
                <a:srgbClr val="44546A"/>
              </a:solidFill>
            </a:endParaRPr>
          </a:p>
          <a:p>
            <a:pPr marL="0" lvl="0" indent="0" algn="just" rtl="0">
              <a:lnSpc>
                <a:spcPct val="142857"/>
              </a:lnSpc>
              <a:spcBef>
                <a:spcPts val="600"/>
              </a:spcBef>
              <a:spcAft>
                <a:spcPts val="0"/>
              </a:spcAft>
              <a:buClr>
                <a:srgbClr val="44546A"/>
              </a:buClr>
              <a:buSzPts val="2100"/>
              <a:buFont typeface="Calibri"/>
              <a:buNone/>
            </a:pPr>
            <a:endParaRPr dirty="0">
              <a:solidFill>
                <a:srgbClr val="44546A"/>
              </a:solidFill>
            </a:endParaRPr>
          </a:p>
          <a:p>
            <a:pPr marL="457200" lvl="0" indent="-457200" algn="just" rtl="0">
              <a:lnSpc>
                <a:spcPct val="107142"/>
              </a:lnSpc>
              <a:spcBef>
                <a:spcPts val="600"/>
              </a:spcBef>
              <a:spcAft>
                <a:spcPts val="0"/>
              </a:spcAft>
              <a:buClr>
                <a:srgbClr val="44546A"/>
              </a:buClr>
              <a:buSzPts val="2800"/>
              <a:buFont typeface="Arial"/>
              <a:buChar char="•"/>
            </a:pPr>
            <a:r>
              <a:rPr lang="en-US" sz="2800" dirty="0" err="1"/>
              <a:t>Accettazione</a:t>
            </a:r>
            <a:r>
              <a:rPr lang="en-US" sz="2800" dirty="0"/>
              <a:t> </a:t>
            </a:r>
            <a:r>
              <a:rPr lang="en-US" sz="2800" dirty="0" err="1"/>
              <a:t>dei</a:t>
            </a:r>
            <a:r>
              <a:rPr lang="en-US" sz="2800" dirty="0"/>
              <a:t> </a:t>
            </a:r>
            <a:r>
              <a:rPr lang="en-US" sz="2800" dirty="0" err="1"/>
              <a:t>sentimenti</a:t>
            </a:r>
            <a:r>
              <a:rPr lang="en-US" sz="2800" dirty="0"/>
              <a:t> </a:t>
            </a:r>
            <a:r>
              <a:rPr lang="en-US" sz="2800" dirty="0" err="1"/>
              <a:t>ed</a:t>
            </a:r>
            <a:r>
              <a:rPr lang="en-US" sz="2800" dirty="0"/>
              <a:t> </a:t>
            </a:r>
            <a:r>
              <a:rPr lang="en-US" sz="2700" dirty="0" err="1">
                <a:solidFill>
                  <a:srgbClr val="C00000"/>
                </a:solidFill>
              </a:rPr>
              <a:t>emozioni</a:t>
            </a:r>
            <a:r>
              <a:rPr lang="en-US" sz="2700" dirty="0">
                <a:solidFill>
                  <a:srgbClr val="C00000"/>
                </a:solidFill>
              </a:rPr>
              <a:t> </a:t>
            </a:r>
            <a:r>
              <a:rPr lang="en-US" sz="2800" dirty="0" err="1"/>
              <a:t>di</a:t>
            </a:r>
            <a:r>
              <a:rPr lang="en-US" sz="2800" dirty="0"/>
              <a:t> </a:t>
            </a:r>
            <a:r>
              <a:rPr lang="en-US" sz="2800" dirty="0" err="1"/>
              <a:t>adulti</a:t>
            </a:r>
            <a:r>
              <a:rPr lang="en-US" sz="2800" dirty="0"/>
              <a:t> e bambini- </a:t>
            </a:r>
            <a:r>
              <a:rPr lang="en-US" sz="2800" dirty="0" err="1"/>
              <a:t>rapporto</a:t>
            </a:r>
            <a:r>
              <a:rPr lang="en-US" sz="2800" dirty="0"/>
              <a:t> </a:t>
            </a:r>
            <a:r>
              <a:rPr lang="en-US" sz="2800" dirty="0" err="1"/>
              <a:t>amichevole</a:t>
            </a:r>
            <a:r>
              <a:rPr lang="en-US" sz="2800" dirty="0"/>
              <a:t> </a:t>
            </a:r>
            <a:endParaRPr dirty="0"/>
          </a:p>
          <a:p>
            <a:pPr marL="457200" lvl="0" indent="-279400" algn="just" rtl="0">
              <a:lnSpc>
                <a:spcPct val="107142"/>
              </a:lnSpc>
              <a:spcBef>
                <a:spcPts val="600"/>
              </a:spcBef>
              <a:spcAft>
                <a:spcPts val="0"/>
              </a:spcAft>
              <a:buClr>
                <a:srgbClr val="44546A"/>
              </a:buClr>
              <a:buSzPts val="2800"/>
              <a:buFont typeface="Arial"/>
              <a:buNone/>
            </a:pPr>
            <a:endParaRPr sz="2800" dirty="0"/>
          </a:p>
          <a:p>
            <a:pPr marL="457200" lvl="0" indent="-457200" algn="just" rtl="0">
              <a:lnSpc>
                <a:spcPct val="107142"/>
              </a:lnSpc>
              <a:spcBef>
                <a:spcPts val="600"/>
              </a:spcBef>
              <a:spcAft>
                <a:spcPts val="0"/>
              </a:spcAft>
              <a:buClr>
                <a:srgbClr val="C00000"/>
              </a:buClr>
              <a:buSzPts val="2800"/>
              <a:buFont typeface="Arial"/>
              <a:buChar char="•"/>
            </a:pPr>
            <a:r>
              <a:rPr lang="en-US" sz="2800" dirty="0" err="1">
                <a:solidFill>
                  <a:srgbClr val="C00000"/>
                </a:solidFill>
              </a:rPr>
              <a:t>Risate</a:t>
            </a:r>
            <a:r>
              <a:rPr lang="en-US" sz="2800" dirty="0">
                <a:solidFill>
                  <a:srgbClr val="C00000"/>
                </a:solidFill>
              </a:rPr>
              <a:t> e divertimento </a:t>
            </a:r>
            <a:r>
              <a:rPr lang="en-US" dirty="0">
                <a:solidFill>
                  <a:srgbClr val="44546A"/>
                </a:solidFill>
              </a:rPr>
              <a:t>–</a:t>
            </a:r>
            <a:r>
              <a:rPr lang="en-US" sz="2800" dirty="0">
                <a:solidFill>
                  <a:srgbClr val="44546A"/>
                </a:solidFill>
              </a:rPr>
              <a:t> </a:t>
            </a:r>
            <a:r>
              <a:rPr lang="en-US" sz="2800" dirty="0" err="1"/>
              <a:t>stimolare</a:t>
            </a:r>
            <a:r>
              <a:rPr lang="en-US" sz="2800" dirty="0"/>
              <a:t> la </a:t>
            </a:r>
            <a:r>
              <a:rPr lang="en-US" sz="2800" dirty="0" err="1"/>
              <a:t>voglia</a:t>
            </a:r>
            <a:r>
              <a:rPr lang="en-US" sz="2800" dirty="0"/>
              <a:t> </a:t>
            </a:r>
            <a:r>
              <a:rPr lang="en-US" sz="2800" dirty="0" err="1"/>
              <a:t>di</a:t>
            </a:r>
            <a:r>
              <a:rPr lang="en-US" sz="2800" dirty="0"/>
              <a:t> </a:t>
            </a:r>
            <a:r>
              <a:rPr lang="en-US" sz="2800" dirty="0" err="1"/>
              <a:t>condividere</a:t>
            </a:r>
            <a:r>
              <a:rPr lang="en-US" sz="2800" dirty="0"/>
              <a:t> e </a:t>
            </a:r>
            <a:r>
              <a:rPr lang="en-US" sz="2800" dirty="0" err="1"/>
              <a:t>aiutarsi</a:t>
            </a:r>
            <a:r>
              <a:rPr lang="en-US" sz="2800" dirty="0"/>
              <a:t> </a:t>
            </a:r>
            <a:r>
              <a:rPr lang="en-US" sz="2800" dirty="0" err="1"/>
              <a:t>gli</a:t>
            </a:r>
            <a:r>
              <a:rPr lang="en-US" sz="2800" dirty="0"/>
              <a:t> </a:t>
            </a:r>
            <a:r>
              <a:rPr lang="en-US" sz="2800" dirty="0" err="1"/>
              <a:t>uni</a:t>
            </a:r>
            <a:r>
              <a:rPr lang="en-US" sz="2800" dirty="0"/>
              <a:t> con </a:t>
            </a:r>
            <a:r>
              <a:rPr lang="en-US" sz="2800" dirty="0" err="1"/>
              <a:t>gli</a:t>
            </a:r>
            <a:r>
              <a:rPr lang="en-US" sz="2800" dirty="0"/>
              <a:t> </a:t>
            </a:r>
            <a:r>
              <a:rPr lang="en-US" sz="2800" dirty="0" err="1"/>
              <a:t>altri</a:t>
            </a:r>
            <a:endParaRPr sz="2800" dirty="0">
              <a:solidFill>
                <a:srgbClr val="44546A"/>
              </a:solidFill>
            </a:endParaRPr>
          </a:p>
          <a:p>
            <a:pPr marL="457200" lvl="0" indent="-323850" algn="just" rtl="0">
              <a:lnSpc>
                <a:spcPct val="142857"/>
              </a:lnSpc>
              <a:spcBef>
                <a:spcPts val="600"/>
              </a:spcBef>
              <a:spcAft>
                <a:spcPts val="0"/>
              </a:spcAft>
              <a:buClr>
                <a:srgbClr val="44546A"/>
              </a:buClr>
              <a:buSzPts val="2100"/>
              <a:buFont typeface="Arial"/>
              <a:buNone/>
            </a:pPr>
            <a:endParaRPr dirty="0">
              <a:solidFill>
                <a:srgbClr val="44546A"/>
              </a:solidFill>
            </a:endParaRPr>
          </a:p>
          <a:p>
            <a:pPr marL="342900" lvl="0" indent="-342900" algn="l" rtl="0">
              <a:lnSpc>
                <a:spcPct val="107142"/>
              </a:lnSpc>
              <a:spcBef>
                <a:spcPts val="600"/>
              </a:spcBef>
              <a:spcAft>
                <a:spcPts val="0"/>
              </a:spcAft>
              <a:buClr>
                <a:srgbClr val="44546A"/>
              </a:buClr>
              <a:buSzPts val="2800"/>
              <a:buFont typeface="Arial"/>
              <a:buChar char="•"/>
            </a:pPr>
            <a:r>
              <a:rPr lang="en-US" sz="2800" dirty="0" err="1"/>
              <a:t>Infondere</a:t>
            </a:r>
            <a:r>
              <a:rPr lang="en-US" sz="2800" dirty="0"/>
              <a:t> </a:t>
            </a:r>
            <a:r>
              <a:rPr lang="en-US" sz="2800" dirty="0" err="1"/>
              <a:t>fiducia</a:t>
            </a:r>
            <a:r>
              <a:rPr lang="en-US" sz="2800" dirty="0"/>
              <a:t> </a:t>
            </a:r>
            <a:r>
              <a:rPr lang="en-US" sz="2800" dirty="0" err="1"/>
              <a:t>rafforzando</a:t>
            </a:r>
            <a:r>
              <a:rPr lang="en-US" sz="2800" dirty="0"/>
              <a:t> </a:t>
            </a:r>
            <a:r>
              <a:rPr lang="en-US" sz="2800" dirty="0" err="1"/>
              <a:t>l’autostima</a:t>
            </a:r>
            <a:r>
              <a:rPr lang="en-US" sz="2800" dirty="0"/>
              <a:t> </a:t>
            </a:r>
            <a:r>
              <a:rPr lang="en-US" sz="2800" dirty="0" err="1"/>
              <a:t>degli</a:t>
            </a:r>
            <a:r>
              <a:rPr lang="en-US" sz="2800" dirty="0"/>
              <a:t> </a:t>
            </a:r>
            <a:r>
              <a:rPr lang="en-US" sz="2800" dirty="0" err="1"/>
              <a:t>studenti</a:t>
            </a:r>
            <a:r>
              <a:rPr lang="en-US" sz="2800" dirty="0"/>
              <a:t> </a:t>
            </a:r>
            <a:r>
              <a:rPr lang="en-US" sz="2700" dirty="0" err="1">
                <a:solidFill>
                  <a:srgbClr val="C00000"/>
                </a:solidFill>
              </a:rPr>
              <a:t>concentrandosi</a:t>
            </a:r>
            <a:r>
              <a:rPr lang="en-US" sz="2700" dirty="0">
                <a:solidFill>
                  <a:srgbClr val="C00000"/>
                </a:solidFill>
              </a:rPr>
              <a:t> sui </a:t>
            </a:r>
            <a:r>
              <a:rPr lang="en-US" sz="2700" dirty="0" err="1">
                <a:solidFill>
                  <a:srgbClr val="C00000"/>
                </a:solidFill>
              </a:rPr>
              <a:t>punti</a:t>
            </a:r>
            <a:r>
              <a:rPr lang="en-US" sz="2700" dirty="0">
                <a:solidFill>
                  <a:srgbClr val="C00000"/>
                </a:solidFill>
              </a:rPr>
              <a:t> </a:t>
            </a:r>
            <a:r>
              <a:rPr lang="en-US" sz="2700" dirty="0" err="1">
                <a:solidFill>
                  <a:srgbClr val="C00000"/>
                </a:solidFill>
              </a:rPr>
              <a:t>di</a:t>
            </a:r>
            <a:r>
              <a:rPr lang="en-US" sz="2700" dirty="0">
                <a:solidFill>
                  <a:srgbClr val="C00000"/>
                </a:solidFill>
              </a:rPr>
              <a:t> </a:t>
            </a:r>
            <a:r>
              <a:rPr lang="en-US" sz="2700" dirty="0" err="1">
                <a:solidFill>
                  <a:srgbClr val="C00000"/>
                </a:solidFill>
              </a:rPr>
              <a:t>forza</a:t>
            </a:r>
            <a:r>
              <a:rPr lang="en-US" sz="2700" dirty="0">
                <a:solidFill>
                  <a:srgbClr val="C00000"/>
                </a:solidFill>
              </a:rPr>
              <a:t> </a:t>
            </a:r>
            <a:endParaRPr sz="2700" dirty="0"/>
          </a:p>
        </p:txBody>
      </p:sp>
      <p:sp>
        <p:nvSpPr>
          <p:cNvPr id="310" name="Google Shape;310;p22"/>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600" dirty="0">
                <a:solidFill>
                  <a:schemeClr val="accent4">
                    <a:lumMod val="90000"/>
                    <a:lumOff val="10000"/>
                  </a:schemeClr>
                </a:solidFill>
              </a:rPr>
              <a:t>Tutor – </a:t>
            </a:r>
            <a:r>
              <a:rPr lang="en-US" sz="3600" dirty="0" err="1">
                <a:solidFill>
                  <a:schemeClr val="accent4">
                    <a:lumMod val="90000"/>
                    <a:lumOff val="10000"/>
                  </a:schemeClr>
                </a:solidFill>
              </a:rPr>
              <a:t>alcuni</a:t>
            </a:r>
            <a:r>
              <a:rPr lang="en-US" sz="3600" dirty="0">
                <a:solidFill>
                  <a:schemeClr val="accent4">
                    <a:lumMod val="90000"/>
                    <a:lumOff val="10000"/>
                  </a:schemeClr>
                </a:solidFill>
              </a:rPr>
              <a:t> </a:t>
            </a:r>
            <a:r>
              <a:rPr lang="en-US" sz="3600" dirty="0" err="1">
                <a:solidFill>
                  <a:schemeClr val="accent4">
                    <a:lumMod val="90000"/>
                    <a:lumOff val="10000"/>
                  </a:schemeClr>
                </a:solidFill>
              </a:rPr>
              <a:t>suggerimenti</a:t>
            </a:r>
            <a:r>
              <a:rPr lang="en-US" sz="3600" dirty="0">
                <a:solidFill>
                  <a:schemeClr val="accent4">
                    <a:lumMod val="90000"/>
                    <a:lumOff val="10000"/>
                  </a:schemeClr>
                </a:solidFill>
              </a:rPr>
              <a:t> per dare un </a:t>
            </a:r>
            <a:r>
              <a:rPr lang="en-US" sz="3600" dirty="0" err="1">
                <a:solidFill>
                  <a:schemeClr val="accent4">
                    <a:lumMod val="90000"/>
                    <a:lumOff val="10000"/>
                  </a:schemeClr>
                </a:solidFill>
              </a:rPr>
              <a:t>messaggio</a:t>
            </a:r>
            <a:r>
              <a:rPr lang="en-US" sz="3600" dirty="0">
                <a:solidFill>
                  <a:schemeClr val="accent4">
                    <a:lumMod val="90000"/>
                    <a:lumOff val="10000"/>
                  </a:schemeClr>
                </a:solidFill>
              </a:rPr>
              <a:t> </a:t>
            </a:r>
            <a:r>
              <a:rPr lang="en-US" sz="3600" dirty="0" err="1">
                <a:solidFill>
                  <a:schemeClr val="accent4">
                    <a:lumMod val="90000"/>
                    <a:lumOff val="10000"/>
                  </a:schemeClr>
                </a:solidFill>
              </a:rPr>
              <a:t>positivo</a:t>
            </a:r>
            <a:r>
              <a:rPr lang="en-US" sz="3600" dirty="0">
                <a:solidFill>
                  <a:schemeClr val="accent4">
                    <a:lumMod val="90000"/>
                    <a:lumOff val="10000"/>
                  </a:schemeClr>
                </a:solidFill>
              </a:rPr>
              <a:t>:</a:t>
            </a:r>
            <a:endParaRPr dirty="0">
              <a:solidFill>
                <a:schemeClr val="accent4">
                  <a:lumMod val="90000"/>
                  <a:lumOff val="10000"/>
                </a:schemeClr>
              </a:solidFill>
            </a:endParaRPr>
          </a:p>
        </p:txBody>
      </p:sp>
      <p:pic>
        <p:nvPicPr>
          <p:cNvPr id="311" name="Google Shape;311;p22" descr="Picture 7"/>
          <p:cNvPicPr preferRelativeResize="0"/>
          <p:nvPr/>
        </p:nvPicPr>
        <p:blipFill rotWithShape="1">
          <a:blip r:embed="rId3">
            <a:alphaModFix/>
          </a:blip>
          <a:srcRect/>
          <a:stretch/>
        </p:blipFill>
        <p:spPr>
          <a:xfrm>
            <a:off x="9555927" y="2264778"/>
            <a:ext cx="3064386" cy="239067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3"/>
          <p:cNvSpPr txBox="1">
            <a:spLocks noGrp="1"/>
          </p:cNvSpPr>
          <p:nvPr>
            <p:ph type="body" idx="1"/>
          </p:nvPr>
        </p:nvSpPr>
        <p:spPr>
          <a:xfrm>
            <a:off x="502500" y="1152150"/>
            <a:ext cx="11994300" cy="6163200"/>
          </a:xfrm>
          <a:prstGeom prst="rect">
            <a:avLst/>
          </a:prstGeom>
          <a:noFill/>
          <a:ln>
            <a:noFill/>
          </a:ln>
        </p:spPr>
        <p:txBody>
          <a:bodyPr spcFirstLastPara="1" wrap="square" lIns="45700" tIns="45700" rIns="45700" bIns="45700" anchor="t" anchorCtr="0">
            <a:noAutofit/>
          </a:bodyPr>
          <a:lstStyle/>
          <a:p>
            <a:pPr marL="342900" lvl="0" indent="-342900" algn="l" rtl="0">
              <a:lnSpc>
                <a:spcPct val="107142"/>
              </a:lnSpc>
              <a:spcBef>
                <a:spcPts val="0"/>
              </a:spcBef>
              <a:spcAft>
                <a:spcPts val="0"/>
              </a:spcAft>
              <a:buClr>
                <a:srgbClr val="C00000"/>
              </a:buClr>
              <a:buSzPts val="3000"/>
              <a:buFont typeface="Arial"/>
              <a:buChar char="•"/>
            </a:pPr>
            <a:r>
              <a:rPr lang="en-US" sz="3000" dirty="0" err="1">
                <a:solidFill>
                  <a:srgbClr val="C00000"/>
                </a:solidFill>
              </a:rPr>
              <a:t>Ambiente</a:t>
            </a:r>
            <a:r>
              <a:rPr lang="en-US" sz="3000" dirty="0">
                <a:solidFill>
                  <a:srgbClr val="C00000"/>
                </a:solidFill>
              </a:rPr>
              <a:t> </a:t>
            </a:r>
            <a:r>
              <a:rPr lang="en-US" sz="3000" dirty="0" err="1">
                <a:solidFill>
                  <a:srgbClr val="C00000"/>
                </a:solidFill>
              </a:rPr>
              <a:t>sicuro</a:t>
            </a:r>
            <a:r>
              <a:rPr lang="en-US" sz="3000" dirty="0">
                <a:solidFill>
                  <a:srgbClr val="C00000"/>
                </a:solidFill>
              </a:rPr>
              <a:t> </a:t>
            </a:r>
            <a:r>
              <a:rPr lang="en-US" sz="3000" dirty="0">
                <a:solidFill>
                  <a:srgbClr val="44546A"/>
                </a:solidFill>
              </a:rPr>
              <a:t>e </a:t>
            </a:r>
            <a:r>
              <a:rPr lang="en-US" sz="3000" dirty="0" err="1">
                <a:solidFill>
                  <a:srgbClr val="44546A"/>
                </a:solidFill>
              </a:rPr>
              <a:t>accogliente</a:t>
            </a:r>
            <a:r>
              <a:rPr lang="en-US" sz="3000" dirty="0">
                <a:solidFill>
                  <a:srgbClr val="44546A"/>
                </a:solidFill>
              </a:rPr>
              <a:t> – </a:t>
            </a:r>
            <a:r>
              <a:rPr lang="en-US" sz="3000" dirty="0" err="1">
                <a:solidFill>
                  <a:srgbClr val="44546A"/>
                </a:solidFill>
              </a:rPr>
              <a:t>buona</a:t>
            </a:r>
            <a:r>
              <a:rPr lang="en-US" sz="3000" dirty="0">
                <a:solidFill>
                  <a:srgbClr val="44546A"/>
                </a:solidFill>
              </a:rPr>
              <a:t> </a:t>
            </a:r>
            <a:r>
              <a:rPr lang="en-US" sz="3000" dirty="0" err="1">
                <a:solidFill>
                  <a:srgbClr val="44546A"/>
                </a:solidFill>
              </a:rPr>
              <a:t>illuminazione</a:t>
            </a:r>
            <a:r>
              <a:rPr lang="en-US" sz="3000" dirty="0">
                <a:solidFill>
                  <a:srgbClr val="44546A"/>
                </a:solidFill>
              </a:rPr>
              <a:t> – non </a:t>
            </a:r>
            <a:r>
              <a:rPr lang="en-US" sz="3000" dirty="0" err="1">
                <a:solidFill>
                  <a:srgbClr val="44546A"/>
                </a:solidFill>
              </a:rPr>
              <a:t>formale</a:t>
            </a:r>
            <a:endParaRPr sz="3000" dirty="0">
              <a:solidFill>
                <a:srgbClr val="44546A"/>
              </a:solidFill>
            </a:endParaRPr>
          </a:p>
          <a:p>
            <a:pPr marL="342900" lvl="0" indent="-209550" algn="l" rtl="0">
              <a:lnSpc>
                <a:spcPct val="142857"/>
              </a:lnSpc>
              <a:spcBef>
                <a:spcPts val="600"/>
              </a:spcBef>
              <a:spcAft>
                <a:spcPts val="0"/>
              </a:spcAft>
              <a:buClr>
                <a:srgbClr val="44546A"/>
              </a:buClr>
              <a:buSzPts val="2100"/>
              <a:buFont typeface="Arial"/>
              <a:buNone/>
            </a:pPr>
            <a:endParaRPr sz="3000" dirty="0">
              <a:solidFill>
                <a:srgbClr val="44546A"/>
              </a:solidFill>
            </a:endParaRPr>
          </a:p>
          <a:p>
            <a:pPr marL="342900" lvl="0" indent="-342900" algn="l" rtl="0">
              <a:lnSpc>
                <a:spcPct val="107142"/>
              </a:lnSpc>
              <a:spcBef>
                <a:spcPts val="600"/>
              </a:spcBef>
              <a:spcAft>
                <a:spcPts val="0"/>
              </a:spcAft>
              <a:buClr>
                <a:srgbClr val="44546A"/>
              </a:buClr>
              <a:buSzPts val="3000"/>
              <a:buFont typeface="Arial"/>
              <a:buChar char="•"/>
            </a:pPr>
            <a:r>
              <a:rPr lang="en-US" sz="3000" dirty="0" err="1"/>
              <a:t>Visivamente</a:t>
            </a:r>
            <a:r>
              <a:rPr lang="en-US" sz="3000" dirty="0"/>
              <a:t> </a:t>
            </a:r>
            <a:r>
              <a:rPr lang="en-US" sz="3000" dirty="0" err="1"/>
              <a:t>accogliente</a:t>
            </a:r>
            <a:r>
              <a:rPr lang="en-US" sz="3000" dirty="0"/>
              <a:t> – </a:t>
            </a:r>
            <a:r>
              <a:rPr lang="en-US" sz="3000" dirty="0" err="1"/>
              <a:t>affermazioni</a:t>
            </a:r>
            <a:r>
              <a:rPr lang="en-US" sz="3000" dirty="0"/>
              <a:t> e </a:t>
            </a:r>
            <a:r>
              <a:rPr lang="en-US" sz="3000" dirty="0">
                <a:solidFill>
                  <a:srgbClr val="C00000"/>
                </a:solidFill>
              </a:rPr>
              <a:t>poster </a:t>
            </a:r>
            <a:r>
              <a:rPr lang="en-US" sz="3000" dirty="0" err="1">
                <a:solidFill>
                  <a:srgbClr val="C00000"/>
                </a:solidFill>
              </a:rPr>
              <a:t>colorati</a:t>
            </a:r>
            <a:r>
              <a:rPr lang="en-US" sz="3000" dirty="0">
                <a:solidFill>
                  <a:srgbClr val="C00000"/>
                </a:solidFill>
              </a:rPr>
              <a:t> </a:t>
            </a:r>
            <a:r>
              <a:rPr lang="en-US" sz="3000" dirty="0" err="1"/>
              <a:t>alle</a:t>
            </a:r>
            <a:r>
              <a:rPr lang="en-US" sz="3000" dirty="0"/>
              <a:t> </a:t>
            </a:r>
            <a:r>
              <a:rPr lang="en-US" sz="3000" dirty="0" err="1"/>
              <a:t>pareti</a:t>
            </a:r>
            <a:endParaRPr sz="3000" dirty="0"/>
          </a:p>
          <a:p>
            <a:pPr marL="342900" lvl="0" indent="-165100" algn="l" rtl="0">
              <a:lnSpc>
                <a:spcPct val="107142"/>
              </a:lnSpc>
              <a:spcBef>
                <a:spcPts val="600"/>
              </a:spcBef>
              <a:spcAft>
                <a:spcPts val="0"/>
              </a:spcAft>
              <a:buClr>
                <a:srgbClr val="44546A"/>
              </a:buClr>
              <a:buSzPts val="2800"/>
              <a:buFont typeface="Arial"/>
              <a:buNone/>
            </a:pPr>
            <a:endParaRPr sz="3000" dirty="0"/>
          </a:p>
          <a:p>
            <a:pPr marL="342900" lvl="0" indent="-342900" algn="l" rtl="0">
              <a:lnSpc>
                <a:spcPct val="107142"/>
              </a:lnSpc>
              <a:spcBef>
                <a:spcPts val="600"/>
              </a:spcBef>
              <a:spcAft>
                <a:spcPts val="0"/>
              </a:spcAft>
              <a:buClr>
                <a:srgbClr val="44546A"/>
              </a:buClr>
              <a:buSzPts val="3000"/>
              <a:buFont typeface="Arial"/>
              <a:buChar char="•"/>
            </a:pPr>
            <a:r>
              <a:rPr lang="en-US" sz="3000" dirty="0" err="1"/>
              <a:t>Accesso</a:t>
            </a:r>
            <a:r>
              <a:rPr lang="en-US" sz="3000" dirty="0"/>
              <a:t> all’ </a:t>
            </a:r>
            <a:r>
              <a:rPr lang="en-US" sz="3000" dirty="0" err="1">
                <a:solidFill>
                  <a:srgbClr val="C00000"/>
                </a:solidFill>
              </a:rPr>
              <a:t>acqua</a:t>
            </a:r>
            <a:r>
              <a:rPr lang="en-US" sz="3000" dirty="0">
                <a:solidFill>
                  <a:srgbClr val="C00000"/>
                </a:solidFill>
              </a:rPr>
              <a:t> </a:t>
            </a:r>
            <a:r>
              <a:rPr lang="en-US" sz="3000" dirty="0"/>
              <a:t>e ad </a:t>
            </a:r>
            <a:r>
              <a:rPr lang="en-US" sz="3000" dirty="0" err="1"/>
              <a:t>altri</a:t>
            </a:r>
            <a:r>
              <a:rPr lang="en-US" sz="3000" dirty="0"/>
              <a:t> </a:t>
            </a:r>
            <a:r>
              <a:rPr lang="en-US" sz="3000" dirty="0" err="1"/>
              <a:t>servizi</a:t>
            </a:r>
            <a:r>
              <a:rPr lang="en-US" sz="3000" dirty="0"/>
              <a:t> </a:t>
            </a:r>
            <a:r>
              <a:rPr lang="en-US" sz="3000" dirty="0" err="1"/>
              <a:t>di</a:t>
            </a:r>
            <a:r>
              <a:rPr lang="en-US" sz="3000" dirty="0"/>
              <a:t> comfort</a:t>
            </a:r>
            <a:endParaRPr sz="3000" dirty="0"/>
          </a:p>
          <a:p>
            <a:pPr marL="342900" lvl="0" indent="-165100" algn="l" rtl="0">
              <a:lnSpc>
                <a:spcPct val="107142"/>
              </a:lnSpc>
              <a:spcBef>
                <a:spcPts val="600"/>
              </a:spcBef>
              <a:spcAft>
                <a:spcPts val="0"/>
              </a:spcAft>
              <a:buClr>
                <a:srgbClr val="44546A"/>
              </a:buClr>
              <a:buSzPts val="2800"/>
              <a:buFont typeface="Arial"/>
              <a:buNone/>
            </a:pPr>
            <a:endParaRPr sz="3000" dirty="0"/>
          </a:p>
          <a:p>
            <a:pPr marL="342900" lvl="0" indent="-342900" algn="l" rtl="0">
              <a:lnSpc>
                <a:spcPct val="107142"/>
              </a:lnSpc>
              <a:spcBef>
                <a:spcPts val="600"/>
              </a:spcBef>
              <a:spcAft>
                <a:spcPts val="0"/>
              </a:spcAft>
              <a:buClr>
                <a:srgbClr val="C00000"/>
              </a:buClr>
              <a:buSzPts val="3000"/>
              <a:buFont typeface="Arial"/>
              <a:buChar char="•"/>
            </a:pPr>
            <a:r>
              <a:rPr lang="en-US" sz="3000" dirty="0" err="1">
                <a:solidFill>
                  <a:srgbClr val="C00000"/>
                </a:solidFill>
              </a:rPr>
              <a:t>Ordinato</a:t>
            </a:r>
            <a:r>
              <a:rPr lang="en-US" sz="3000" dirty="0">
                <a:solidFill>
                  <a:srgbClr val="C00000"/>
                </a:solidFill>
              </a:rPr>
              <a:t> e </a:t>
            </a:r>
            <a:r>
              <a:rPr lang="en-US" sz="3000" dirty="0" err="1">
                <a:solidFill>
                  <a:srgbClr val="C00000"/>
                </a:solidFill>
              </a:rPr>
              <a:t>ben</a:t>
            </a:r>
            <a:r>
              <a:rPr lang="en-US" sz="3000" dirty="0">
                <a:solidFill>
                  <a:srgbClr val="C00000"/>
                </a:solidFill>
              </a:rPr>
              <a:t> </a:t>
            </a:r>
            <a:r>
              <a:rPr lang="en-US" sz="3000" dirty="0" err="1">
                <a:solidFill>
                  <a:srgbClr val="C00000"/>
                </a:solidFill>
              </a:rPr>
              <a:t>organizzato</a:t>
            </a:r>
            <a:r>
              <a:rPr lang="en-US" sz="3000" dirty="0">
                <a:solidFill>
                  <a:srgbClr val="C00000"/>
                </a:solidFill>
              </a:rPr>
              <a:t> </a:t>
            </a:r>
            <a:r>
              <a:rPr lang="en-US" sz="3000" dirty="0">
                <a:solidFill>
                  <a:srgbClr val="44546A"/>
                </a:solidFill>
              </a:rPr>
              <a:t>per le </a:t>
            </a:r>
            <a:r>
              <a:rPr lang="en-US" sz="3000" dirty="0" err="1">
                <a:solidFill>
                  <a:srgbClr val="44546A"/>
                </a:solidFill>
              </a:rPr>
              <a:t>esigenze</a:t>
            </a:r>
            <a:r>
              <a:rPr lang="en-US" sz="3000" dirty="0">
                <a:solidFill>
                  <a:srgbClr val="44546A"/>
                </a:solidFill>
              </a:rPr>
              <a:t> </a:t>
            </a:r>
            <a:r>
              <a:rPr lang="en-US" sz="3000" dirty="0" err="1">
                <a:solidFill>
                  <a:srgbClr val="44546A"/>
                </a:solidFill>
              </a:rPr>
              <a:t>di</a:t>
            </a:r>
            <a:r>
              <a:rPr lang="en-US" sz="3000" dirty="0">
                <a:solidFill>
                  <a:srgbClr val="44546A"/>
                </a:solidFill>
              </a:rPr>
              <a:t> </a:t>
            </a:r>
            <a:r>
              <a:rPr lang="en-US" sz="3000" dirty="0" err="1">
                <a:solidFill>
                  <a:srgbClr val="44546A"/>
                </a:solidFill>
              </a:rPr>
              <a:t>gruppo</a:t>
            </a:r>
            <a:endParaRPr sz="3000" dirty="0">
              <a:solidFill>
                <a:srgbClr val="44546A"/>
              </a:solidFill>
            </a:endParaRPr>
          </a:p>
          <a:p>
            <a:pPr marL="0" lvl="0" indent="0" algn="l" rtl="0">
              <a:lnSpc>
                <a:spcPct val="107142"/>
              </a:lnSpc>
              <a:spcBef>
                <a:spcPts val="600"/>
              </a:spcBef>
              <a:spcAft>
                <a:spcPts val="0"/>
              </a:spcAft>
              <a:buClr>
                <a:srgbClr val="44546A"/>
              </a:buClr>
              <a:buSzPts val="2800"/>
              <a:buFont typeface="Calibri"/>
              <a:buNone/>
            </a:pPr>
            <a:r>
              <a:rPr lang="en-US" sz="3000" dirty="0"/>
              <a:t>    ma con </a:t>
            </a:r>
            <a:r>
              <a:rPr lang="en-US" sz="3000" dirty="0" err="1"/>
              <a:t>ampio</a:t>
            </a:r>
            <a:r>
              <a:rPr lang="en-US" sz="3000" dirty="0"/>
              <a:t> </a:t>
            </a:r>
            <a:r>
              <a:rPr lang="en-US" sz="3000" dirty="0" err="1"/>
              <a:t>spazio</a:t>
            </a:r>
            <a:r>
              <a:rPr lang="en-US" sz="3000" dirty="0"/>
              <a:t> per </a:t>
            </a:r>
            <a:r>
              <a:rPr lang="en-US" sz="3000" dirty="0" err="1"/>
              <a:t>il</a:t>
            </a:r>
            <a:r>
              <a:rPr lang="en-US" sz="3000" dirty="0"/>
              <a:t> </a:t>
            </a:r>
            <a:r>
              <a:rPr lang="en-US" sz="3000" dirty="0" err="1"/>
              <a:t>movimento</a:t>
            </a:r>
            <a:r>
              <a:rPr lang="en-US" sz="3000" dirty="0"/>
              <a:t> </a:t>
            </a:r>
            <a:endParaRPr sz="3000" dirty="0"/>
          </a:p>
          <a:p>
            <a:pPr marL="342900" lvl="0" indent="-165100" algn="l" rtl="0">
              <a:lnSpc>
                <a:spcPct val="107142"/>
              </a:lnSpc>
              <a:spcBef>
                <a:spcPts val="600"/>
              </a:spcBef>
              <a:spcAft>
                <a:spcPts val="0"/>
              </a:spcAft>
              <a:buClr>
                <a:srgbClr val="44546A"/>
              </a:buClr>
              <a:buSzPts val="2800"/>
              <a:buFont typeface="Arial"/>
              <a:buNone/>
            </a:pPr>
            <a:endParaRPr sz="3000" dirty="0"/>
          </a:p>
          <a:p>
            <a:pPr marL="342900" lvl="0" indent="-342900" algn="l" rtl="0">
              <a:lnSpc>
                <a:spcPct val="107142"/>
              </a:lnSpc>
              <a:spcBef>
                <a:spcPts val="600"/>
              </a:spcBef>
              <a:spcAft>
                <a:spcPts val="0"/>
              </a:spcAft>
              <a:buClr>
                <a:srgbClr val="C00000"/>
              </a:buClr>
              <a:buSzPts val="3000"/>
              <a:buFont typeface="Arial"/>
              <a:buChar char="•"/>
            </a:pPr>
            <a:r>
              <a:rPr lang="en-US" sz="3000" dirty="0" err="1">
                <a:solidFill>
                  <a:srgbClr val="C00000"/>
                </a:solidFill>
              </a:rPr>
              <a:t>Sedie</a:t>
            </a:r>
            <a:r>
              <a:rPr lang="en-US" sz="3000" dirty="0">
                <a:solidFill>
                  <a:srgbClr val="C00000"/>
                </a:solidFill>
              </a:rPr>
              <a:t> </a:t>
            </a:r>
            <a:r>
              <a:rPr lang="en-US" sz="3000" dirty="0" err="1">
                <a:solidFill>
                  <a:srgbClr val="C00000"/>
                </a:solidFill>
              </a:rPr>
              <a:t>comode</a:t>
            </a:r>
            <a:r>
              <a:rPr lang="en-US" sz="3000" dirty="0">
                <a:solidFill>
                  <a:srgbClr val="C00000"/>
                </a:solidFill>
              </a:rPr>
              <a:t> </a:t>
            </a:r>
            <a:r>
              <a:rPr lang="en-US" sz="3000" dirty="0">
                <a:solidFill>
                  <a:srgbClr val="44546A"/>
                </a:solidFill>
              </a:rPr>
              <a:t>e </a:t>
            </a:r>
            <a:r>
              <a:rPr lang="en-US" sz="3000" dirty="0" err="1">
                <a:solidFill>
                  <a:srgbClr val="44546A"/>
                </a:solidFill>
              </a:rPr>
              <a:t>buona</a:t>
            </a:r>
            <a:r>
              <a:rPr lang="en-US" sz="3000" dirty="0">
                <a:solidFill>
                  <a:srgbClr val="44546A"/>
                </a:solidFill>
              </a:rPr>
              <a:t> </a:t>
            </a:r>
            <a:r>
              <a:rPr lang="en-US" sz="3000" dirty="0" err="1">
                <a:solidFill>
                  <a:srgbClr val="44546A"/>
                </a:solidFill>
              </a:rPr>
              <a:t>disposizione</a:t>
            </a:r>
            <a:r>
              <a:rPr lang="en-US" sz="3000" dirty="0">
                <a:solidFill>
                  <a:srgbClr val="44546A"/>
                </a:solidFill>
              </a:rPr>
              <a:t> </a:t>
            </a:r>
            <a:r>
              <a:rPr lang="en-US" sz="3000" dirty="0" err="1">
                <a:solidFill>
                  <a:srgbClr val="44546A"/>
                </a:solidFill>
              </a:rPr>
              <a:t>dei</a:t>
            </a:r>
            <a:r>
              <a:rPr lang="en-US" sz="3000" dirty="0">
                <a:solidFill>
                  <a:srgbClr val="44546A"/>
                </a:solidFill>
              </a:rPr>
              <a:t> </a:t>
            </a:r>
            <a:r>
              <a:rPr lang="en-US" sz="3000" dirty="0" err="1">
                <a:solidFill>
                  <a:srgbClr val="44546A"/>
                </a:solidFill>
              </a:rPr>
              <a:t>tavoli</a:t>
            </a:r>
            <a:r>
              <a:rPr lang="en-US" sz="3000" dirty="0">
                <a:solidFill>
                  <a:srgbClr val="44546A"/>
                </a:solidFill>
              </a:rPr>
              <a:t> se </a:t>
            </a:r>
            <a:r>
              <a:rPr lang="en-US" sz="3000" dirty="0" err="1">
                <a:solidFill>
                  <a:srgbClr val="44546A"/>
                </a:solidFill>
              </a:rPr>
              <a:t>all’interno</a:t>
            </a:r>
            <a:endParaRPr sz="3000" dirty="0"/>
          </a:p>
        </p:txBody>
      </p:sp>
      <p:sp>
        <p:nvSpPr>
          <p:cNvPr id="317" name="Google Shape;317;p23"/>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err="1">
                <a:solidFill>
                  <a:schemeClr val="accent4">
                    <a:lumMod val="90000"/>
                    <a:lumOff val="10000"/>
                  </a:schemeClr>
                </a:solidFill>
              </a:rPr>
              <a:t>Ambiente</a:t>
            </a:r>
            <a:r>
              <a:rPr lang="en-US" sz="3200" dirty="0">
                <a:solidFill>
                  <a:schemeClr val="accent4">
                    <a:lumMod val="90000"/>
                    <a:lumOff val="10000"/>
                  </a:schemeClr>
                </a:solidFill>
              </a:rPr>
              <a:t> – </a:t>
            </a:r>
            <a:r>
              <a:rPr lang="en-US" sz="3200" dirty="0" err="1">
                <a:solidFill>
                  <a:schemeClr val="accent4">
                    <a:lumMod val="90000"/>
                    <a:lumOff val="10000"/>
                  </a:schemeClr>
                </a:solidFill>
              </a:rPr>
              <a:t>alcuni</a:t>
            </a:r>
            <a:r>
              <a:rPr lang="en-US" sz="3200" dirty="0">
                <a:solidFill>
                  <a:schemeClr val="accent4">
                    <a:lumMod val="90000"/>
                    <a:lumOff val="10000"/>
                  </a:schemeClr>
                </a:solidFill>
              </a:rPr>
              <a:t> </a:t>
            </a:r>
            <a:r>
              <a:rPr lang="en-US" sz="3200" dirty="0" err="1">
                <a:solidFill>
                  <a:schemeClr val="accent4">
                    <a:lumMod val="90000"/>
                    <a:lumOff val="10000"/>
                  </a:schemeClr>
                </a:solidFill>
              </a:rPr>
              <a:t>suggerimenti</a:t>
            </a:r>
            <a:r>
              <a:rPr lang="en-US" sz="3200" dirty="0">
                <a:solidFill>
                  <a:schemeClr val="accent4">
                    <a:lumMod val="90000"/>
                    <a:lumOff val="10000"/>
                  </a:schemeClr>
                </a:solidFill>
              </a:rPr>
              <a:t> per </a:t>
            </a:r>
            <a:r>
              <a:rPr lang="en-US" sz="3200" dirty="0" err="1">
                <a:solidFill>
                  <a:schemeClr val="accent4">
                    <a:lumMod val="90000"/>
                    <a:lumOff val="10000"/>
                  </a:schemeClr>
                </a:solidFill>
              </a:rPr>
              <a:t>creare</a:t>
            </a:r>
            <a:r>
              <a:rPr lang="en-US" sz="3200" dirty="0">
                <a:solidFill>
                  <a:schemeClr val="accent4">
                    <a:lumMod val="90000"/>
                    <a:lumOff val="10000"/>
                  </a:schemeClr>
                </a:solidFill>
              </a:rPr>
              <a:t> </a:t>
            </a:r>
            <a:r>
              <a:rPr lang="en-US" sz="3200" dirty="0" err="1">
                <a:solidFill>
                  <a:schemeClr val="accent4">
                    <a:lumMod val="90000"/>
                    <a:lumOff val="10000"/>
                  </a:schemeClr>
                </a:solidFill>
              </a:rPr>
              <a:t>una</a:t>
            </a:r>
            <a:r>
              <a:rPr lang="en-US" sz="3200" dirty="0">
                <a:solidFill>
                  <a:schemeClr val="accent4">
                    <a:lumMod val="90000"/>
                    <a:lumOff val="10000"/>
                  </a:schemeClr>
                </a:solidFill>
              </a:rPr>
              <a:t> </a:t>
            </a:r>
            <a:r>
              <a:rPr lang="en-US" sz="3200" dirty="0" err="1">
                <a:solidFill>
                  <a:schemeClr val="accent4">
                    <a:lumMod val="90000"/>
                    <a:lumOff val="10000"/>
                  </a:schemeClr>
                </a:solidFill>
              </a:rPr>
              <a:t>buona</a:t>
            </a:r>
            <a:r>
              <a:rPr lang="en-US" sz="3200" dirty="0">
                <a:solidFill>
                  <a:schemeClr val="accent4">
                    <a:lumMod val="90000"/>
                    <a:lumOff val="10000"/>
                  </a:schemeClr>
                </a:solidFill>
              </a:rPr>
              <a:t> </a:t>
            </a:r>
            <a:r>
              <a:rPr lang="en-US" sz="3200" dirty="0" err="1">
                <a:solidFill>
                  <a:schemeClr val="accent4">
                    <a:lumMod val="90000"/>
                    <a:lumOff val="10000"/>
                  </a:schemeClr>
                </a:solidFill>
              </a:rPr>
              <a:t>atmosfera</a:t>
            </a:r>
            <a:endParaRPr sz="3200" dirty="0">
              <a:solidFill>
                <a:schemeClr val="accent4">
                  <a:lumMod val="90000"/>
                  <a:lumOff val="10000"/>
                </a:schemeClr>
              </a:solidFill>
            </a:endParaRPr>
          </a:p>
        </p:txBody>
      </p:sp>
      <p:pic>
        <p:nvPicPr>
          <p:cNvPr id="318" name="Google Shape;318;p23" descr="Picture 5"/>
          <p:cNvPicPr preferRelativeResize="0"/>
          <p:nvPr/>
        </p:nvPicPr>
        <p:blipFill rotWithShape="1">
          <a:blip r:embed="rId3">
            <a:alphaModFix/>
          </a:blip>
          <a:srcRect/>
          <a:stretch/>
        </p:blipFill>
        <p:spPr>
          <a:xfrm>
            <a:off x="9281465" y="3377503"/>
            <a:ext cx="3398215" cy="2478981"/>
          </a:xfrm>
          <a:prstGeom prst="rect">
            <a:avLst/>
          </a:prstGeom>
          <a:noFill/>
          <a:ln>
            <a:noFill/>
          </a:ln>
        </p:spPr>
      </p:pic>
      <p:sp>
        <p:nvSpPr>
          <p:cNvPr id="319" name="Google Shape;319;p23"/>
          <p:cNvSpPr txBox="1"/>
          <p:nvPr/>
        </p:nvSpPr>
        <p:spPr>
          <a:xfrm>
            <a:off x="6713219" y="7926265"/>
            <a:ext cx="5623562" cy="2311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chemeClr val="accent2"/>
              </a:buClr>
              <a:buSzPts val="900"/>
              <a:buFont typeface="Calibri"/>
              <a:buNone/>
            </a:pPr>
            <a:r>
              <a:rPr lang="en-US" sz="900" b="0" i="0" u="sng" strike="noStrike" cap="none">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en-US" sz="900" b="0" i="0" u="none" strike="noStrike" cap="none">
                <a:solidFill>
                  <a:srgbClr val="374856"/>
                </a:solidFill>
                <a:latin typeface="Calibri"/>
                <a:ea typeface="Calibri"/>
                <a:cs typeface="Calibri"/>
                <a:sym typeface="Calibri"/>
              </a:rPr>
              <a:t> by Unknown Author is licensed under </a:t>
            </a:r>
            <a:r>
              <a:rPr lang="en-US" sz="900" b="0" i="0" u="sng" strike="noStrike" cap="none">
                <a:solidFill>
                  <a:schemeClr val="accent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BY-SA-NC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4"/>
          <p:cNvSpPr txBox="1">
            <a:spLocks noGrp="1"/>
          </p:cNvSpPr>
          <p:nvPr>
            <p:ph type="body" idx="1"/>
          </p:nvPr>
        </p:nvSpPr>
        <p:spPr>
          <a:xfrm>
            <a:off x="231625" y="1152150"/>
            <a:ext cx="13103400" cy="5901900"/>
          </a:xfrm>
          <a:prstGeom prst="rect">
            <a:avLst/>
          </a:prstGeom>
          <a:noFill/>
          <a:ln>
            <a:noFill/>
          </a:ln>
        </p:spPr>
        <p:txBody>
          <a:bodyPr spcFirstLastPara="1" wrap="square" lIns="45700" tIns="45700" rIns="45700" bIns="45700" anchor="t" anchorCtr="0">
            <a:noAutofit/>
          </a:bodyPr>
          <a:lstStyle/>
          <a:p>
            <a:pPr marL="342900" lvl="0" indent="-342900" algn="l" rtl="0">
              <a:lnSpc>
                <a:spcPct val="107142"/>
              </a:lnSpc>
              <a:spcBef>
                <a:spcPts val="0"/>
              </a:spcBef>
              <a:spcAft>
                <a:spcPts val="0"/>
              </a:spcAft>
              <a:buClr>
                <a:srgbClr val="44546A"/>
              </a:buClr>
              <a:buSzPts val="3100"/>
              <a:buFont typeface="Arial"/>
              <a:buChar char="•"/>
            </a:pPr>
            <a:endParaRPr lang="en-US" sz="3100" dirty="0"/>
          </a:p>
          <a:p>
            <a:pPr marL="342900" lvl="0" indent="-342900" algn="l" rtl="0">
              <a:lnSpc>
                <a:spcPct val="107142"/>
              </a:lnSpc>
              <a:spcBef>
                <a:spcPts val="0"/>
              </a:spcBef>
              <a:spcAft>
                <a:spcPts val="0"/>
              </a:spcAft>
              <a:buClr>
                <a:srgbClr val="44546A"/>
              </a:buClr>
              <a:buSzPts val="3100"/>
              <a:buFont typeface="Arial"/>
              <a:buChar char="•"/>
            </a:pPr>
            <a:r>
              <a:rPr lang="en-US" sz="3100" dirty="0" err="1"/>
              <a:t>Atmosfera</a:t>
            </a:r>
            <a:r>
              <a:rPr lang="en-US" sz="3100" dirty="0"/>
              <a:t>  </a:t>
            </a:r>
            <a:r>
              <a:rPr lang="en-US" sz="3100" dirty="0" err="1"/>
              <a:t>tranquilla</a:t>
            </a:r>
            <a:r>
              <a:rPr lang="en-US" sz="3100" dirty="0"/>
              <a:t> – I </a:t>
            </a:r>
            <a:r>
              <a:rPr lang="en-US" sz="3100" dirty="0" err="1"/>
              <a:t>partecipanti</a:t>
            </a:r>
            <a:r>
              <a:rPr lang="en-US" sz="3100" dirty="0"/>
              <a:t> </a:t>
            </a:r>
            <a:r>
              <a:rPr lang="en-US" sz="3100" dirty="0" err="1"/>
              <a:t>creano</a:t>
            </a:r>
            <a:r>
              <a:rPr lang="en-US" sz="3100" dirty="0"/>
              <a:t> le </a:t>
            </a:r>
            <a:r>
              <a:rPr lang="en-US" sz="3100" dirty="0" err="1"/>
              <a:t>regole</a:t>
            </a:r>
            <a:r>
              <a:rPr lang="en-US" sz="3100" dirty="0"/>
              <a:t>- </a:t>
            </a:r>
            <a:r>
              <a:rPr lang="en-US" sz="3100" dirty="0" err="1">
                <a:solidFill>
                  <a:srgbClr val="C00000"/>
                </a:solidFill>
              </a:rPr>
              <a:t>esigenze</a:t>
            </a:r>
            <a:r>
              <a:rPr lang="en-US" sz="3100" dirty="0">
                <a:solidFill>
                  <a:srgbClr val="C00000"/>
                </a:solidFill>
              </a:rPr>
              <a:t> </a:t>
            </a:r>
            <a:r>
              <a:rPr lang="en-US" sz="3100" dirty="0" err="1">
                <a:solidFill>
                  <a:srgbClr val="C00000"/>
                </a:solidFill>
              </a:rPr>
              <a:t>comportamentali</a:t>
            </a:r>
            <a:r>
              <a:rPr lang="en-US" sz="3100" dirty="0">
                <a:solidFill>
                  <a:srgbClr val="C00000"/>
                </a:solidFill>
              </a:rPr>
              <a:t> </a:t>
            </a:r>
            <a:r>
              <a:rPr lang="en-US" sz="3100" dirty="0" err="1"/>
              <a:t>proprie</a:t>
            </a:r>
            <a:r>
              <a:rPr lang="en-US" sz="3100" dirty="0"/>
              <a:t> del </a:t>
            </a:r>
            <a:r>
              <a:rPr lang="en-US" sz="3100" dirty="0" err="1"/>
              <a:t>gruppo</a:t>
            </a:r>
            <a:r>
              <a:rPr lang="en-US" sz="3100" dirty="0"/>
              <a:t> – </a:t>
            </a:r>
            <a:r>
              <a:rPr lang="en-US" sz="3100" dirty="0" err="1"/>
              <a:t>creare</a:t>
            </a:r>
            <a:r>
              <a:rPr lang="en-US" sz="3100" dirty="0"/>
              <a:t> </a:t>
            </a:r>
            <a:r>
              <a:rPr lang="en-US" sz="3100" dirty="0" err="1"/>
              <a:t>una</a:t>
            </a:r>
            <a:r>
              <a:rPr lang="en-US" sz="3100" dirty="0"/>
              <a:t> routine e </a:t>
            </a:r>
            <a:r>
              <a:rPr lang="en-US" sz="3100" dirty="0" err="1"/>
              <a:t>struttura</a:t>
            </a:r>
            <a:r>
              <a:rPr lang="en-US" sz="3100" dirty="0"/>
              <a:t> </a:t>
            </a:r>
            <a:r>
              <a:rPr lang="en-US" sz="3100" dirty="0" err="1"/>
              <a:t>abituale</a:t>
            </a:r>
            <a:r>
              <a:rPr lang="en-US" sz="3100" dirty="0"/>
              <a:t> in </a:t>
            </a:r>
            <a:r>
              <a:rPr lang="en-US" sz="3100" dirty="0" err="1"/>
              <a:t>modo</a:t>
            </a:r>
            <a:r>
              <a:rPr lang="en-US" sz="3100" dirty="0"/>
              <a:t> </a:t>
            </a:r>
            <a:r>
              <a:rPr lang="en-US" sz="3100" dirty="0" err="1"/>
              <a:t>che</a:t>
            </a:r>
            <a:r>
              <a:rPr lang="en-US" sz="3100" dirty="0"/>
              <a:t> </a:t>
            </a:r>
            <a:r>
              <a:rPr lang="en-US" sz="3100" dirty="0" err="1"/>
              <a:t>gli</a:t>
            </a:r>
            <a:r>
              <a:rPr lang="en-US" sz="3100" dirty="0"/>
              <a:t> </a:t>
            </a:r>
            <a:r>
              <a:rPr lang="en-US" sz="3100" dirty="0" err="1"/>
              <a:t>studenti</a:t>
            </a:r>
            <a:r>
              <a:rPr lang="en-US" sz="3100" dirty="0"/>
              <a:t> </a:t>
            </a:r>
            <a:r>
              <a:rPr lang="en-US" sz="3100" dirty="0" err="1"/>
              <a:t>sappiano</a:t>
            </a:r>
            <a:r>
              <a:rPr lang="en-US" sz="3100" dirty="0"/>
              <a:t> </a:t>
            </a:r>
            <a:r>
              <a:rPr lang="en-US" sz="3100" dirty="0" err="1"/>
              <a:t>cosa</a:t>
            </a:r>
            <a:r>
              <a:rPr lang="en-US" sz="3100" dirty="0"/>
              <a:t> </a:t>
            </a:r>
            <a:r>
              <a:rPr lang="en-US" sz="3100" dirty="0" err="1"/>
              <a:t>aspettarsi</a:t>
            </a:r>
            <a:endParaRPr sz="3100" dirty="0"/>
          </a:p>
          <a:p>
            <a:pPr marL="342900" lvl="0" indent="-342900" algn="l" rtl="0">
              <a:lnSpc>
                <a:spcPct val="107142"/>
              </a:lnSpc>
              <a:spcBef>
                <a:spcPts val="600"/>
              </a:spcBef>
              <a:spcAft>
                <a:spcPts val="0"/>
              </a:spcAft>
              <a:buClr>
                <a:srgbClr val="C00000"/>
              </a:buClr>
              <a:buSzPts val="3100"/>
              <a:buFont typeface="Arial"/>
              <a:buChar char="•"/>
            </a:pPr>
            <a:r>
              <a:rPr lang="en-US" sz="3100" dirty="0" err="1">
                <a:solidFill>
                  <a:srgbClr val="0C343D"/>
                </a:solidFill>
              </a:rPr>
              <a:t>Linguaggio</a:t>
            </a:r>
            <a:r>
              <a:rPr lang="en-US" sz="3100" dirty="0">
                <a:solidFill>
                  <a:srgbClr val="0C343D"/>
                </a:solidFill>
              </a:rPr>
              <a:t> </a:t>
            </a:r>
            <a:r>
              <a:rPr lang="en-US" sz="3100" dirty="0" err="1">
                <a:solidFill>
                  <a:srgbClr val="0C343D"/>
                </a:solidFill>
              </a:rPr>
              <a:t>positivo</a:t>
            </a:r>
            <a:r>
              <a:rPr lang="en-US" sz="3100" dirty="0">
                <a:solidFill>
                  <a:srgbClr val="0C343D"/>
                </a:solidFill>
              </a:rPr>
              <a:t> </a:t>
            </a:r>
            <a:r>
              <a:rPr lang="en-US" sz="3100" dirty="0">
                <a:solidFill>
                  <a:srgbClr val="44546A"/>
                </a:solidFill>
              </a:rPr>
              <a:t>- </a:t>
            </a:r>
            <a:r>
              <a:rPr lang="en-US" sz="3100" b="1" dirty="0">
                <a:solidFill>
                  <a:srgbClr val="097D74"/>
                </a:solidFill>
              </a:rPr>
              <a:t>‘</a:t>
            </a:r>
            <a:r>
              <a:rPr lang="en-US" sz="3100" b="1" dirty="0" err="1">
                <a:solidFill>
                  <a:srgbClr val="097D74"/>
                </a:solidFill>
              </a:rPr>
              <a:t>Cortesemente</a:t>
            </a:r>
            <a:r>
              <a:rPr lang="en-US" sz="3100" b="1" dirty="0">
                <a:solidFill>
                  <a:srgbClr val="097D74"/>
                </a:solidFill>
              </a:rPr>
              <a:t> </a:t>
            </a:r>
            <a:r>
              <a:rPr lang="en-US" sz="3100" b="1" dirty="0" err="1">
                <a:solidFill>
                  <a:srgbClr val="097D74"/>
                </a:solidFill>
              </a:rPr>
              <a:t>silenziate</a:t>
            </a:r>
            <a:r>
              <a:rPr lang="en-US" sz="3100" b="1" dirty="0">
                <a:solidFill>
                  <a:srgbClr val="097D74"/>
                </a:solidFill>
              </a:rPr>
              <a:t> I </a:t>
            </a:r>
            <a:r>
              <a:rPr lang="en-US" sz="3100" b="1" dirty="0" err="1">
                <a:solidFill>
                  <a:srgbClr val="097D74"/>
                </a:solidFill>
              </a:rPr>
              <a:t>cellulari</a:t>
            </a:r>
            <a:r>
              <a:rPr lang="en-US" sz="3100" b="1" dirty="0">
                <a:solidFill>
                  <a:srgbClr val="097D74"/>
                </a:solidFill>
              </a:rPr>
              <a:t>’ </a:t>
            </a:r>
            <a:r>
              <a:rPr lang="en-US" sz="3100" dirty="0">
                <a:solidFill>
                  <a:srgbClr val="44546A"/>
                </a:solidFill>
              </a:rPr>
              <a:t>non </a:t>
            </a:r>
            <a:r>
              <a:rPr lang="en-US" sz="3100" b="1" dirty="0">
                <a:solidFill>
                  <a:srgbClr val="FF0000"/>
                </a:solidFill>
              </a:rPr>
              <a:t>‘</a:t>
            </a:r>
            <a:r>
              <a:rPr lang="en-US" sz="3100" b="1" dirty="0" err="1">
                <a:solidFill>
                  <a:srgbClr val="FF0000"/>
                </a:solidFill>
              </a:rPr>
              <a:t>Spegnete</a:t>
            </a:r>
            <a:r>
              <a:rPr lang="en-US" sz="3100" b="1" dirty="0">
                <a:solidFill>
                  <a:srgbClr val="FF0000"/>
                </a:solidFill>
              </a:rPr>
              <a:t> </a:t>
            </a:r>
            <a:r>
              <a:rPr lang="en-US" sz="3100" b="1" dirty="0" err="1">
                <a:solidFill>
                  <a:srgbClr val="FF0000"/>
                </a:solidFill>
              </a:rPr>
              <a:t>i</a:t>
            </a:r>
            <a:r>
              <a:rPr lang="en-US" sz="3100" b="1" dirty="0">
                <a:solidFill>
                  <a:srgbClr val="FF0000"/>
                </a:solidFill>
              </a:rPr>
              <a:t> </a:t>
            </a:r>
            <a:r>
              <a:rPr lang="en-US" sz="3100" b="1" dirty="0" err="1">
                <a:solidFill>
                  <a:srgbClr val="FF0000"/>
                </a:solidFill>
              </a:rPr>
              <a:t>cellulari</a:t>
            </a:r>
            <a:r>
              <a:rPr lang="en-US" sz="3100" b="1" dirty="0">
                <a:solidFill>
                  <a:srgbClr val="FF0000"/>
                </a:solidFill>
              </a:rPr>
              <a:t>’</a:t>
            </a:r>
            <a:endParaRPr sz="3100" b="1" dirty="0">
              <a:solidFill>
                <a:srgbClr val="FF0000"/>
              </a:solidFill>
            </a:endParaRPr>
          </a:p>
          <a:p>
            <a:pPr marL="342900" lvl="0" indent="-342900" algn="l" rtl="0">
              <a:lnSpc>
                <a:spcPct val="107142"/>
              </a:lnSpc>
              <a:spcBef>
                <a:spcPts val="600"/>
              </a:spcBef>
              <a:spcAft>
                <a:spcPts val="0"/>
              </a:spcAft>
              <a:buClr>
                <a:srgbClr val="44546A"/>
              </a:buClr>
              <a:buSzPts val="3100"/>
              <a:buFont typeface="Arial"/>
              <a:buChar char="•"/>
            </a:pPr>
            <a:r>
              <a:rPr lang="en-US" sz="3100" dirty="0" err="1"/>
              <a:t>Buona</a:t>
            </a:r>
            <a:r>
              <a:rPr lang="en-US" sz="3100" dirty="0"/>
              <a:t> </a:t>
            </a:r>
            <a:r>
              <a:rPr lang="en-US" sz="3100" dirty="0" err="1"/>
              <a:t>varietà</a:t>
            </a:r>
            <a:r>
              <a:rPr lang="en-US" sz="3100" dirty="0"/>
              <a:t> </a:t>
            </a:r>
            <a:r>
              <a:rPr lang="en-US" sz="3100" dirty="0" err="1"/>
              <a:t>di</a:t>
            </a:r>
            <a:r>
              <a:rPr lang="en-US" sz="3100" dirty="0"/>
              <a:t> </a:t>
            </a:r>
            <a:r>
              <a:rPr lang="en-US" sz="3100" dirty="0" err="1"/>
              <a:t>materiali</a:t>
            </a:r>
            <a:r>
              <a:rPr lang="en-US" sz="3100" dirty="0"/>
              <a:t> </a:t>
            </a:r>
            <a:r>
              <a:rPr lang="en-US" sz="3100" dirty="0" err="1"/>
              <a:t>didattici</a:t>
            </a:r>
            <a:r>
              <a:rPr lang="en-US" sz="3100" dirty="0"/>
              <a:t> per I </a:t>
            </a:r>
            <a:r>
              <a:rPr lang="en-US" sz="3100" dirty="0" err="1"/>
              <a:t>diversi</a:t>
            </a:r>
            <a:r>
              <a:rPr lang="en-US" sz="3100" dirty="0"/>
              <a:t> </a:t>
            </a:r>
            <a:r>
              <a:rPr lang="en-US" sz="3100" dirty="0" err="1">
                <a:solidFill>
                  <a:srgbClr val="C00000"/>
                </a:solidFill>
              </a:rPr>
              <a:t>stili</a:t>
            </a:r>
            <a:r>
              <a:rPr lang="en-US" sz="3100" dirty="0">
                <a:solidFill>
                  <a:srgbClr val="C00000"/>
                </a:solidFill>
              </a:rPr>
              <a:t> </a:t>
            </a:r>
            <a:r>
              <a:rPr lang="en-US" sz="3100" dirty="0" err="1">
                <a:solidFill>
                  <a:srgbClr val="C00000"/>
                </a:solidFill>
              </a:rPr>
              <a:t>di</a:t>
            </a:r>
            <a:r>
              <a:rPr lang="en-US" sz="3100" dirty="0">
                <a:solidFill>
                  <a:srgbClr val="C00000"/>
                </a:solidFill>
              </a:rPr>
              <a:t> </a:t>
            </a:r>
            <a:r>
              <a:rPr lang="en-US" sz="3100" dirty="0" err="1">
                <a:solidFill>
                  <a:srgbClr val="C00000"/>
                </a:solidFill>
              </a:rPr>
              <a:t>apprendimento</a:t>
            </a:r>
            <a:endParaRPr sz="3100" dirty="0">
              <a:solidFill>
                <a:srgbClr val="C00000"/>
              </a:solidFill>
            </a:endParaRPr>
          </a:p>
          <a:p>
            <a:pPr lvl="0" indent="-457200" algn="l" rtl="0">
              <a:lnSpc>
                <a:spcPct val="107142"/>
              </a:lnSpc>
              <a:spcBef>
                <a:spcPts val="600"/>
              </a:spcBef>
              <a:spcAft>
                <a:spcPts val="0"/>
              </a:spcAft>
              <a:buClr>
                <a:srgbClr val="44546A"/>
              </a:buClr>
              <a:buSzPts val="2800"/>
              <a:buFont typeface="Arial" panose="020B0604020202020204" pitchFamily="34" charset="0"/>
              <a:buChar char="•"/>
            </a:pPr>
            <a:r>
              <a:rPr lang="en-US" sz="3100" dirty="0"/>
              <a:t>Il tutor </a:t>
            </a:r>
            <a:r>
              <a:rPr lang="en-US" sz="3100" dirty="0" err="1"/>
              <a:t>conosce</a:t>
            </a:r>
            <a:r>
              <a:rPr lang="en-US" sz="3100" dirty="0"/>
              <a:t> </a:t>
            </a:r>
            <a:r>
              <a:rPr lang="en-US" sz="3100" dirty="0" err="1"/>
              <a:t>il</a:t>
            </a:r>
            <a:r>
              <a:rPr lang="en-US" sz="3100" dirty="0"/>
              <a:t> backgrounds </a:t>
            </a:r>
            <a:r>
              <a:rPr lang="en-US" sz="3100" dirty="0" err="1"/>
              <a:t>degli</a:t>
            </a:r>
            <a:r>
              <a:rPr lang="en-US" sz="3100" dirty="0"/>
              <a:t> </a:t>
            </a:r>
            <a:r>
              <a:rPr lang="en-US" sz="3100" dirty="0" err="1"/>
              <a:t>alunni</a:t>
            </a:r>
            <a:r>
              <a:rPr lang="en-US" sz="3100" dirty="0"/>
              <a:t> – </a:t>
            </a:r>
            <a:r>
              <a:rPr lang="en-US" sz="3100" dirty="0" err="1"/>
              <a:t>tener</a:t>
            </a:r>
            <a:r>
              <a:rPr lang="en-US" sz="3100" dirty="0"/>
              <a:t> </a:t>
            </a:r>
            <a:r>
              <a:rPr lang="en-US" sz="3100" dirty="0" err="1"/>
              <a:t>presente</a:t>
            </a:r>
            <a:r>
              <a:rPr lang="en-US" sz="3100" dirty="0"/>
              <a:t> </a:t>
            </a:r>
            <a:r>
              <a:rPr lang="en-US" sz="3100" dirty="0" err="1"/>
              <a:t>i</a:t>
            </a:r>
            <a:r>
              <a:rPr lang="en-US" sz="3100" dirty="0"/>
              <a:t> </a:t>
            </a:r>
            <a:r>
              <a:rPr lang="en-US" sz="3100" dirty="0" err="1"/>
              <a:t>loro</a:t>
            </a:r>
            <a:r>
              <a:rPr lang="en-US" sz="3100" dirty="0"/>
              <a:t> </a:t>
            </a:r>
            <a:r>
              <a:rPr lang="en-US" sz="3100" dirty="0" err="1">
                <a:solidFill>
                  <a:srgbClr val="C00000"/>
                </a:solidFill>
              </a:rPr>
              <a:t>obiettivi</a:t>
            </a:r>
            <a:endParaRPr sz="3100" dirty="0">
              <a:solidFill>
                <a:srgbClr val="C00000"/>
              </a:solidFill>
            </a:endParaRPr>
          </a:p>
          <a:p>
            <a:pPr marL="457200" lvl="0" indent="-457200" algn="l" rtl="0">
              <a:lnSpc>
                <a:spcPct val="107142"/>
              </a:lnSpc>
              <a:spcBef>
                <a:spcPts val="600"/>
              </a:spcBef>
              <a:spcAft>
                <a:spcPts val="0"/>
              </a:spcAft>
              <a:buClr>
                <a:srgbClr val="44546A"/>
              </a:buClr>
              <a:buSzPts val="3100"/>
              <a:buFont typeface="Arial"/>
              <a:buChar char="•"/>
            </a:pPr>
            <a:r>
              <a:rPr lang="en-US" sz="3100" dirty="0" err="1"/>
              <a:t>Parlare</a:t>
            </a:r>
            <a:r>
              <a:rPr lang="en-US" sz="3100" dirty="0"/>
              <a:t> e </a:t>
            </a:r>
            <a:r>
              <a:rPr lang="en-US" sz="3100" dirty="0" err="1"/>
              <a:t>usare</a:t>
            </a:r>
            <a:r>
              <a:rPr lang="en-US" sz="3100" dirty="0"/>
              <a:t> un </a:t>
            </a:r>
            <a:r>
              <a:rPr lang="en-US" sz="3100" dirty="0" err="1">
                <a:solidFill>
                  <a:srgbClr val="C00000"/>
                </a:solidFill>
              </a:rPr>
              <a:t>nuovo</a:t>
            </a:r>
            <a:r>
              <a:rPr lang="en-US" sz="3100" dirty="0">
                <a:solidFill>
                  <a:srgbClr val="C00000"/>
                </a:solidFill>
              </a:rPr>
              <a:t> </a:t>
            </a:r>
            <a:r>
              <a:rPr lang="en-US" sz="3100" dirty="0" err="1">
                <a:solidFill>
                  <a:srgbClr val="C00000"/>
                </a:solidFill>
              </a:rPr>
              <a:t>vocabolario</a:t>
            </a:r>
            <a:r>
              <a:rPr lang="en-US" sz="3100" dirty="0">
                <a:solidFill>
                  <a:srgbClr val="C00000"/>
                </a:solidFill>
              </a:rPr>
              <a:t> </a:t>
            </a:r>
            <a:r>
              <a:rPr lang="en-US" sz="3100" dirty="0"/>
              <a:t>per </a:t>
            </a:r>
            <a:r>
              <a:rPr lang="en-US" sz="3100" dirty="0" err="1"/>
              <a:t>accrescere</a:t>
            </a:r>
            <a:r>
              <a:rPr lang="en-US" sz="3100" dirty="0"/>
              <a:t> la </a:t>
            </a:r>
            <a:r>
              <a:rPr lang="en-US" sz="3100" dirty="0" err="1"/>
              <a:t>sicurezza</a:t>
            </a:r>
            <a:endParaRPr sz="3100" dirty="0"/>
          </a:p>
          <a:p>
            <a:pPr marL="457200" lvl="0" indent="-457200" algn="l" rtl="0">
              <a:lnSpc>
                <a:spcPct val="107142"/>
              </a:lnSpc>
              <a:spcBef>
                <a:spcPts val="600"/>
              </a:spcBef>
              <a:spcAft>
                <a:spcPts val="0"/>
              </a:spcAft>
              <a:buClr>
                <a:srgbClr val="44546A"/>
              </a:buClr>
              <a:buSzPts val="3100"/>
              <a:buFont typeface="Arial"/>
              <a:buChar char="•"/>
            </a:pPr>
            <a:r>
              <a:rPr lang="en-US" sz="3100" dirty="0"/>
              <a:t>I tutor </a:t>
            </a:r>
            <a:r>
              <a:rPr lang="en-US" sz="3100" dirty="0" err="1"/>
              <a:t>sono</a:t>
            </a:r>
            <a:r>
              <a:rPr lang="en-US" sz="3100" dirty="0"/>
              <a:t> </a:t>
            </a:r>
            <a:r>
              <a:rPr lang="en-US" sz="3100" dirty="0" err="1"/>
              <a:t>consci</a:t>
            </a:r>
            <a:r>
              <a:rPr lang="en-US" sz="3100" dirty="0"/>
              <a:t> </a:t>
            </a:r>
            <a:r>
              <a:rPr lang="en-US" sz="3100" dirty="0" err="1"/>
              <a:t>dei</a:t>
            </a:r>
            <a:r>
              <a:rPr lang="en-US" sz="3100" dirty="0"/>
              <a:t> ‘</a:t>
            </a:r>
            <a:r>
              <a:rPr lang="en-US" sz="3100" dirty="0" err="1"/>
              <a:t>ruoli</a:t>
            </a:r>
            <a:r>
              <a:rPr lang="en-US" sz="3100" dirty="0"/>
              <a:t>’ </a:t>
            </a:r>
            <a:r>
              <a:rPr lang="en-US" sz="3100" dirty="0" err="1"/>
              <a:t>presenti</a:t>
            </a:r>
            <a:r>
              <a:rPr lang="en-US" sz="3100" dirty="0"/>
              <a:t> </a:t>
            </a:r>
            <a:r>
              <a:rPr lang="en-US" sz="3100" dirty="0" err="1"/>
              <a:t>nelle</a:t>
            </a:r>
            <a:r>
              <a:rPr lang="en-US" sz="3100" dirty="0"/>
              <a:t> </a:t>
            </a:r>
            <a:r>
              <a:rPr lang="en-US" sz="3100" dirty="0" err="1"/>
              <a:t>varie</a:t>
            </a:r>
            <a:r>
              <a:rPr lang="en-US" sz="3100" dirty="0"/>
              <a:t> </a:t>
            </a:r>
            <a:r>
              <a:rPr lang="en-US" sz="3100" dirty="0" err="1">
                <a:solidFill>
                  <a:srgbClr val="C00000"/>
                </a:solidFill>
              </a:rPr>
              <a:t>dinamiche</a:t>
            </a:r>
            <a:r>
              <a:rPr lang="en-US" sz="3100" dirty="0">
                <a:solidFill>
                  <a:srgbClr val="C00000"/>
                </a:solidFill>
              </a:rPr>
              <a:t> </a:t>
            </a:r>
            <a:r>
              <a:rPr lang="en-US" sz="3100" dirty="0" err="1">
                <a:solidFill>
                  <a:srgbClr val="C00000"/>
                </a:solidFill>
              </a:rPr>
              <a:t>di</a:t>
            </a:r>
            <a:r>
              <a:rPr lang="en-US" sz="3100" dirty="0">
                <a:solidFill>
                  <a:srgbClr val="C00000"/>
                </a:solidFill>
              </a:rPr>
              <a:t> </a:t>
            </a:r>
            <a:r>
              <a:rPr lang="en-US" sz="3100" dirty="0" err="1">
                <a:solidFill>
                  <a:srgbClr val="C00000"/>
                </a:solidFill>
              </a:rPr>
              <a:t>gruppo</a:t>
            </a:r>
            <a:endParaRPr sz="3100" dirty="0"/>
          </a:p>
        </p:txBody>
      </p:sp>
      <p:sp>
        <p:nvSpPr>
          <p:cNvPr id="325" name="Google Shape;325;p24"/>
          <p:cNvSpPr txBox="1">
            <a:spLocks noGrp="1"/>
          </p:cNvSpPr>
          <p:nvPr>
            <p:ph type="title"/>
          </p:nvPr>
        </p:nvSpPr>
        <p:spPr>
          <a:xfrm>
            <a:off x="352926" y="432158"/>
            <a:ext cx="12479575"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err="1">
                <a:solidFill>
                  <a:schemeClr val="accent4">
                    <a:lumMod val="90000"/>
                    <a:lumOff val="10000"/>
                  </a:schemeClr>
                </a:solidFill>
              </a:rPr>
              <a:t>Altri</a:t>
            </a:r>
            <a:r>
              <a:rPr lang="en-US" sz="3200" dirty="0">
                <a:solidFill>
                  <a:schemeClr val="accent4">
                    <a:lumMod val="90000"/>
                    <a:lumOff val="10000"/>
                  </a:schemeClr>
                </a:solidFill>
              </a:rPr>
              <a:t> </a:t>
            </a:r>
            <a:r>
              <a:rPr lang="en-US" sz="3200" dirty="0" err="1">
                <a:solidFill>
                  <a:schemeClr val="accent4">
                    <a:lumMod val="90000"/>
                    <a:lumOff val="10000"/>
                  </a:schemeClr>
                </a:solidFill>
              </a:rPr>
              <a:t>fattori</a:t>
            </a:r>
            <a:r>
              <a:rPr lang="en-US" sz="3200" dirty="0">
                <a:solidFill>
                  <a:schemeClr val="accent4">
                    <a:lumMod val="90000"/>
                    <a:lumOff val="10000"/>
                  </a:schemeClr>
                </a:solidFill>
              </a:rPr>
              <a:t> – </a:t>
            </a:r>
            <a:r>
              <a:rPr lang="en-US" sz="3200" dirty="0" err="1">
                <a:solidFill>
                  <a:schemeClr val="accent4">
                    <a:lumMod val="90000"/>
                    <a:lumOff val="10000"/>
                  </a:schemeClr>
                </a:solidFill>
              </a:rPr>
              <a:t>alcuni</a:t>
            </a:r>
            <a:r>
              <a:rPr lang="en-US" sz="3200" dirty="0">
                <a:solidFill>
                  <a:schemeClr val="accent4">
                    <a:lumMod val="90000"/>
                    <a:lumOff val="10000"/>
                  </a:schemeClr>
                </a:solidFill>
              </a:rPr>
              <a:t> </a:t>
            </a:r>
            <a:r>
              <a:rPr lang="en-US" sz="3200" dirty="0" err="1">
                <a:solidFill>
                  <a:schemeClr val="accent4">
                    <a:lumMod val="90000"/>
                    <a:lumOff val="10000"/>
                  </a:schemeClr>
                </a:solidFill>
              </a:rPr>
              <a:t>suggerimenti</a:t>
            </a:r>
            <a:r>
              <a:rPr lang="en-US" sz="3200" dirty="0">
                <a:solidFill>
                  <a:schemeClr val="accent4">
                    <a:lumMod val="90000"/>
                    <a:lumOff val="10000"/>
                  </a:schemeClr>
                </a:solidFill>
              </a:rPr>
              <a:t> </a:t>
            </a:r>
            <a:r>
              <a:rPr lang="en-US" sz="3200" dirty="0" err="1">
                <a:solidFill>
                  <a:schemeClr val="accent4">
                    <a:lumMod val="90000"/>
                    <a:lumOff val="10000"/>
                  </a:schemeClr>
                </a:solidFill>
              </a:rPr>
              <a:t>generali</a:t>
            </a:r>
            <a:r>
              <a:rPr lang="en-US" sz="3200" dirty="0">
                <a:solidFill>
                  <a:schemeClr val="accent4">
                    <a:lumMod val="90000"/>
                    <a:lumOff val="10000"/>
                  </a:schemeClr>
                </a:solidFill>
              </a:rPr>
              <a:t> </a:t>
            </a:r>
            <a:endParaRPr sz="3200" dirty="0">
              <a:solidFill>
                <a:schemeClr val="accent4">
                  <a:lumMod val="90000"/>
                  <a:lumOff val="10000"/>
                </a:schemeClr>
              </a:solidFill>
            </a:endParaRPr>
          </a:p>
        </p:txBody>
      </p:sp>
      <p:pic>
        <p:nvPicPr>
          <p:cNvPr id="326" name="Google Shape;326;p24" descr="Picture 8"/>
          <p:cNvPicPr preferRelativeResize="0"/>
          <p:nvPr/>
        </p:nvPicPr>
        <p:blipFill rotWithShape="1">
          <a:blip r:embed="rId3">
            <a:alphaModFix/>
          </a:blip>
          <a:srcRect/>
          <a:stretch/>
        </p:blipFill>
        <p:spPr>
          <a:xfrm>
            <a:off x="10835640" y="182880"/>
            <a:ext cx="2499360" cy="17678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5"/>
          <p:cNvSpPr/>
          <p:nvPr/>
        </p:nvSpPr>
        <p:spPr>
          <a:xfrm>
            <a:off x="-1" y="0"/>
            <a:ext cx="13331667" cy="75057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dirty="0">
              <a:solidFill>
                <a:srgbClr val="FFFFFF"/>
              </a:solidFill>
              <a:latin typeface="Calibri"/>
              <a:ea typeface="Calibri"/>
              <a:cs typeface="Calibri"/>
              <a:sym typeface="Calibri"/>
            </a:endParaRPr>
          </a:p>
        </p:txBody>
      </p:sp>
      <p:pic>
        <p:nvPicPr>
          <p:cNvPr id="334" name="Google Shape;334;p25" descr="Picture 5"/>
          <p:cNvPicPr preferRelativeResize="0"/>
          <p:nvPr/>
        </p:nvPicPr>
        <p:blipFill rotWithShape="1">
          <a:blip r:embed="rId3">
            <a:alphaModFix/>
          </a:blip>
          <a:srcRect/>
          <a:stretch/>
        </p:blipFill>
        <p:spPr>
          <a:xfrm>
            <a:off x="2877831" y="2185332"/>
            <a:ext cx="7112590" cy="4026470"/>
          </a:xfrm>
          <a:prstGeom prst="rect">
            <a:avLst/>
          </a:prstGeom>
          <a:noFill/>
          <a:ln>
            <a:noFill/>
          </a:ln>
        </p:spPr>
      </p:pic>
      <p:sp>
        <p:nvSpPr>
          <p:cNvPr id="2" name="TextBox 1">
            <a:extLst>
              <a:ext uri="{FF2B5EF4-FFF2-40B4-BE49-F238E27FC236}">
                <a16:creationId xmlns:a16="http://schemas.microsoft.com/office/drawing/2014/main" id="{D1A8B74C-B6A5-4898-8674-842FC4A74524}"/>
              </a:ext>
            </a:extLst>
          </p:cNvPr>
          <p:cNvSpPr txBox="1"/>
          <p:nvPr/>
        </p:nvSpPr>
        <p:spPr>
          <a:xfrm>
            <a:off x="3703791" y="1288385"/>
            <a:ext cx="5684049" cy="707886"/>
          </a:xfrm>
          <a:prstGeom prst="rect">
            <a:avLst/>
          </a:prstGeom>
          <a:noFill/>
        </p:spPr>
        <p:txBody>
          <a:bodyPr wrap="square" rtlCol="0">
            <a:spAutoFit/>
          </a:bodyPr>
          <a:lstStyle/>
          <a:p>
            <a:pPr algn="ctr"/>
            <a:r>
              <a:rPr lang="en-GB" sz="4000" dirty="0" err="1">
                <a:solidFill>
                  <a:schemeClr val="accent4">
                    <a:lumMod val="90000"/>
                    <a:lumOff val="10000"/>
                  </a:schemeClr>
                </a:solidFill>
              </a:rPr>
              <a:t>Pausa</a:t>
            </a:r>
            <a:r>
              <a:rPr lang="en-GB" sz="4000" dirty="0">
                <a:solidFill>
                  <a:schemeClr val="accent4">
                    <a:lumMod val="90000"/>
                    <a:lumOff val="10000"/>
                  </a:schemeClr>
                </a:solidFill>
              </a:rPr>
              <a:t> </a:t>
            </a:r>
            <a:r>
              <a:rPr lang="en-GB" sz="4000" dirty="0" err="1">
                <a:solidFill>
                  <a:schemeClr val="accent4">
                    <a:lumMod val="90000"/>
                    <a:lumOff val="10000"/>
                  </a:schemeClr>
                </a:solidFill>
              </a:rPr>
              <a:t>caffé</a:t>
            </a:r>
            <a:r>
              <a:rPr lang="en-GB" sz="4000" dirty="0">
                <a:solidFill>
                  <a:schemeClr val="accent4">
                    <a:lumMod val="90000"/>
                    <a:lumOff val="10000"/>
                  </a:schemeClr>
                </a:solidFill>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6"/>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solidFill>
                  <a:schemeClr val="accent4">
                    <a:lumMod val="90000"/>
                    <a:lumOff val="10000"/>
                  </a:schemeClr>
                </a:solidFill>
              </a:rPr>
              <a:t>Le </a:t>
            </a:r>
            <a:r>
              <a:rPr lang="en-US" sz="3200" dirty="0" err="1">
                <a:solidFill>
                  <a:schemeClr val="accent4">
                    <a:lumMod val="90000"/>
                    <a:lumOff val="10000"/>
                  </a:schemeClr>
                </a:solidFill>
              </a:rPr>
              <a:t>attività</a:t>
            </a:r>
            <a:r>
              <a:rPr lang="en-US" sz="3200" dirty="0">
                <a:solidFill>
                  <a:schemeClr val="accent4">
                    <a:lumMod val="90000"/>
                    <a:lumOff val="10000"/>
                  </a:schemeClr>
                </a:solidFill>
              </a:rPr>
              <a:t> </a:t>
            </a:r>
            <a:r>
              <a:rPr lang="en-US" sz="3200" dirty="0" err="1">
                <a:solidFill>
                  <a:schemeClr val="accent4">
                    <a:lumMod val="90000"/>
                    <a:lumOff val="10000"/>
                  </a:schemeClr>
                </a:solidFill>
              </a:rPr>
              <a:t>inerenti</a:t>
            </a:r>
            <a:r>
              <a:rPr lang="en-US" sz="3200" dirty="0">
                <a:solidFill>
                  <a:schemeClr val="accent4">
                    <a:lumMod val="90000"/>
                    <a:lumOff val="10000"/>
                  </a:schemeClr>
                </a:solidFill>
              </a:rPr>
              <a:t> al </a:t>
            </a:r>
            <a:r>
              <a:rPr lang="en-US" sz="3200" dirty="0" err="1">
                <a:solidFill>
                  <a:schemeClr val="accent4">
                    <a:lumMod val="90000"/>
                    <a:lumOff val="10000"/>
                  </a:schemeClr>
                </a:solidFill>
              </a:rPr>
              <a:t>programma</a:t>
            </a:r>
            <a:r>
              <a:rPr lang="en-US" sz="3200" dirty="0">
                <a:solidFill>
                  <a:schemeClr val="accent4">
                    <a:lumMod val="90000"/>
                    <a:lumOff val="10000"/>
                  </a:schemeClr>
                </a:solidFill>
              </a:rPr>
              <a:t> Money Matters </a:t>
            </a:r>
            <a:endParaRPr sz="3200" dirty="0">
              <a:solidFill>
                <a:schemeClr val="accent4">
                  <a:lumMod val="90000"/>
                  <a:lumOff val="10000"/>
                </a:schemeClr>
              </a:solidFill>
            </a:endParaRPr>
          </a:p>
        </p:txBody>
      </p:sp>
      <p:grpSp>
        <p:nvGrpSpPr>
          <p:cNvPr id="340" name="Google Shape;340;p26"/>
          <p:cNvGrpSpPr/>
          <p:nvPr/>
        </p:nvGrpSpPr>
        <p:grpSpPr>
          <a:xfrm>
            <a:off x="1226334" y="1091513"/>
            <a:ext cx="11347553" cy="5231512"/>
            <a:chOff x="-2" y="649045"/>
            <a:chExt cx="11347552" cy="5231511"/>
          </a:xfrm>
        </p:grpSpPr>
        <p:grpSp>
          <p:nvGrpSpPr>
            <p:cNvPr id="341" name="Google Shape;341;p26"/>
            <p:cNvGrpSpPr/>
            <p:nvPr/>
          </p:nvGrpSpPr>
          <p:grpSpPr>
            <a:xfrm>
              <a:off x="3485181" y="663535"/>
              <a:ext cx="2980088" cy="3425391"/>
              <a:chOff x="-1" y="0"/>
              <a:chExt cx="2980087" cy="3425390"/>
            </a:xfrm>
          </p:grpSpPr>
          <p:sp>
            <p:nvSpPr>
              <p:cNvPr id="342" name="Google Shape;342;p26"/>
              <p:cNvSpPr/>
              <p:nvPr/>
            </p:nvSpPr>
            <p:spPr>
              <a:xfrm rot="5400000">
                <a:off x="-222652" y="222651"/>
                <a:ext cx="3425390" cy="2980087"/>
              </a:xfrm>
              <a:custGeom>
                <a:avLst/>
                <a:gdLst/>
                <a:ahLst/>
                <a:cxnLst/>
                <a:rect l="l" t="t" r="r" b="b"/>
                <a:pathLst>
                  <a:path w="21600" h="21600" extrusionOk="0">
                    <a:moveTo>
                      <a:pt x="0" y="10800"/>
                    </a:moveTo>
                    <a:lnTo>
                      <a:pt x="4698" y="0"/>
                    </a:lnTo>
                    <a:lnTo>
                      <a:pt x="16902" y="0"/>
                    </a:lnTo>
                    <a:lnTo>
                      <a:pt x="21600" y="10800"/>
                    </a:lnTo>
                    <a:lnTo>
                      <a:pt x="16902" y="21600"/>
                    </a:lnTo>
                    <a:lnTo>
                      <a:pt x="4698" y="21600"/>
                    </a:lnTo>
                    <a:close/>
                  </a:path>
                </a:pathLst>
              </a:custGeom>
              <a:solidFill>
                <a:schemeClr val="accent1"/>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2800"/>
                  <a:buFont typeface="Calibri"/>
                  <a:buNone/>
                </a:pPr>
                <a:endParaRPr sz="2800" b="0" i="0" u="none" strike="noStrike" cap="none">
                  <a:solidFill>
                    <a:srgbClr val="FFFFFF"/>
                  </a:solidFill>
                  <a:latin typeface="Calibri"/>
                  <a:ea typeface="Calibri"/>
                  <a:cs typeface="Calibri"/>
                  <a:sym typeface="Calibri"/>
                </a:endParaRPr>
              </a:p>
            </p:txBody>
          </p:sp>
          <p:sp>
            <p:nvSpPr>
              <p:cNvPr id="343" name="Google Shape;343;p26"/>
              <p:cNvSpPr txBox="1"/>
              <p:nvPr/>
            </p:nvSpPr>
            <p:spPr>
              <a:xfrm>
                <a:off x="464395" y="1480847"/>
                <a:ext cx="2051400" cy="437033"/>
              </a:xfrm>
              <a:prstGeom prst="rect">
                <a:avLst/>
              </a:prstGeom>
              <a:noFill/>
              <a:ln>
                <a:noFill/>
              </a:ln>
            </p:spPr>
            <p:txBody>
              <a:bodyPr spcFirstLastPara="1" wrap="square" lIns="106675" tIns="106675" rIns="106675" bIns="106675" anchor="ctr" anchorCtr="0">
                <a:spAutoFit/>
              </a:bodyPr>
              <a:lstStyle/>
              <a:p>
                <a:pPr marL="0" marR="0" lvl="0" indent="0" algn="ctr" rtl="0">
                  <a:lnSpc>
                    <a:spcPct val="90000"/>
                  </a:lnSpc>
                  <a:spcBef>
                    <a:spcPts val="0"/>
                  </a:spcBef>
                  <a:spcAft>
                    <a:spcPts val="0"/>
                  </a:spcAft>
                  <a:buClr>
                    <a:srgbClr val="FFFFFF"/>
                  </a:buClr>
                  <a:buSzPts val="2800"/>
                  <a:buFont typeface="Calibri"/>
                  <a:buNone/>
                </a:pPr>
                <a:endParaRPr sz="1600" b="0" i="0" u="none" strike="noStrike" cap="none" dirty="0">
                  <a:solidFill>
                    <a:srgbClr val="000000"/>
                  </a:solidFill>
                  <a:latin typeface="Arial"/>
                  <a:ea typeface="Arial"/>
                  <a:cs typeface="Arial"/>
                  <a:sym typeface="Arial"/>
                </a:endParaRPr>
              </a:p>
            </p:txBody>
          </p:sp>
        </p:grpSp>
        <p:sp>
          <p:nvSpPr>
            <p:cNvPr id="344" name="Google Shape;344;p26"/>
            <p:cNvSpPr txBox="1"/>
            <p:nvPr/>
          </p:nvSpPr>
          <p:spPr>
            <a:xfrm>
              <a:off x="7524950" y="740206"/>
              <a:ext cx="3822600" cy="5140350"/>
            </a:xfrm>
            <a:prstGeom prst="rect">
              <a:avLst/>
            </a:prstGeom>
            <a:noFill/>
            <a:ln>
              <a:noFill/>
            </a:ln>
          </p:spPr>
          <p:txBody>
            <a:bodyPr spcFirstLastPara="1" wrap="square" lIns="129525" tIns="129525" rIns="129525" bIns="129525" anchor="ctr" anchorCtr="0">
              <a:spAutoFit/>
            </a:bodyPr>
            <a:lstStyle/>
            <a:p>
              <a:pPr marL="0" marR="0" lvl="0" indent="0" algn="l" rtl="0">
                <a:lnSpc>
                  <a:spcPct val="90000"/>
                </a:lnSpc>
                <a:spcBef>
                  <a:spcPts val="1400"/>
                </a:spcBef>
                <a:spcAft>
                  <a:spcPts val="0"/>
                </a:spcAft>
                <a:buClr>
                  <a:srgbClr val="00B050"/>
                </a:buClr>
                <a:buSzPts val="3400"/>
                <a:buFont typeface="Calibri"/>
                <a:buNone/>
              </a:pPr>
              <a:r>
                <a:rPr lang="it-IT" sz="3400" b="0" i="0" u="none" strike="noStrike" cap="none" dirty="0">
                  <a:solidFill>
                    <a:schemeClr val="accent4">
                      <a:lumMod val="90000"/>
                      <a:lumOff val="10000"/>
                    </a:schemeClr>
                  </a:solidFill>
                  <a:latin typeface="Calibri"/>
                  <a:ea typeface="Calibri"/>
                  <a:cs typeface="Calibri"/>
                  <a:sym typeface="Calibri"/>
                </a:rPr>
                <a:t>Capacità riflessive</a:t>
              </a:r>
              <a:endParaRPr sz="2100" b="0" i="0" u="none" strike="noStrike" cap="none" dirty="0">
                <a:solidFill>
                  <a:schemeClr val="accent4">
                    <a:lumMod val="90000"/>
                    <a:lumOff val="10000"/>
                  </a:schemeClr>
                </a:solidFill>
                <a:latin typeface="Calibri"/>
                <a:ea typeface="Calibri"/>
                <a:cs typeface="Calibri"/>
                <a:sym typeface="Calibri"/>
              </a:endParaRPr>
            </a:p>
            <a:p>
              <a:pPr marL="0" marR="0" lvl="0" indent="0" algn="l" rtl="0">
                <a:lnSpc>
                  <a:spcPct val="90000"/>
                </a:lnSpc>
                <a:spcBef>
                  <a:spcPts val="1400"/>
                </a:spcBef>
                <a:spcAft>
                  <a:spcPts val="0"/>
                </a:spcAft>
                <a:buClr>
                  <a:srgbClr val="0717DF"/>
                </a:buClr>
                <a:buSzPts val="3400"/>
                <a:buFont typeface="Calibri"/>
                <a:buNone/>
              </a:pPr>
              <a:r>
                <a:rPr lang="en-US" sz="3400" b="0" i="0" u="none" strike="noStrike" cap="none" dirty="0">
                  <a:solidFill>
                    <a:srgbClr val="0717DF"/>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400"/>
                </a:spcBef>
                <a:spcAft>
                  <a:spcPts val="0"/>
                </a:spcAft>
                <a:buClr>
                  <a:srgbClr val="C00000"/>
                </a:buClr>
                <a:buSzPts val="3400"/>
                <a:buFont typeface="Calibri"/>
                <a:buNone/>
              </a:pPr>
              <a:r>
                <a:rPr lang="en-US" sz="3400" b="0" i="0" u="none" strike="noStrike" cap="none" dirty="0" err="1">
                  <a:solidFill>
                    <a:srgbClr val="C00000"/>
                  </a:solidFill>
                  <a:latin typeface="Calibri"/>
                  <a:ea typeface="Calibri"/>
                  <a:cs typeface="Calibri"/>
                  <a:sym typeface="Calibri"/>
                </a:rPr>
                <a:t>Competenze</a:t>
              </a:r>
              <a:r>
                <a:rPr lang="en-US" sz="3400" b="0" i="0" u="none" strike="noStrike" cap="none" dirty="0">
                  <a:solidFill>
                    <a:srgbClr val="C00000"/>
                  </a:solidFill>
                  <a:latin typeface="Calibri"/>
                  <a:ea typeface="Calibri"/>
                  <a:cs typeface="Calibri"/>
                  <a:sym typeface="Calibri"/>
                </a:rPr>
                <a:t> e </a:t>
              </a:r>
              <a:r>
                <a:rPr lang="en-US" sz="3400" b="0" i="0" u="none" strike="noStrike" cap="none" dirty="0" err="1">
                  <a:solidFill>
                    <a:srgbClr val="C00000"/>
                  </a:solidFill>
                  <a:latin typeface="Calibri"/>
                  <a:ea typeface="Calibri"/>
                  <a:cs typeface="Calibri"/>
                  <a:sym typeface="Calibri"/>
                </a:rPr>
                <a:t>conoscenze</a:t>
              </a:r>
              <a:r>
                <a:rPr lang="en-US" sz="3400" b="0" i="0" u="none" strike="noStrike" cap="none" dirty="0">
                  <a:solidFill>
                    <a:srgbClr val="C00000"/>
                  </a:solidFill>
                  <a:latin typeface="Calibri"/>
                  <a:ea typeface="Calibri"/>
                  <a:cs typeface="Calibri"/>
                  <a:sym typeface="Calibri"/>
                </a:rPr>
                <a:t> </a:t>
              </a:r>
              <a:r>
                <a:rPr lang="en-US" sz="3400" b="0" i="0" u="none" strike="noStrike" cap="none" dirty="0" err="1">
                  <a:solidFill>
                    <a:srgbClr val="C00000"/>
                  </a:solidFill>
                  <a:latin typeface="Calibri"/>
                  <a:ea typeface="Calibri"/>
                  <a:cs typeface="Calibri"/>
                  <a:sym typeface="Calibri"/>
                </a:rPr>
                <a:t>finanziarie</a:t>
              </a:r>
              <a:endParaRPr sz="2100" b="0" i="0" u="none" strike="noStrike" cap="none" dirty="0">
                <a:solidFill>
                  <a:srgbClr val="44546A"/>
                </a:solidFill>
                <a:latin typeface="Calibri"/>
                <a:ea typeface="Calibri"/>
                <a:cs typeface="Calibri"/>
                <a:sym typeface="Calibri"/>
              </a:endParaRPr>
            </a:p>
            <a:p>
              <a:pPr marL="0" marR="0" lvl="0" indent="0" algn="l" rtl="0">
                <a:lnSpc>
                  <a:spcPct val="90000"/>
                </a:lnSpc>
                <a:spcBef>
                  <a:spcPts val="800"/>
                </a:spcBef>
                <a:spcAft>
                  <a:spcPts val="0"/>
                </a:spcAft>
                <a:buClr>
                  <a:srgbClr val="C00000"/>
                </a:buClr>
                <a:buSzPts val="2100"/>
                <a:buFont typeface="Calibri"/>
                <a:buNone/>
              </a:pPr>
              <a:endParaRPr sz="2100" b="0" i="0" u="none" strike="noStrike" cap="none" dirty="0">
                <a:solidFill>
                  <a:srgbClr val="44546A"/>
                </a:solidFill>
                <a:latin typeface="Calibri"/>
                <a:ea typeface="Calibri"/>
                <a:cs typeface="Calibri"/>
                <a:sym typeface="Calibri"/>
              </a:endParaRPr>
            </a:p>
            <a:p>
              <a:pPr marL="0" marR="0" lvl="0" indent="0" algn="l" rtl="0">
                <a:lnSpc>
                  <a:spcPct val="90000"/>
                </a:lnSpc>
                <a:spcBef>
                  <a:spcPts val="1400"/>
                </a:spcBef>
                <a:spcAft>
                  <a:spcPts val="0"/>
                </a:spcAft>
                <a:buClr>
                  <a:srgbClr val="0717DF"/>
                </a:buClr>
                <a:buSzPts val="3400"/>
                <a:buFont typeface="Calibri"/>
                <a:buNone/>
              </a:pPr>
              <a:r>
                <a:rPr lang="en-US" sz="3400" dirty="0" err="1">
                  <a:solidFill>
                    <a:srgbClr val="0717DF"/>
                  </a:solidFill>
                  <a:latin typeface="Calibri"/>
                  <a:ea typeface="Calibri"/>
                  <a:cs typeface="Calibri"/>
                  <a:sym typeface="Calibri"/>
                </a:rPr>
                <a:t>Strumenti</a:t>
              </a:r>
              <a:r>
                <a:rPr lang="en-US" sz="3400" b="0" i="0" u="none" strike="noStrike" cap="none" dirty="0">
                  <a:solidFill>
                    <a:srgbClr val="0717DF"/>
                  </a:solidFill>
                  <a:latin typeface="Calibri"/>
                  <a:ea typeface="Calibri"/>
                  <a:cs typeface="Calibri"/>
                  <a:sym typeface="Calibri"/>
                </a:rPr>
                <a:t> </a:t>
              </a:r>
              <a:r>
                <a:rPr lang="en-US" sz="3400" b="0" i="0" u="none" strike="noStrike" cap="none" dirty="0" err="1">
                  <a:solidFill>
                    <a:srgbClr val="0717DF"/>
                  </a:solidFill>
                  <a:latin typeface="Calibri"/>
                  <a:ea typeface="Calibri"/>
                  <a:cs typeface="Calibri"/>
                  <a:sym typeface="Calibri"/>
                </a:rPr>
                <a:t>inerenti</a:t>
              </a:r>
              <a:r>
                <a:rPr lang="en-US" sz="3400" b="0" i="0" u="none" strike="noStrike" cap="none" dirty="0">
                  <a:solidFill>
                    <a:srgbClr val="0717DF"/>
                  </a:solidFill>
                  <a:latin typeface="Calibri"/>
                  <a:ea typeface="Calibri"/>
                  <a:cs typeface="Calibri"/>
                  <a:sym typeface="Calibri"/>
                </a:rPr>
                <a:t> al </a:t>
              </a:r>
              <a:r>
                <a:rPr lang="en-US" sz="3400" b="0" i="0" u="none" strike="noStrike" cap="none" dirty="0" err="1">
                  <a:solidFill>
                    <a:srgbClr val="0717DF"/>
                  </a:solidFill>
                  <a:latin typeface="Calibri"/>
                  <a:ea typeface="Calibri"/>
                  <a:cs typeface="Calibri"/>
                  <a:sym typeface="Calibri"/>
                </a:rPr>
                <a:t>programma</a:t>
              </a:r>
              <a:r>
                <a:rPr lang="en-US" sz="3400" b="0" i="0" u="none" strike="noStrike" cap="none" dirty="0">
                  <a:solidFill>
                    <a:srgbClr val="0717DF"/>
                  </a:solidFill>
                  <a:latin typeface="Calibri"/>
                  <a:ea typeface="Calibri"/>
                  <a:cs typeface="Calibri"/>
                  <a:sym typeface="Calibri"/>
                </a:rPr>
                <a:t> Money Matters</a:t>
              </a:r>
              <a:endParaRPr sz="1400" b="0" i="0" u="none" strike="noStrike" cap="none" dirty="0">
                <a:solidFill>
                  <a:srgbClr val="000000"/>
                </a:solidFill>
                <a:latin typeface="Arial"/>
                <a:ea typeface="Arial"/>
                <a:cs typeface="Arial"/>
                <a:sym typeface="Arial"/>
              </a:endParaRPr>
            </a:p>
          </p:txBody>
        </p:sp>
        <p:grpSp>
          <p:nvGrpSpPr>
            <p:cNvPr id="345" name="Google Shape;345;p26"/>
            <p:cNvGrpSpPr/>
            <p:nvPr/>
          </p:nvGrpSpPr>
          <p:grpSpPr>
            <a:xfrm>
              <a:off x="-2" y="649045"/>
              <a:ext cx="2980089" cy="3425391"/>
              <a:chOff x="-1" y="0"/>
              <a:chExt cx="2980087" cy="3425390"/>
            </a:xfrm>
          </p:grpSpPr>
          <p:sp>
            <p:nvSpPr>
              <p:cNvPr id="346" name="Google Shape;346;p26"/>
              <p:cNvSpPr/>
              <p:nvPr/>
            </p:nvSpPr>
            <p:spPr>
              <a:xfrm rot="5400000">
                <a:off x="-222652" y="222651"/>
                <a:ext cx="3425390" cy="2980087"/>
              </a:xfrm>
              <a:custGeom>
                <a:avLst/>
                <a:gdLst/>
                <a:ahLst/>
                <a:cxnLst/>
                <a:rect l="l" t="t" r="r" b="b"/>
                <a:pathLst>
                  <a:path w="21600" h="21600" extrusionOk="0">
                    <a:moveTo>
                      <a:pt x="0" y="10800"/>
                    </a:moveTo>
                    <a:lnTo>
                      <a:pt x="4698" y="0"/>
                    </a:lnTo>
                    <a:lnTo>
                      <a:pt x="16902" y="0"/>
                    </a:lnTo>
                    <a:lnTo>
                      <a:pt x="21600" y="10800"/>
                    </a:lnTo>
                    <a:lnTo>
                      <a:pt x="16902" y="21600"/>
                    </a:lnTo>
                    <a:lnTo>
                      <a:pt x="4698" y="21600"/>
                    </a:lnTo>
                    <a:close/>
                  </a:path>
                </a:pathLst>
              </a:custGeom>
              <a:solidFill>
                <a:schemeClr val="accent1"/>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2100"/>
                  <a:buFont typeface="Calibri"/>
                  <a:buNone/>
                </a:pPr>
                <a:endParaRPr sz="2100" b="0" i="0" u="none" strike="noStrike" cap="none">
                  <a:solidFill>
                    <a:srgbClr val="FFFFFF"/>
                  </a:solidFill>
                  <a:latin typeface="Calibri"/>
                  <a:ea typeface="Calibri"/>
                  <a:cs typeface="Calibri"/>
                  <a:sym typeface="Calibri"/>
                </a:endParaRPr>
              </a:p>
            </p:txBody>
          </p:sp>
          <p:sp>
            <p:nvSpPr>
              <p:cNvPr id="347" name="Google Shape;347;p26"/>
              <p:cNvSpPr txBox="1"/>
              <p:nvPr/>
            </p:nvSpPr>
            <p:spPr>
              <a:xfrm>
                <a:off x="464395" y="1597794"/>
                <a:ext cx="2051400" cy="276999"/>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rgbClr val="F9F9F9"/>
                  </a:buClr>
                  <a:buSzPts val="2400"/>
                  <a:buFont typeface="Calibri"/>
                  <a:buNone/>
                </a:pPr>
                <a:endParaRPr sz="2000" b="0" i="0" u="none" strike="noStrike" cap="none" dirty="0">
                  <a:solidFill>
                    <a:srgbClr val="000000"/>
                  </a:solidFill>
                  <a:latin typeface="Arial"/>
                  <a:ea typeface="Arial"/>
                  <a:cs typeface="Arial"/>
                  <a:sym typeface="Arial"/>
                </a:endParaRPr>
              </a:p>
            </p:txBody>
          </p:sp>
        </p:grpSp>
      </p:grpSp>
      <p:sp>
        <p:nvSpPr>
          <p:cNvPr id="11" name="Google Shape;342;p26">
            <a:extLst>
              <a:ext uri="{FF2B5EF4-FFF2-40B4-BE49-F238E27FC236}">
                <a16:creationId xmlns:a16="http://schemas.microsoft.com/office/drawing/2014/main" id="{6F271F92-2FD9-56B1-9E27-E08A1700FAD5}"/>
              </a:ext>
            </a:extLst>
          </p:cNvPr>
          <p:cNvSpPr/>
          <p:nvPr/>
        </p:nvSpPr>
        <p:spPr>
          <a:xfrm rot="5400000">
            <a:off x="2769818" y="4040149"/>
            <a:ext cx="3425392" cy="2980088"/>
          </a:xfrm>
          <a:custGeom>
            <a:avLst/>
            <a:gdLst/>
            <a:ahLst/>
            <a:cxnLst/>
            <a:rect l="l" t="t" r="r" b="b"/>
            <a:pathLst>
              <a:path w="21600" h="21600" extrusionOk="0">
                <a:moveTo>
                  <a:pt x="0" y="10800"/>
                </a:moveTo>
                <a:lnTo>
                  <a:pt x="4698" y="0"/>
                </a:lnTo>
                <a:lnTo>
                  <a:pt x="16902" y="0"/>
                </a:lnTo>
                <a:lnTo>
                  <a:pt x="21600" y="10800"/>
                </a:lnTo>
                <a:lnTo>
                  <a:pt x="16902" y="21600"/>
                </a:lnTo>
                <a:lnTo>
                  <a:pt x="4698" y="21600"/>
                </a:lnTo>
                <a:close/>
              </a:path>
            </a:pathLst>
          </a:custGeom>
          <a:solidFill>
            <a:schemeClr val="accent1"/>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2800"/>
              <a:buFont typeface="Calibri"/>
              <a:buNone/>
            </a:pPr>
            <a:endParaRPr sz="2800" b="0" i="0" u="none" strike="noStrike" cap="none">
              <a:solidFill>
                <a:srgbClr val="FFFFF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f8f86123c2_0_148"/>
          <p:cNvSpPr txBox="1"/>
          <p:nvPr/>
        </p:nvSpPr>
        <p:spPr>
          <a:xfrm>
            <a:off x="1056695" y="320774"/>
            <a:ext cx="12278235" cy="720000"/>
          </a:xfrm>
          <a:prstGeom prst="rect">
            <a:avLst/>
          </a:prstGeom>
          <a:noFill/>
          <a:ln>
            <a:noFill/>
          </a:ln>
        </p:spPr>
        <p:txBody>
          <a:bodyPr spcFirstLastPara="1" wrap="square" lIns="72000" tIns="45700" rIns="72000" bIns="45700" anchor="ctr" anchorCtr="0">
            <a:noAutofit/>
          </a:bodyPr>
          <a:lstStyle/>
          <a:p>
            <a:pPr marL="0" marR="0" lvl="0" indent="0" algn="l" rtl="0">
              <a:lnSpc>
                <a:spcPct val="90000"/>
              </a:lnSpc>
              <a:spcBef>
                <a:spcPts val="0"/>
              </a:spcBef>
              <a:spcAft>
                <a:spcPts val="0"/>
              </a:spcAft>
              <a:buClr>
                <a:schemeClr val="accent2"/>
              </a:buClr>
              <a:buSzPts val="3600"/>
              <a:buFont typeface="Calibri"/>
              <a:buNone/>
            </a:pPr>
            <a:r>
              <a:rPr lang="en-US" sz="3200" b="1" i="0" u="none" strike="noStrike" cap="none" dirty="0" err="1">
                <a:solidFill>
                  <a:schemeClr val="accent4">
                    <a:lumMod val="75000"/>
                  </a:schemeClr>
                </a:solidFill>
                <a:latin typeface="Calibri"/>
                <a:ea typeface="Calibri"/>
                <a:cs typeface="Calibri"/>
                <a:sym typeface="Calibri"/>
              </a:rPr>
              <a:t>Capacità</a:t>
            </a:r>
            <a:r>
              <a:rPr lang="en-US" sz="3200" b="1" i="0" u="none" strike="noStrike" cap="none" dirty="0">
                <a:solidFill>
                  <a:schemeClr val="accent4">
                    <a:lumMod val="75000"/>
                  </a:schemeClr>
                </a:solidFill>
                <a:latin typeface="Calibri"/>
                <a:ea typeface="Calibri"/>
                <a:cs typeface="Calibri"/>
                <a:sym typeface="Calibri"/>
              </a:rPr>
              <a:t> </a:t>
            </a:r>
            <a:r>
              <a:rPr lang="en-US" sz="3200" b="1" i="0" u="none" strike="noStrike" cap="none" dirty="0" err="1">
                <a:solidFill>
                  <a:schemeClr val="accent4">
                    <a:lumMod val="75000"/>
                  </a:schemeClr>
                </a:solidFill>
                <a:latin typeface="Calibri"/>
                <a:ea typeface="Calibri"/>
                <a:cs typeface="Calibri"/>
                <a:sym typeface="Calibri"/>
              </a:rPr>
              <a:t>riflessive</a:t>
            </a:r>
            <a:r>
              <a:rPr lang="en-US" sz="3200" b="1" i="0" u="none" strike="noStrike" cap="none" dirty="0">
                <a:solidFill>
                  <a:schemeClr val="accent4">
                    <a:lumMod val="75000"/>
                  </a:schemeClr>
                </a:solidFill>
                <a:latin typeface="Calibri"/>
                <a:ea typeface="Calibri"/>
                <a:cs typeface="Calibri"/>
                <a:sym typeface="Calibri"/>
              </a:rPr>
              <a:t> – </a:t>
            </a:r>
            <a:r>
              <a:rPr lang="en-US" sz="3200" b="1" i="0" u="none" strike="noStrike" cap="none" dirty="0" err="1">
                <a:solidFill>
                  <a:schemeClr val="accent4">
                    <a:lumMod val="75000"/>
                  </a:schemeClr>
                </a:solidFill>
                <a:latin typeface="Calibri"/>
                <a:ea typeface="Calibri"/>
                <a:cs typeface="Calibri"/>
                <a:sym typeface="Calibri"/>
              </a:rPr>
              <a:t>Competenze</a:t>
            </a:r>
            <a:r>
              <a:rPr lang="en-US" sz="3200" b="1" i="0" u="none" strike="noStrike" cap="none" dirty="0">
                <a:solidFill>
                  <a:schemeClr val="accent4">
                    <a:lumMod val="75000"/>
                  </a:schemeClr>
                </a:solidFill>
                <a:latin typeface="Calibri"/>
                <a:ea typeface="Calibri"/>
                <a:cs typeface="Calibri"/>
                <a:sym typeface="Calibri"/>
              </a:rPr>
              <a:t> e </a:t>
            </a:r>
            <a:r>
              <a:rPr lang="en-US" sz="3200" b="1" i="0" u="none" strike="noStrike" cap="none" dirty="0" err="1">
                <a:solidFill>
                  <a:schemeClr val="accent4">
                    <a:lumMod val="75000"/>
                  </a:schemeClr>
                </a:solidFill>
                <a:latin typeface="Calibri"/>
                <a:ea typeface="Calibri"/>
                <a:cs typeface="Calibri"/>
                <a:sym typeface="Calibri"/>
              </a:rPr>
              <a:t>conoscenze</a:t>
            </a:r>
            <a:r>
              <a:rPr lang="en-US" sz="3200" b="1" i="0" u="none" strike="noStrike" cap="none" dirty="0">
                <a:solidFill>
                  <a:schemeClr val="accent4">
                    <a:lumMod val="75000"/>
                  </a:schemeClr>
                </a:solidFill>
                <a:latin typeface="Calibri"/>
                <a:ea typeface="Calibri"/>
                <a:cs typeface="Calibri"/>
                <a:sym typeface="Calibri"/>
              </a:rPr>
              <a:t> </a:t>
            </a:r>
            <a:r>
              <a:rPr lang="en-US" sz="3200" b="1" i="0" u="none" strike="noStrike" cap="none" dirty="0" err="1">
                <a:solidFill>
                  <a:schemeClr val="accent4">
                    <a:lumMod val="75000"/>
                  </a:schemeClr>
                </a:solidFill>
                <a:latin typeface="Calibri"/>
                <a:ea typeface="Calibri"/>
                <a:cs typeface="Calibri"/>
                <a:sym typeface="Calibri"/>
              </a:rPr>
              <a:t>finanziarie</a:t>
            </a:r>
            <a:endParaRPr sz="3200" b="1" i="0" u="none" strike="noStrike" cap="none" dirty="0">
              <a:solidFill>
                <a:schemeClr val="accent4">
                  <a:lumMod val="75000"/>
                </a:schemeClr>
              </a:solidFill>
              <a:latin typeface="Calibri"/>
              <a:ea typeface="Calibri"/>
              <a:cs typeface="Calibri"/>
              <a:sym typeface="Calibri"/>
            </a:endParaRPr>
          </a:p>
        </p:txBody>
      </p:sp>
      <p:graphicFrame>
        <p:nvGraphicFramePr>
          <p:cNvPr id="353" name="Google Shape;353;gf8f86123c2_0_148"/>
          <p:cNvGraphicFramePr/>
          <p:nvPr/>
        </p:nvGraphicFramePr>
        <p:xfrm>
          <a:off x="1056696" y="1296360"/>
          <a:ext cx="11479250" cy="5155146"/>
        </p:xfrm>
        <a:graphic>
          <a:graphicData uri="http://schemas.openxmlformats.org/drawingml/2006/table">
            <a:tbl>
              <a:tblPr firstRow="1" bandRow="1">
                <a:noFill/>
                <a:tableStyleId>{DA79108B-F655-47A5-B50F-FCF72E74AFB5}</a:tableStyleId>
              </a:tblPr>
              <a:tblGrid>
                <a:gridCol w="2391500">
                  <a:extLst>
                    <a:ext uri="{9D8B030D-6E8A-4147-A177-3AD203B41FA5}">
                      <a16:colId xmlns:a16="http://schemas.microsoft.com/office/drawing/2014/main" val="20000"/>
                    </a:ext>
                  </a:extLst>
                </a:gridCol>
                <a:gridCol w="3029250">
                  <a:extLst>
                    <a:ext uri="{9D8B030D-6E8A-4147-A177-3AD203B41FA5}">
                      <a16:colId xmlns:a16="http://schemas.microsoft.com/office/drawing/2014/main" val="20001"/>
                    </a:ext>
                  </a:extLst>
                </a:gridCol>
                <a:gridCol w="3029250">
                  <a:extLst>
                    <a:ext uri="{9D8B030D-6E8A-4147-A177-3AD203B41FA5}">
                      <a16:colId xmlns:a16="http://schemas.microsoft.com/office/drawing/2014/main" val="20002"/>
                    </a:ext>
                  </a:extLst>
                </a:gridCol>
                <a:gridCol w="3029250">
                  <a:extLst>
                    <a:ext uri="{9D8B030D-6E8A-4147-A177-3AD203B41FA5}">
                      <a16:colId xmlns:a16="http://schemas.microsoft.com/office/drawing/2014/main" val="20003"/>
                    </a:ext>
                  </a:extLst>
                </a:gridCol>
              </a:tblGrid>
              <a:tr h="1371175">
                <a:tc>
                  <a:txBody>
                    <a:bodyPr/>
                    <a:lstStyle/>
                    <a:p>
                      <a:pPr marL="0" marR="0" lvl="0" indent="0" algn="l" rtl="0">
                        <a:lnSpc>
                          <a:spcPct val="100000"/>
                        </a:lnSpc>
                        <a:spcBef>
                          <a:spcPts val="0"/>
                        </a:spcBef>
                        <a:spcAft>
                          <a:spcPts val="0"/>
                        </a:spcAft>
                        <a:buClr>
                          <a:srgbClr val="000000"/>
                        </a:buClr>
                        <a:buSzPts val="1969"/>
                        <a:buFont typeface="Arial"/>
                        <a:buNone/>
                      </a:pPr>
                      <a:endParaRPr sz="1969" u="none" strike="noStrike" cap="none" dirty="0"/>
                    </a:p>
                  </a:txBody>
                  <a:tcPr marL="91450" marR="91450" marT="45725" marB="45725">
                    <a:lnL w="9525" cap="flat" cmpd="sng">
                      <a:solidFill>
                        <a:srgbClr val="000000">
                          <a:alpha val="0"/>
                        </a:srgbClr>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sng" strike="noStrike" cap="none" dirty="0" err="1"/>
                        <a:t>Capacità</a:t>
                      </a:r>
                      <a:r>
                        <a:rPr lang="en-US" sz="2400" u="sng" strike="noStrike" cap="none" dirty="0"/>
                        <a:t> </a:t>
                      </a:r>
                      <a:r>
                        <a:rPr lang="en-US" sz="2400" u="sng" strike="noStrike" cap="none" dirty="0" err="1"/>
                        <a:t>riflessive</a:t>
                      </a:r>
                      <a:r>
                        <a:rPr lang="en-US" sz="2400" u="sng" strike="noStrike" cap="none" dirty="0"/>
                        <a:t> </a:t>
                      </a:r>
                      <a:endParaRPr sz="1400" u="none" strike="noStrike" cap="none" dirty="0"/>
                    </a:p>
                    <a:p>
                      <a:pPr marL="842961" marR="0" lvl="1" indent="-342900" algn="l" rtl="0">
                        <a:lnSpc>
                          <a:spcPct val="100000"/>
                        </a:lnSpc>
                        <a:spcBef>
                          <a:spcPts val="0"/>
                        </a:spcBef>
                        <a:spcAft>
                          <a:spcPts val="0"/>
                        </a:spcAft>
                        <a:buClr>
                          <a:schemeClr val="dk1"/>
                        </a:buClr>
                        <a:buSzPts val="1800"/>
                        <a:buFont typeface="Calibri"/>
                        <a:buChar char="-"/>
                      </a:pPr>
                      <a:r>
                        <a:rPr lang="en-US" sz="1800" b="0" u="none" strike="noStrike" cap="none" dirty="0" err="1"/>
                        <a:t>autocontrollo</a:t>
                      </a:r>
                      <a:endParaRPr sz="1400" u="none" strike="noStrike" cap="none" dirty="0"/>
                    </a:p>
                    <a:p>
                      <a:pPr marL="842961" marR="0" lvl="1" indent="-342900" algn="l" rtl="0">
                        <a:lnSpc>
                          <a:spcPct val="100000"/>
                        </a:lnSpc>
                        <a:spcBef>
                          <a:spcPts val="0"/>
                        </a:spcBef>
                        <a:spcAft>
                          <a:spcPts val="0"/>
                        </a:spcAft>
                        <a:buClr>
                          <a:schemeClr val="dk1"/>
                        </a:buClr>
                        <a:buSzPts val="1800"/>
                        <a:buFont typeface="Calibri"/>
                        <a:buChar char="-"/>
                      </a:pPr>
                      <a:r>
                        <a:rPr lang="it-IT" sz="1800" b="0" u="none" strike="noStrike" cap="none" dirty="0"/>
                        <a:t>memoria operativa</a:t>
                      </a:r>
                      <a:endParaRPr sz="1400" u="none" strike="noStrike" cap="none" dirty="0"/>
                    </a:p>
                    <a:p>
                      <a:pPr marL="842961" marR="0" lvl="1" indent="-342900" algn="l" rtl="0">
                        <a:lnSpc>
                          <a:spcPct val="100000"/>
                        </a:lnSpc>
                        <a:spcBef>
                          <a:spcPts val="0"/>
                        </a:spcBef>
                        <a:spcAft>
                          <a:spcPts val="0"/>
                        </a:spcAft>
                        <a:buClr>
                          <a:schemeClr val="dk1"/>
                        </a:buClr>
                        <a:buSzPts val="1800"/>
                        <a:buFont typeface="Calibri"/>
                        <a:buChar char="-"/>
                      </a:pPr>
                      <a:r>
                        <a:rPr lang="en-US" sz="1800" b="0" u="none" strike="noStrike" cap="none" dirty="0"/>
                        <a:t>problem solving</a:t>
                      </a:r>
                      <a:endParaRPr sz="1400" u="none" strike="noStrike" cap="none" dirty="0"/>
                    </a:p>
                    <a:p>
                      <a:pPr marL="0" marR="0" lvl="0" indent="0" algn="l" rtl="0">
                        <a:lnSpc>
                          <a:spcPct val="100000"/>
                        </a:lnSpc>
                        <a:spcBef>
                          <a:spcPts val="0"/>
                        </a:spcBef>
                        <a:spcAft>
                          <a:spcPts val="0"/>
                        </a:spcAft>
                        <a:buClr>
                          <a:srgbClr val="000000"/>
                        </a:buClr>
                        <a:buSzPts val="1969"/>
                        <a:buFont typeface="Arial"/>
                        <a:buNone/>
                      </a:pPr>
                      <a:endParaRPr sz="1969" b="0" u="none" strike="noStrike" cap="none" dirty="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it-IT" sz="2400" u="sng" strike="noStrike" cap="none" dirty="0"/>
                        <a:t>Pratiche finanziarie</a:t>
                      </a:r>
                      <a:endParaRPr sz="1400" u="none" strike="noStrike" cap="none" dirty="0"/>
                    </a:p>
                    <a:p>
                      <a:pPr marL="0" marR="0" lvl="0" indent="0" algn="ctr" rtl="0">
                        <a:lnSpc>
                          <a:spcPct val="100000"/>
                        </a:lnSpc>
                        <a:spcBef>
                          <a:spcPts val="0"/>
                        </a:spcBef>
                        <a:spcAft>
                          <a:spcPts val="0"/>
                        </a:spcAft>
                        <a:buClr>
                          <a:srgbClr val="000000"/>
                        </a:buClr>
                        <a:buSzPts val="2400"/>
                        <a:buFont typeface="Arial"/>
                        <a:buNone/>
                      </a:pPr>
                      <a:endParaRPr sz="2400" u="sng" strike="noStrike" cap="none" dirty="0"/>
                    </a:p>
                    <a:p>
                      <a:pPr marL="285750" marR="0" lvl="0" indent="-285750" algn="ctr" rtl="0">
                        <a:lnSpc>
                          <a:spcPct val="100000"/>
                        </a:lnSpc>
                        <a:spcBef>
                          <a:spcPts val="0"/>
                        </a:spcBef>
                        <a:spcAft>
                          <a:spcPts val="0"/>
                        </a:spcAft>
                        <a:buClr>
                          <a:schemeClr val="dk1"/>
                        </a:buClr>
                        <a:buSzPts val="1800"/>
                        <a:buFont typeface="Calibri"/>
                        <a:buChar char="-"/>
                      </a:pPr>
                      <a:r>
                        <a:rPr lang="en-US" sz="1800" b="0" u="none" strike="noStrike" cap="none" dirty="0" err="1"/>
                        <a:t>Pratiche</a:t>
                      </a:r>
                      <a:r>
                        <a:rPr lang="en-US" sz="1800" b="0" u="none" strike="noStrike" cap="none" baseline="0" dirty="0"/>
                        <a:t> </a:t>
                      </a:r>
                      <a:r>
                        <a:rPr lang="en-US" sz="1800" b="0" u="none" strike="noStrike" cap="none" baseline="0" dirty="0" err="1"/>
                        <a:t>corrette</a:t>
                      </a:r>
                      <a:r>
                        <a:rPr lang="en-US" sz="1800" b="0" u="none" strike="noStrike" cap="none" baseline="0" dirty="0"/>
                        <a:t> </a:t>
                      </a:r>
                      <a:r>
                        <a:rPr lang="en-US" sz="1800" b="0" u="none" strike="noStrike" cap="none" dirty="0" err="1"/>
                        <a:t>di</a:t>
                      </a:r>
                      <a:r>
                        <a:rPr lang="en-US" sz="1800" b="0" u="none" strike="noStrike" cap="none" dirty="0"/>
                        <a:t> </a:t>
                      </a:r>
                      <a:r>
                        <a:rPr lang="en-US" sz="1800" b="0" u="none" strike="noStrike" cap="none" dirty="0" err="1"/>
                        <a:t>gestione</a:t>
                      </a:r>
                      <a:r>
                        <a:rPr lang="en-US" sz="1800" b="0" u="none" strike="noStrike" cap="none" dirty="0"/>
                        <a:t> del </a:t>
                      </a:r>
                      <a:r>
                        <a:rPr lang="en-US" sz="1800" b="0" u="none" strike="noStrike" cap="none" dirty="0" err="1"/>
                        <a:t>denaro</a:t>
                      </a:r>
                      <a:endParaRPr sz="1400" u="none" strike="noStrike" cap="none" dirty="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sng" strike="noStrike" cap="none" dirty="0" err="1"/>
                        <a:t>Competenze</a:t>
                      </a:r>
                      <a:r>
                        <a:rPr lang="en-US" sz="2000" u="sng" strike="noStrike" cap="none" dirty="0"/>
                        <a:t> e </a:t>
                      </a:r>
                      <a:r>
                        <a:rPr lang="en-US" sz="2000" u="sng" strike="noStrike" cap="none" dirty="0" err="1"/>
                        <a:t>conoscenze</a:t>
                      </a:r>
                      <a:r>
                        <a:rPr lang="en-US" sz="2000" u="sng" strike="noStrike" cap="none" dirty="0"/>
                        <a:t> </a:t>
                      </a:r>
                      <a:r>
                        <a:rPr lang="en-US" sz="2000" u="sng" strike="noStrike" cap="none" dirty="0" err="1"/>
                        <a:t>finanziarie</a:t>
                      </a:r>
                      <a:r>
                        <a:rPr lang="en-US" sz="2000" u="sng" strike="noStrike" cap="none" dirty="0"/>
                        <a:t> e </a:t>
                      </a:r>
                      <a:r>
                        <a:rPr lang="en-US" sz="2000" u="sng" strike="noStrike" cap="none" dirty="0" err="1"/>
                        <a:t>decisionali</a:t>
                      </a:r>
                      <a:endParaRPr sz="1400" u="none" strike="noStrike" cap="none" dirty="0"/>
                    </a:p>
                    <a:p>
                      <a:pPr marL="342900" marR="0" lvl="0" indent="-342900" algn="l" rtl="0">
                        <a:lnSpc>
                          <a:spcPct val="100000"/>
                        </a:lnSpc>
                        <a:spcBef>
                          <a:spcPts val="0"/>
                        </a:spcBef>
                        <a:spcAft>
                          <a:spcPts val="0"/>
                        </a:spcAft>
                        <a:buClr>
                          <a:schemeClr val="dk1"/>
                        </a:buClr>
                        <a:buSzPts val="1800"/>
                        <a:buFont typeface="Calibri"/>
                        <a:buChar char="-"/>
                      </a:pPr>
                      <a:r>
                        <a:rPr lang="it-IT" sz="1800" b="0" u="none" strike="noStrike" cap="none" dirty="0"/>
                        <a:t>Conoscenze fattuali</a:t>
                      </a:r>
                      <a:endParaRPr sz="1400" u="none" strike="noStrike" cap="none" dirty="0"/>
                    </a:p>
                    <a:p>
                      <a:pPr marL="342900" marR="0" lvl="0" indent="-342900" algn="l" rtl="0">
                        <a:lnSpc>
                          <a:spcPct val="100000"/>
                        </a:lnSpc>
                        <a:spcBef>
                          <a:spcPts val="0"/>
                        </a:spcBef>
                        <a:spcAft>
                          <a:spcPts val="0"/>
                        </a:spcAft>
                        <a:buClr>
                          <a:schemeClr val="dk1"/>
                        </a:buClr>
                        <a:buSzPts val="1800"/>
                        <a:buFont typeface="Calibri"/>
                        <a:buChar char="-"/>
                      </a:pPr>
                      <a:r>
                        <a:rPr lang="en-US" sz="1800" b="0" u="none" strike="noStrike" cap="none" dirty="0" err="1"/>
                        <a:t>ricerca</a:t>
                      </a:r>
                      <a:endParaRPr sz="1400" u="none" strike="noStrike" cap="none" dirty="0"/>
                    </a:p>
                    <a:p>
                      <a:pPr marL="342900" marR="0" lvl="0" indent="-342900" algn="l" rtl="0">
                        <a:lnSpc>
                          <a:spcPct val="100000"/>
                        </a:lnSpc>
                        <a:spcBef>
                          <a:spcPts val="0"/>
                        </a:spcBef>
                        <a:spcAft>
                          <a:spcPts val="0"/>
                        </a:spcAft>
                        <a:buClr>
                          <a:schemeClr val="dk1"/>
                        </a:buClr>
                        <a:buSzPts val="1800"/>
                        <a:buFont typeface="Calibri"/>
                        <a:buChar char="-"/>
                      </a:pPr>
                      <a:r>
                        <a:rPr lang="en-US" sz="1800" b="0" u="none" strike="noStrike" cap="none" dirty="0" err="1"/>
                        <a:t>Capacità</a:t>
                      </a:r>
                      <a:r>
                        <a:rPr lang="en-US" sz="1800" b="0" u="none" strike="noStrike" cap="none" dirty="0"/>
                        <a:t> </a:t>
                      </a:r>
                      <a:r>
                        <a:rPr lang="en-US" sz="1800" b="0" u="none" strike="noStrike" cap="none" dirty="0" err="1"/>
                        <a:t>decisionali</a:t>
                      </a:r>
                      <a:endParaRPr sz="1400" u="none" strike="noStrike" cap="none" dirty="0"/>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191625">
                <a:tc>
                  <a:txBody>
                    <a:bodyPr/>
                    <a:lstStyle/>
                    <a:p>
                      <a:pPr marL="0" marR="0" lvl="0" indent="0" algn="ctr" rtl="0">
                        <a:lnSpc>
                          <a:spcPct val="100000"/>
                        </a:lnSpc>
                        <a:spcBef>
                          <a:spcPts val="0"/>
                        </a:spcBef>
                        <a:spcAft>
                          <a:spcPts val="0"/>
                        </a:spcAft>
                        <a:buClr>
                          <a:srgbClr val="000000"/>
                        </a:buClr>
                        <a:buSzPts val="2400"/>
                        <a:buFont typeface="Arial"/>
                        <a:buNone/>
                      </a:pPr>
                      <a:r>
                        <a:rPr lang="it-IT" sz="2400" u="none" strike="noStrike" cap="none" dirty="0"/>
                        <a:t>Prima Infanzia</a:t>
                      </a:r>
                      <a:endParaRPr sz="1400" u="none" strike="noStrike" cap="none" dirty="0"/>
                    </a:p>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t>- </a:t>
                      </a:r>
                      <a:r>
                        <a:rPr lang="en-US" sz="2400" u="none" strike="noStrike" cap="none" dirty="0" err="1"/>
                        <a:t>età</a:t>
                      </a:r>
                      <a:r>
                        <a:rPr lang="en-US" sz="2400" u="none" strike="noStrike" cap="none" dirty="0"/>
                        <a:t> 3-5</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69"/>
                        <a:buFont typeface="Arial"/>
                        <a:buNone/>
                      </a:pPr>
                      <a:endParaRPr sz="1969"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err="1"/>
                        <a:t>Primi</a:t>
                      </a:r>
                      <a:r>
                        <a:rPr lang="en-US" sz="2400" u="none" strike="noStrike" cap="none" dirty="0"/>
                        <a:t> </a:t>
                      </a:r>
                      <a:r>
                        <a:rPr lang="en-US" sz="2400" u="none" strike="noStrike" cap="none" dirty="0" err="1"/>
                        <a:t>valori</a:t>
                      </a:r>
                      <a:r>
                        <a:rPr lang="en-US" sz="2400" u="none" strike="noStrike" cap="none" dirty="0"/>
                        <a:t> e </a:t>
                      </a:r>
                      <a:r>
                        <a:rPr lang="en-US" sz="2400" u="none" strike="noStrike" cap="none" dirty="0" err="1"/>
                        <a:t>abitudini</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err="1"/>
                        <a:t>Nozioni</a:t>
                      </a:r>
                      <a:r>
                        <a:rPr lang="en-US" sz="2400" u="none" strike="noStrike" cap="none" dirty="0"/>
                        <a:t> base </a:t>
                      </a:r>
                      <a:r>
                        <a:rPr lang="en-US" sz="2400" u="none" strike="noStrike" cap="none" dirty="0" err="1"/>
                        <a:t>di</a:t>
                      </a:r>
                      <a:r>
                        <a:rPr lang="en-US" sz="2400" u="none" strike="noStrike" cap="none" dirty="0"/>
                        <a:t> </a:t>
                      </a:r>
                      <a:r>
                        <a:rPr lang="en-US" sz="2400" u="none" strike="noStrike" cap="none" dirty="0" err="1"/>
                        <a:t>calcolo</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91625">
                <a:tc>
                  <a:txBody>
                    <a:bodyPr/>
                    <a:lstStyle/>
                    <a:p>
                      <a:pPr marL="0" marR="0" lvl="0" indent="0" algn="ctr" rtl="0">
                        <a:lnSpc>
                          <a:spcPct val="100000"/>
                        </a:lnSpc>
                        <a:spcBef>
                          <a:spcPts val="0"/>
                        </a:spcBef>
                        <a:spcAft>
                          <a:spcPts val="0"/>
                        </a:spcAft>
                        <a:buClr>
                          <a:srgbClr val="374856"/>
                        </a:buClr>
                        <a:buSzPts val="2400"/>
                        <a:buFont typeface="Calibri"/>
                        <a:buNone/>
                      </a:pPr>
                      <a:r>
                        <a:rPr lang="it-IT" sz="2400" b="0" i="0" u="none" strike="noStrike" cap="none" dirty="0">
                          <a:solidFill>
                            <a:srgbClr val="374856"/>
                          </a:solidFill>
                          <a:latin typeface="Calibri"/>
                          <a:ea typeface="Calibri"/>
                          <a:cs typeface="Calibri"/>
                          <a:sym typeface="Calibri"/>
                        </a:rPr>
                        <a:t>Fanciullezza</a:t>
                      </a:r>
                      <a:endParaRPr sz="1400" u="none" strike="noStrike" cap="none" dirty="0"/>
                    </a:p>
                    <a:p>
                      <a:pPr marL="0" marR="0" lvl="0" indent="0" algn="ctr" rtl="0">
                        <a:lnSpc>
                          <a:spcPct val="100000"/>
                        </a:lnSpc>
                        <a:spcBef>
                          <a:spcPts val="0"/>
                        </a:spcBef>
                        <a:spcAft>
                          <a:spcPts val="0"/>
                        </a:spcAft>
                        <a:buClr>
                          <a:srgbClr val="374856"/>
                        </a:buClr>
                        <a:buSzPts val="2400"/>
                        <a:buFont typeface="Calibri"/>
                        <a:buNone/>
                      </a:pPr>
                      <a:r>
                        <a:rPr lang="en-US" sz="2400" b="0" i="0" u="none" strike="noStrike" cap="none" dirty="0">
                          <a:solidFill>
                            <a:srgbClr val="374856"/>
                          </a:solidFill>
                          <a:latin typeface="Calibri"/>
                          <a:ea typeface="Calibri"/>
                          <a:cs typeface="Calibri"/>
                          <a:sym typeface="Calibri"/>
                        </a:rPr>
                        <a:t>- </a:t>
                      </a:r>
                      <a:r>
                        <a:rPr lang="en-US" sz="2400" b="0" i="0" u="none" strike="noStrike" cap="none" dirty="0" err="1">
                          <a:solidFill>
                            <a:srgbClr val="374856"/>
                          </a:solidFill>
                          <a:latin typeface="Calibri"/>
                          <a:ea typeface="Calibri"/>
                          <a:cs typeface="Calibri"/>
                          <a:sym typeface="Calibri"/>
                        </a:rPr>
                        <a:t>età</a:t>
                      </a:r>
                      <a:r>
                        <a:rPr lang="en-US" sz="2400" b="0" i="0" u="none" strike="noStrike" cap="none" dirty="0">
                          <a:solidFill>
                            <a:srgbClr val="374856"/>
                          </a:solidFill>
                          <a:latin typeface="Calibri"/>
                          <a:ea typeface="Calibri"/>
                          <a:cs typeface="Calibri"/>
                          <a:sym typeface="Calibri"/>
                        </a:rPr>
                        <a:t> 6-12</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69"/>
                        <a:buFont typeface="Arial"/>
                        <a:buNone/>
                      </a:pPr>
                      <a:endParaRPr sz="1969"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69"/>
                        <a:buFont typeface="Arial"/>
                        <a:buNone/>
                      </a:pPr>
                      <a:endParaRPr sz="1969"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err="1"/>
                        <a:t>Nozioni</a:t>
                      </a:r>
                      <a:r>
                        <a:rPr lang="en-US" sz="2400" u="none" strike="noStrike" cap="none" dirty="0"/>
                        <a:t> base </a:t>
                      </a:r>
                      <a:r>
                        <a:rPr lang="en-US" sz="2400" u="none" strike="noStrike" cap="none" dirty="0" err="1"/>
                        <a:t>di</a:t>
                      </a:r>
                      <a:r>
                        <a:rPr lang="en-US" sz="2400" u="none" strike="noStrike" cap="none" dirty="0"/>
                        <a:t> </a:t>
                      </a:r>
                      <a:r>
                        <a:rPr lang="en-US" sz="2400" u="none" strike="noStrike" cap="none" dirty="0" err="1"/>
                        <a:t>gestione</a:t>
                      </a:r>
                      <a:r>
                        <a:rPr lang="en-US" sz="2400" u="none" strike="noStrike" cap="none" dirty="0"/>
                        <a:t> </a:t>
                      </a:r>
                      <a:r>
                        <a:rPr lang="en-US" sz="2400" u="none" strike="noStrike" cap="none" dirty="0" err="1"/>
                        <a:t>monetaria</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19162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err="1"/>
                        <a:t>Adolescenza</a:t>
                      </a:r>
                      <a:r>
                        <a:rPr lang="en-US" sz="2400" u="none" strike="noStrike" cap="none" dirty="0"/>
                        <a:t> e </a:t>
                      </a:r>
                      <a:r>
                        <a:rPr lang="en-US" sz="2400" u="none" strike="noStrike" cap="none" dirty="0" err="1"/>
                        <a:t>Giovinezza</a:t>
                      </a:r>
                      <a:endParaRPr sz="1400" u="none" strike="noStrike" cap="none" dirty="0"/>
                    </a:p>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t>- </a:t>
                      </a:r>
                      <a:r>
                        <a:rPr lang="en-US" sz="2400" u="none" strike="noStrike" cap="none" dirty="0" err="1"/>
                        <a:t>età</a:t>
                      </a:r>
                      <a:r>
                        <a:rPr lang="en-US" sz="2400" u="none" strike="noStrike" cap="none" dirty="0"/>
                        <a:t> 13-21</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solidFill>
                            <a:srgbClr val="7892A7"/>
                          </a:solidFill>
                        </a:rPr>
                        <a:t>Lo </a:t>
                      </a:r>
                      <a:r>
                        <a:rPr lang="en-US" sz="2400" u="none" strike="noStrike" cap="none" dirty="0" err="1">
                          <a:solidFill>
                            <a:srgbClr val="7892A7"/>
                          </a:solidFill>
                        </a:rPr>
                        <a:t>sviluppo</a:t>
                      </a:r>
                      <a:r>
                        <a:rPr lang="en-US" sz="2400" u="none" strike="noStrike" cap="none" dirty="0">
                          <a:solidFill>
                            <a:srgbClr val="7892A7"/>
                          </a:solidFill>
                        </a:rPr>
                        <a:t> continua</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solidFill>
                            <a:srgbClr val="7892A7"/>
                          </a:solidFill>
                        </a:rPr>
                        <a:t>Lo </a:t>
                      </a:r>
                      <a:r>
                        <a:rPr lang="en-US" sz="2400" u="none" strike="noStrike" cap="none" dirty="0" err="1">
                          <a:solidFill>
                            <a:srgbClr val="7892A7"/>
                          </a:solidFill>
                        </a:rPr>
                        <a:t>sviluppo</a:t>
                      </a:r>
                      <a:r>
                        <a:rPr lang="en-US" sz="2400" u="none" strike="noStrike" cap="none" dirty="0">
                          <a:solidFill>
                            <a:srgbClr val="7892A7"/>
                          </a:solidFill>
                        </a:rPr>
                        <a:t> continua</a:t>
                      </a:r>
                      <a:endParaRPr lang="en-US"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69"/>
                        <a:buFont typeface="Arial"/>
                        <a:buNone/>
                      </a:pPr>
                      <a:endParaRPr sz="1969"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54" name="Google Shape;354;gf8f86123c2_0_148" descr="Badge Tick with solid fill"/>
          <p:cNvSpPr/>
          <p:nvPr/>
        </p:nvSpPr>
        <p:spPr>
          <a:xfrm>
            <a:off x="4635886" y="3141668"/>
            <a:ext cx="718175" cy="703882"/>
          </a:xfrm>
          <a:custGeom>
            <a:avLst/>
            <a:gdLst/>
            <a:ahLst/>
            <a:cxnLst/>
            <a:rect l="l" t="t" r="r" b="b"/>
            <a:pathLst>
              <a:path w="1429203" h="1429203" extrusionOk="0">
                <a:moveTo>
                  <a:pt x="714602" y="0"/>
                </a:moveTo>
                <a:cubicBezTo>
                  <a:pt x="319940" y="0"/>
                  <a:pt x="0" y="319940"/>
                  <a:pt x="0" y="714602"/>
                </a:cubicBezTo>
                <a:cubicBezTo>
                  <a:pt x="0" y="1109264"/>
                  <a:pt x="319940" y="1429204"/>
                  <a:pt x="714602" y="1429204"/>
                </a:cubicBezTo>
                <a:cubicBezTo>
                  <a:pt x="1109267" y="1429204"/>
                  <a:pt x="1429204" y="1109264"/>
                  <a:pt x="1429204" y="714602"/>
                </a:cubicBezTo>
                <a:cubicBezTo>
                  <a:pt x="1428759" y="320123"/>
                  <a:pt x="1109081" y="444"/>
                  <a:pt x="714602" y="0"/>
                </a:cubicBezTo>
                <a:close/>
                <a:moveTo>
                  <a:pt x="613004" y="1005538"/>
                </a:moveTo>
                <a:lnTo>
                  <a:pt x="301593" y="694096"/>
                </a:lnTo>
                <a:lnTo>
                  <a:pt x="407416" y="588273"/>
                </a:lnTo>
                <a:lnTo>
                  <a:pt x="613004" y="793861"/>
                </a:lnTo>
                <a:lnTo>
                  <a:pt x="1034060" y="372836"/>
                </a:lnTo>
                <a:lnTo>
                  <a:pt x="1139883" y="47865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55" name="Google Shape;355;gf8f86123c2_0_148"/>
          <p:cNvSpPr/>
          <p:nvPr/>
        </p:nvSpPr>
        <p:spPr>
          <a:xfrm rot="5400000">
            <a:off x="4806858" y="3975125"/>
            <a:ext cx="377100" cy="44100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56" name="Google Shape;356;gf8f86123c2_0_148"/>
          <p:cNvSpPr/>
          <p:nvPr/>
        </p:nvSpPr>
        <p:spPr>
          <a:xfrm rot="5400000">
            <a:off x="4806858" y="4497639"/>
            <a:ext cx="377100" cy="44100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57" name="Google Shape;357;gf8f86123c2_0_148"/>
          <p:cNvSpPr/>
          <p:nvPr/>
        </p:nvSpPr>
        <p:spPr>
          <a:xfrm rot="5400000">
            <a:off x="4806858" y="5020153"/>
            <a:ext cx="377100" cy="44100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58" name="Google Shape;358;gf8f86123c2_0_148"/>
          <p:cNvSpPr/>
          <p:nvPr/>
        </p:nvSpPr>
        <p:spPr>
          <a:xfrm rot="5400000">
            <a:off x="7836162" y="3746526"/>
            <a:ext cx="377100" cy="441000"/>
          </a:xfrm>
          <a:prstGeom prst="chevron">
            <a:avLst>
              <a:gd name="adj" fmla="val 50000"/>
            </a:avLst>
          </a:prstGeom>
          <a:solidFill>
            <a:srgbClr val="0A9A8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59" name="Google Shape;359;gf8f86123c2_0_148"/>
          <p:cNvSpPr/>
          <p:nvPr/>
        </p:nvSpPr>
        <p:spPr>
          <a:xfrm rot="5400000">
            <a:off x="7819834" y="5036477"/>
            <a:ext cx="377100" cy="44100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60" name="Google Shape;360;gf8f86123c2_0_148" descr="Badge Tick with solid fill"/>
          <p:cNvSpPr/>
          <p:nvPr/>
        </p:nvSpPr>
        <p:spPr>
          <a:xfrm>
            <a:off x="7656671" y="4284668"/>
            <a:ext cx="718175" cy="703882"/>
          </a:xfrm>
          <a:custGeom>
            <a:avLst/>
            <a:gdLst/>
            <a:ahLst/>
            <a:cxnLst/>
            <a:rect l="l" t="t" r="r" b="b"/>
            <a:pathLst>
              <a:path w="1429203" h="1429203" extrusionOk="0">
                <a:moveTo>
                  <a:pt x="714602" y="0"/>
                </a:moveTo>
                <a:cubicBezTo>
                  <a:pt x="319940" y="0"/>
                  <a:pt x="0" y="319940"/>
                  <a:pt x="0" y="714602"/>
                </a:cubicBezTo>
                <a:cubicBezTo>
                  <a:pt x="0" y="1109264"/>
                  <a:pt x="319940" y="1429204"/>
                  <a:pt x="714602" y="1429204"/>
                </a:cubicBezTo>
                <a:cubicBezTo>
                  <a:pt x="1109267" y="1429204"/>
                  <a:pt x="1429204" y="1109264"/>
                  <a:pt x="1429204" y="714602"/>
                </a:cubicBezTo>
                <a:cubicBezTo>
                  <a:pt x="1428759" y="320123"/>
                  <a:pt x="1109081" y="444"/>
                  <a:pt x="714602" y="0"/>
                </a:cubicBezTo>
                <a:close/>
                <a:moveTo>
                  <a:pt x="613004" y="1005538"/>
                </a:moveTo>
                <a:lnTo>
                  <a:pt x="301593" y="694096"/>
                </a:lnTo>
                <a:lnTo>
                  <a:pt x="407416" y="588273"/>
                </a:lnTo>
                <a:lnTo>
                  <a:pt x="613004" y="793861"/>
                </a:lnTo>
                <a:lnTo>
                  <a:pt x="1034060" y="372836"/>
                </a:lnTo>
                <a:lnTo>
                  <a:pt x="1139883" y="47865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61" name="Google Shape;361;gf8f86123c2_0_148" descr="Badge Tick with solid fill"/>
          <p:cNvSpPr/>
          <p:nvPr/>
        </p:nvSpPr>
        <p:spPr>
          <a:xfrm>
            <a:off x="10677457" y="5525638"/>
            <a:ext cx="718175" cy="703882"/>
          </a:xfrm>
          <a:custGeom>
            <a:avLst/>
            <a:gdLst/>
            <a:ahLst/>
            <a:cxnLst/>
            <a:rect l="l" t="t" r="r" b="b"/>
            <a:pathLst>
              <a:path w="1429203" h="1429203" extrusionOk="0">
                <a:moveTo>
                  <a:pt x="714602" y="0"/>
                </a:moveTo>
                <a:cubicBezTo>
                  <a:pt x="319940" y="0"/>
                  <a:pt x="0" y="319940"/>
                  <a:pt x="0" y="714602"/>
                </a:cubicBezTo>
                <a:cubicBezTo>
                  <a:pt x="0" y="1109264"/>
                  <a:pt x="319940" y="1429204"/>
                  <a:pt x="714602" y="1429204"/>
                </a:cubicBezTo>
                <a:cubicBezTo>
                  <a:pt x="1109267" y="1429204"/>
                  <a:pt x="1429204" y="1109264"/>
                  <a:pt x="1429204" y="714602"/>
                </a:cubicBezTo>
                <a:cubicBezTo>
                  <a:pt x="1428759" y="320123"/>
                  <a:pt x="1109081" y="444"/>
                  <a:pt x="714602" y="0"/>
                </a:cubicBezTo>
                <a:close/>
                <a:moveTo>
                  <a:pt x="613004" y="1005538"/>
                </a:moveTo>
                <a:lnTo>
                  <a:pt x="301593" y="694096"/>
                </a:lnTo>
                <a:lnTo>
                  <a:pt x="407416" y="588273"/>
                </a:lnTo>
                <a:lnTo>
                  <a:pt x="613004" y="793861"/>
                </a:lnTo>
                <a:lnTo>
                  <a:pt x="1034060" y="372836"/>
                </a:lnTo>
                <a:lnTo>
                  <a:pt x="1139883" y="47865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62" name="Google Shape;362;gf8f86123c2_0_148"/>
          <p:cNvSpPr/>
          <p:nvPr/>
        </p:nvSpPr>
        <p:spPr>
          <a:xfrm rot="5400000">
            <a:off x="10848429" y="5020153"/>
            <a:ext cx="377100" cy="441000"/>
          </a:xfrm>
          <a:prstGeom prst="chevron">
            <a:avLst>
              <a:gd name="adj" fmla="val 50000"/>
            </a:avLst>
          </a:prstGeom>
          <a:solidFill>
            <a:srgbClr val="0A9A8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63" name="Google Shape;363;gf8f86123c2_0_148"/>
          <p:cNvSpPr txBox="1"/>
          <p:nvPr/>
        </p:nvSpPr>
        <p:spPr>
          <a:xfrm>
            <a:off x="5006219" y="6822215"/>
            <a:ext cx="8328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err="1">
                <a:solidFill>
                  <a:schemeClr val="dk1"/>
                </a:solidFill>
                <a:latin typeface="Calibri"/>
                <a:ea typeface="Calibri"/>
                <a:cs typeface="Calibri"/>
                <a:sym typeface="Calibri"/>
              </a:rPr>
              <a:t>Tratto</a:t>
            </a:r>
            <a:r>
              <a:rPr lang="en-US" sz="1100" b="0" i="0" u="none" strike="noStrike" cap="none" dirty="0">
                <a:solidFill>
                  <a:schemeClr val="dk1"/>
                </a:solidFill>
                <a:latin typeface="Calibri"/>
                <a:ea typeface="Calibri"/>
                <a:cs typeface="Calibri"/>
                <a:sym typeface="Calibri"/>
              </a:rPr>
              <a:t> </a:t>
            </a:r>
            <a:r>
              <a:rPr lang="en-US" sz="1100" b="0" i="0" u="none" strike="noStrike" cap="none" dirty="0" err="1">
                <a:solidFill>
                  <a:schemeClr val="dk1"/>
                </a:solidFill>
                <a:latin typeface="Calibri"/>
                <a:ea typeface="Calibri"/>
                <a:cs typeface="Calibri"/>
                <a:sym typeface="Calibri"/>
              </a:rPr>
              <a:t>da</a:t>
            </a:r>
            <a:r>
              <a:rPr lang="en-US" sz="1100" b="0" i="0" u="none" strike="noStrike" cap="none" dirty="0">
                <a:solidFill>
                  <a:schemeClr val="dk1"/>
                </a:solidFill>
                <a:latin typeface="Calibri"/>
                <a:ea typeface="Calibri"/>
                <a:cs typeface="Calibri"/>
                <a:sym typeface="Calibri"/>
              </a:rPr>
              <a:t>:  CFPB (2016) Building Blocks to help Youth achieve Financial Capability. </a:t>
            </a:r>
            <a:r>
              <a:rPr lang="en-US" sz="1100" b="0" i="1" u="none" strike="noStrike" cap="none" dirty="0">
                <a:solidFill>
                  <a:schemeClr val="dk1"/>
                </a:solidFill>
                <a:latin typeface="Calibri"/>
                <a:ea typeface="Calibri"/>
                <a:cs typeface="Calibri"/>
                <a:sym typeface="Calibri"/>
              </a:rPr>
              <a:t>Consumer Financial Protection Bureau.</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1" u="none" strike="noStrike" cap="none" dirty="0">
                <a:solidFill>
                  <a:schemeClr val="dk1"/>
                </a:solidFill>
                <a:latin typeface="Calibri"/>
                <a:ea typeface="Calibri"/>
                <a:cs typeface="Calibri"/>
                <a:sym typeface="Calibri"/>
              </a:rPr>
              <a:t> </a:t>
            </a:r>
            <a:r>
              <a:rPr lang="en-US" sz="1100" b="0" u="none" strike="noStrike" cap="none" dirty="0" err="1">
                <a:solidFill>
                  <a:schemeClr val="dk1"/>
                </a:solidFill>
                <a:latin typeface="Calibri"/>
                <a:ea typeface="Calibri"/>
                <a:cs typeface="Calibri"/>
                <a:sym typeface="Calibri"/>
              </a:rPr>
              <a:t>Disponibile</a:t>
            </a:r>
            <a:r>
              <a:rPr lang="en-US" sz="1100" b="0" u="none" strike="noStrike" cap="none" dirty="0">
                <a:solidFill>
                  <a:schemeClr val="dk1"/>
                </a:solidFill>
                <a:latin typeface="Calibri"/>
                <a:ea typeface="Calibri"/>
                <a:cs typeface="Calibri"/>
                <a:sym typeface="Calibri"/>
              </a:rPr>
              <a:t> </a:t>
            </a:r>
            <a:r>
              <a:rPr lang="en-US" sz="1100" b="0" u="none" strike="noStrike" cap="none" dirty="0" err="1">
                <a:solidFill>
                  <a:schemeClr val="dk1"/>
                </a:solidFill>
                <a:latin typeface="Calibri"/>
                <a:ea typeface="Calibri"/>
                <a:cs typeface="Calibri"/>
                <a:sym typeface="Calibri"/>
              </a:rPr>
              <a:t>su</a:t>
            </a:r>
            <a:r>
              <a:rPr lang="en-US" sz="1100" b="0" i="1" u="none" strike="noStrike" cap="none" dirty="0">
                <a:solidFill>
                  <a:schemeClr val="dk1"/>
                </a:solidFill>
                <a:latin typeface="Calibri"/>
                <a:ea typeface="Calibri"/>
                <a:cs typeface="Calibri"/>
                <a:sym typeface="Calibri"/>
              </a:rPr>
              <a:t>: </a:t>
            </a:r>
            <a:r>
              <a:rPr lang="en-US" sz="11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https://files.consumerfinance.gov/f/documents/cfpb_building-blocks-youth-financial-capability_measurement-guide.pdf</a:t>
            </a:r>
            <a:r>
              <a:rPr lang="en-US" sz="11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364" name="Google Shape;364;gf8f86123c2_0_148"/>
          <p:cNvSpPr/>
          <p:nvPr/>
        </p:nvSpPr>
        <p:spPr>
          <a:xfrm rot="5400000">
            <a:off x="10848429" y="3800953"/>
            <a:ext cx="377100" cy="441000"/>
          </a:xfrm>
          <a:prstGeom prst="chevron">
            <a:avLst>
              <a:gd name="adj" fmla="val 50000"/>
            </a:avLst>
          </a:prstGeom>
          <a:solidFill>
            <a:srgbClr val="0A9A8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f8f86123c2_0_170"/>
          <p:cNvSpPr txBox="1">
            <a:spLocks noGrp="1"/>
          </p:cNvSpPr>
          <p:nvPr>
            <p:ph type="body" idx="1"/>
          </p:nvPr>
        </p:nvSpPr>
        <p:spPr>
          <a:xfrm>
            <a:off x="199657" y="1331131"/>
            <a:ext cx="13135343" cy="6174569"/>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600"/>
              </a:spcBef>
              <a:spcAft>
                <a:spcPts val="0"/>
              </a:spcAft>
              <a:buSzPts val="2188"/>
              <a:buNone/>
            </a:pPr>
            <a:r>
              <a:rPr lang="en-US" sz="3200" dirty="0"/>
              <a:t>Applica le skills card viola sotto le </a:t>
            </a:r>
            <a:r>
              <a:rPr lang="en-US" sz="3200" dirty="0" err="1"/>
              <a:t>categorie</a:t>
            </a:r>
            <a:r>
              <a:rPr lang="en-US" sz="3200" dirty="0"/>
              <a:t>: </a:t>
            </a:r>
            <a:endParaRPr dirty="0"/>
          </a:p>
          <a:p>
            <a:pPr marL="1397000" lvl="2" indent="-457200" algn="l" rtl="0">
              <a:lnSpc>
                <a:spcPct val="100000"/>
              </a:lnSpc>
              <a:spcBef>
                <a:spcPts val="600"/>
              </a:spcBef>
              <a:spcAft>
                <a:spcPts val="0"/>
              </a:spcAft>
              <a:buClr>
                <a:schemeClr val="accent2"/>
              </a:buClr>
              <a:buSzPts val="3200"/>
              <a:buFont typeface="Wingdings" panose="05000000000000000000" pitchFamily="2" charset="2"/>
              <a:buChar char="v"/>
            </a:pPr>
            <a:r>
              <a:rPr lang="en-US" sz="3200" dirty="0">
                <a:solidFill>
                  <a:srgbClr val="FF0000"/>
                </a:solidFill>
              </a:rPr>
              <a:t>    </a:t>
            </a:r>
            <a:r>
              <a:rPr lang="en-US" sz="3200" b="1" dirty="0" err="1">
                <a:solidFill>
                  <a:srgbClr val="097D74"/>
                </a:solidFill>
              </a:rPr>
              <a:t>Competenze</a:t>
            </a:r>
            <a:r>
              <a:rPr lang="en-US" sz="3200" b="1" dirty="0">
                <a:solidFill>
                  <a:srgbClr val="097D74"/>
                </a:solidFill>
              </a:rPr>
              <a:t> </a:t>
            </a:r>
            <a:r>
              <a:rPr lang="en-US" sz="3200" b="1" dirty="0" err="1">
                <a:solidFill>
                  <a:srgbClr val="097D74"/>
                </a:solidFill>
              </a:rPr>
              <a:t>finanziarie</a:t>
            </a:r>
            <a:endParaRPr dirty="0">
              <a:solidFill>
                <a:srgbClr val="097D74"/>
              </a:solidFill>
            </a:endParaRPr>
          </a:p>
          <a:p>
            <a:pPr marL="1397000" lvl="2" indent="-457200" algn="l" rtl="0">
              <a:lnSpc>
                <a:spcPct val="100000"/>
              </a:lnSpc>
              <a:spcBef>
                <a:spcPts val="600"/>
              </a:spcBef>
              <a:spcAft>
                <a:spcPts val="0"/>
              </a:spcAft>
              <a:buClr>
                <a:schemeClr val="accent2"/>
              </a:buClr>
              <a:buSzPts val="3200"/>
              <a:buFont typeface="Wingdings" panose="05000000000000000000" pitchFamily="2" charset="2"/>
              <a:buChar char="v"/>
            </a:pPr>
            <a:r>
              <a:rPr lang="en-US" sz="3200" b="1" dirty="0">
                <a:solidFill>
                  <a:srgbClr val="FF0000"/>
                </a:solidFill>
              </a:rPr>
              <a:t>    </a:t>
            </a:r>
            <a:r>
              <a:rPr lang="en-US" sz="3200" b="1" dirty="0" err="1">
                <a:solidFill>
                  <a:schemeClr val="accent4">
                    <a:lumMod val="75000"/>
                  </a:schemeClr>
                </a:solidFill>
              </a:rPr>
              <a:t>Capacità</a:t>
            </a:r>
            <a:r>
              <a:rPr lang="en-US" sz="3200" b="1" dirty="0">
                <a:solidFill>
                  <a:schemeClr val="accent4">
                    <a:lumMod val="75000"/>
                  </a:schemeClr>
                </a:solidFill>
              </a:rPr>
              <a:t> </a:t>
            </a:r>
            <a:r>
              <a:rPr lang="en-US" sz="3200" b="1" dirty="0" err="1">
                <a:solidFill>
                  <a:schemeClr val="accent4">
                    <a:lumMod val="75000"/>
                  </a:schemeClr>
                </a:solidFill>
              </a:rPr>
              <a:t>riflessive</a:t>
            </a:r>
            <a:endParaRPr sz="3200" dirty="0">
              <a:solidFill>
                <a:schemeClr val="accent4">
                  <a:lumMod val="75000"/>
                </a:schemeClr>
              </a:solidFill>
            </a:endParaRPr>
          </a:p>
          <a:p>
            <a:pPr marL="228600" lvl="0" indent="-228600" algn="l" rtl="0">
              <a:lnSpc>
                <a:spcPct val="100000"/>
              </a:lnSpc>
              <a:spcBef>
                <a:spcPts val="0"/>
              </a:spcBef>
              <a:spcAft>
                <a:spcPts val="0"/>
              </a:spcAft>
              <a:buSzPts val="2188"/>
              <a:buNone/>
            </a:pPr>
            <a:endParaRPr sz="3200" dirty="0">
              <a:solidFill>
                <a:schemeClr val="dk1"/>
              </a:solidFill>
            </a:endParaRPr>
          </a:p>
          <a:p>
            <a:pPr marL="228600" lvl="0" indent="-228600" algn="l" rtl="0">
              <a:lnSpc>
                <a:spcPct val="100000"/>
              </a:lnSpc>
              <a:spcBef>
                <a:spcPts val="600"/>
              </a:spcBef>
              <a:spcAft>
                <a:spcPts val="0"/>
              </a:spcAft>
              <a:buSzPts val="2188"/>
              <a:buNone/>
            </a:pPr>
            <a:r>
              <a:rPr lang="en-US" sz="3200" i="1" dirty="0">
                <a:solidFill>
                  <a:schemeClr val="dk1"/>
                </a:solidFill>
              </a:rPr>
              <a:t>Se non </a:t>
            </a:r>
            <a:r>
              <a:rPr lang="en-US" sz="3200" i="1" dirty="0" err="1">
                <a:solidFill>
                  <a:schemeClr val="dk1"/>
                </a:solidFill>
              </a:rPr>
              <a:t>sei</a:t>
            </a:r>
            <a:r>
              <a:rPr lang="en-US" sz="3200" i="1" dirty="0">
                <a:solidFill>
                  <a:schemeClr val="dk1"/>
                </a:solidFill>
              </a:rPr>
              <a:t> </a:t>
            </a:r>
            <a:r>
              <a:rPr lang="en-US" sz="3200" i="1" dirty="0" err="1">
                <a:solidFill>
                  <a:schemeClr val="dk1"/>
                </a:solidFill>
              </a:rPr>
              <a:t>sicuro</a:t>
            </a:r>
            <a:r>
              <a:rPr lang="en-US" sz="3200" i="1" dirty="0">
                <a:solidFill>
                  <a:schemeClr val="dk1"/>
                </a:solidFill>
              </a:rPr>
              <a:t> o </a:t>
            </a:r>
            <a:r>
              <a:rPr lang="en-US" sz="3200" i="1" dirty="0" err="1">
                <a:solidFill>
                  <a:schemeClr val="dk1"/>
                </a:solidFill>
              </a:rPr>
              <a:t>pensi</a:t>
            </a:r>
            <a:r>
              <a:rPr lang="en-US" sz="3200" i="1" dirty="0">
                <a:solidFill>
                  <a:schemeClr val="dk1"/>
                </a:solidFill>
              </a:rPr>
              <a:t> </a:t>
            </a:r>
            <a:r>
              <a:rPr lang="en-US" sz="3200" i="1" dirty="0" err="1">
                <a:solidFill>
                  <a:schemeClr val="dk1"/>
                </a:solidFill>
              </a:rPr>
              <a:t>che</a:t>
            </a:r>
            <a:r>
              <a:rPr lang="en-US" sz="3200" i="1" dirty="0">
                <a:solidFill>
                  <a:schemeClr val="dk1"/>
                </a:solidFill>
              </a:rPr>
              <a:t> </a:t>
            </a:r>
            <a:r>
              <a:rPr lang="en-US" sz="3200" i="1" dirty="0" err="1">
                <a:solidFill>
                  <a:schemeClr val="dk1"/>
                </a:solidFill>
              </a:rPr>
              <a:t>abbiano</a:t>
            </a:r>
            <a:r>
              <a:rPr lang="en-US" sz="3200" i="1" dirty="0">
                <a:solidFill>
                  <a:schemeClr val="dk1"/>
                </a:solidFill>
              </a:rPr>
              <a:t> </a:t>
            </a:r>
            <a:r>
              <a:rPr lang="en-US" sz="3200" i="1" dirty="0" err="1">
                <a:solidFill>
                  <a:schemeClr val="dk1"/>
                </a:solidFill>
              </a:rPr>
              <a:t>entrambe</a:t>
            </a:r>
            <a:r>
              <a:rPr lang="en-US" sz="3200" i="1" dirty="0">
                <a:solidFill>
                  <a:schemeClr val="dk1"/>
                </a:solidFill>
              </a:rPr>
              <a:t> le </a:t>
            </a:r>
            <a:r>
              <a:rPr lang="en-US" sz="3200" i="1" dirty="0" err="1">
                <a:solidFill>
                  <a:schemeClr val="dk1"/>
                </a:solidFill>
              </a:rPr>
              <a:t>abilità</a:t>
            </a:r>
            <a:r>
              <a:rPr lang="en-US" sz="3200" i="1" dirty="0">
                <a:solidFill>
                  <a:schemeClr val="dk1"/>
                </a:solidFill>
              </a:rPr>
              <a:t>, </a:t>
            </a:r>
            <a:r>
              <a:rPr lang="en-US" sz="3200" i="1" dirty="0" err="1">
                <a:solidFill>
                  <a:schemeClr val="dk1"/>
                </a:solidFill>
              </a:rPr>
              <a:t>ponile</a:t>
            </a:r>
            <a:r>
              <a:rPr lang="en-US" sz="3200" i="1" dirty="0">
                <a:solidFill>
                  <a:schemeClr val="dk1"/>
                </a:solidFill>
              </a:rPr>
              <a:t> al </a:t>
            </a:r>
            <a:r>
              <a:rPr lang="en-US" sz="3200" i="1" dirty="0" err="1">
                <a:solidFill>
                  <a:schemeClr val="dk1"/>
                </a:solidFill>
              </a:rPr>
              <a:t>centro</a:t>
            </a:r>
            <a:r>
              <a:rPr lang="en-US" sz="3200" dirty="0">
                <a:solidFill>
                  <a:schemeClr val="dk1"/>
                </a:solidFill>
              </a:rPr>
              <a:t> </a:t>
            </a:r>
            <a:endParaRPr sz="3200" dirty="0">
              <a:solidFill>
                <a:srgbClr val="FF0000"/>
              </a:solidFill>
            </a:endParaRPr>
          </a:p>
          <a:p>
            <a:pPr marL="228600" lvl="0" indent="-228600" algn="l" rtl="0">
              <a:lnSpc>
                <a:spcPct val="100000"/>
              </a:lnSpc>
              <a:spcBef>
                <a:spcPts val="600"/>
              </a:spcBef>
              <a:spcAft>
                <a:spcPts val="0"/>
              </a:spcAft>
              <a:buSzPts val="2188"/>
              <a:buNone/>
            </a:pPr>
            <a:r>
              <a:rPr lang="en-US" sz="3200" b="1" dirty="0">
                <a:solidFill>
                  <a:srgbClr val="0C343D"/>
                </a:solidFill>
              </a:rPr>
              <a:t>                  </a:t>
            </a:r>
            <a:r>
              <a:rPr lang="en-US" sz="3200" b="1" dirty="0" err="1">
                <a:solidFill>
                  <a:srgbClr val="0C343D"/>
                </a:solidFill>
              </a:rPr>
              <a:t>Utilizza</a:t>
            </a:r>
            <a:r>
              <a:rPr lang="en-US" sz="3200" b="1" dirty="0">
                <a:solidFill>
                  <a:srgbClr val="0C343D"/>
                </a:solidFill>
              </a:rPr>
              <a:t> </a:t>
            </a:r>
            <a:r>
              <a:rPr lang="en-US" sz="3200" b="1" dirty="0" err="1">
                <a:solidFill>
                  <a:srgbClr val="0C343D"/>
                </a:solidFill>
              </a:rPr>
              <a:t>sia</a:t>
            </a:r>
            <a:r>
              <a:rPr lang="en-US" sz="3200" b="1" dirty="0">
                <a:solidFill>
                  <a:srgbClr val="0C343D"/>
                </a:solidFill>
              </a:rPr>
              <a:t>:</a:t>
            </a:r>
            <a:endParaRPr sz="3200" b="1" dirty="0">
              <a:solidFill>
                <a:srgbClr val="0C343D"/>
              </a:solidFill>
            </a:endParaRPr>
          </a:p>
          <a:p>
            <a:pPr marL="0" lvl="0" indent="0" algn="just" rtl="0">
              <a:lnSpc>
                <a:spcPct val="100000"/>
              </a:lnSpc>
              <a:spcBef>
                <a:spcPts val="600"/>
              </a:spcBef>
              <a:spcAft>
                <a:spcPts val="0"/>
              </a:spcAft>
              <a:buClr>
                <a:schemeClr val="accent4"/>
              </a:buClr>
              <a:buSzPts val="3200"/>
              <a:buNone/>
            </a:pPr>
            <a:r>
              <a:rPr lang="en-US" sz="3200" b="1" i="1" dirty="0">
                <a:solidFill>
                  <a:srgbClr val="C00000"/>
                </a:solidFill>
              </a:rPr>
              <a:t>Online </a:t>
            </a:r>
            <a:r>
              <a:rPr lang="en-US" sz="3200" b="1" dirty="0">
                <a:solidFill>
                  <a:srgbClr val="C00000"/>
                </a:solidFill>
              </a:rPr>
              <a:t>–   </a:t>
            </a:r>
            <a:r>
              <a:rPr lang="en-US" sz="3200" dirty="0" err="1">
                <a:solidFill>
                  <a:schemeClr val="dk1"/>
                </a:solidFill>
              </a:rPr>
              <a:t>L’Attività</a:t>
            </a:r>
            <a:r>
              <a:rPr lang="en-US" sz="3200" dirty="0">
                <a:solidFill>
                  <a:schemeClr val="dk1"/>
                </a:solidFill>
              </a:rPr>
              <a:t> “</a:t>
            </a:r>
            <a:r>
              <a:rPr lang="en-US" sz="3200" dirty="0" err="1">
                <a:solidFill>
                  <a:schemeClr val="dk1"/>
                </a:solidFill>
              </a:rPr>
              <a:t>Trascina</a:t>
            </a:r>
            <a:r>
              <a:rPr lang="en-US" sz="3200" dirty="0">
                <a:solidFill>
                  <a:schemeClr val="dk1"/>
                </a:solidFill>
              </a:rPr>
              <a:t> e </a:t>
            </a:r>
            <a:r>
              <a:rPr lang="en-US" sz="3200" dirty="0" err="1">
                <a:solidFill>
                  <a:schemeClr val="dk1"/>
                </a:solidFill>
              </a:rPr>
              <a:t>Rilascia</a:t>
            </a:r>
            <a:r>
              <a:rPr lang="en-US" sz="3200" dirty="0">
                <a:solidFill>
                  <a:schemeClr val="dk1"/>
                </a:solidFill>
              </a:rPr>
              <a:t>” </a:t>
            </a:r>
            <a:endParaRPr dirty="0">
              <a:solidFill>
                <a:schemeClr val="dk1"/>
              </a:solidFill>
            </a:endParaRPr>
          </a:p>
          <a:p>
            <a:pPr marL="228600" lvl="0" indent="-228600" algn="l" rtl="0">
              <a:lnSpc>
                <a:spcPct val="100000"/>
              </a:lnSpc>
              <a:spcBef>
                <a:spcPts val="0"/>
              </a:spcBef>
              <a:spcAft>
                <a:spcPts val="0"/>
              </a:spcAft>
              <a:buSzPts val="2188"/>
              <a:buNone/>
            </a:pPr>
            <a:r>
              <a:rPr lang="en-US" sz="3200" b="1" i="1" dirty="0">
                <a:solidFill>
                  <a:srgbClr val="C00000"/>
                </a:solidFill>
              </a:rPr>
              <a:t>In </a:t>
            </a:r>
            <a:r>
              <a:rPr lang="en-US" sz="3200" b="1" i="1" dirty="0" err="1">
                <a:solidFill>
                  <a:srgbClr val="C00000"/>
                </a:solidFill>
              </a:rPr>
              <a:t>Classe</a:t>
            </a:r>
            <a:r>
              <a:rPr lang="en-US" sz="3200" b="1" i="1" dirty="0">
                <a:solidFill>
                  <a:srgbClr val="C00000"/>
                </a:solidFill>
              </a:rPr>
              <a:t> </a:t>
            </a:r>
            <a:r>
              <a:rPr lang="en-US" sz="3200" dirty="0">
                <a:solidFill>
                  <a:schemeClr val="dk1"/>
                </a:solidFill>
              </a:rPr>
              <a:t>- </a:t>
            </a:r>
            <a:r>
              <a:rPr lang="en-US" sz="3200" dirty="0" err="1">
                <a:solidFill>
                  <a:schemeClr val="dk1"/>
                </a:solidFill>
              </a:rPr>
              <a:t>usa</a:t>
            </a:r>
            <a:r>
              <a:rPr lang="en-US" sz="3200" dirty="0">
                <a:solidFill>
                  <a:schemeClr val="dk1"/>
                </a:solidFill>
              </a:rPr>
              <a:t> le dispense </a:t>
            </a:r>
            <a:r>
              <a:rPr lang="en-US" sz="3200" dirty="0" err="1">
                <a:solidFill>
                  <a:schemeClr val="dk1"/>
                </a:solidFill>
              </a:rPr>
              <a:t>cartacee</a:t>
            </a:r>
            <a:r>
              <a:rPr lang="en-US" sz="3200" dirty="0">
                <a:solidFill>
                  <a:schemeClr val="dk1"/>
                </a:solidFill>
              </a:rPr>
              <a:t> per </a:t>
            </a:r>
            <a:r>
              <a:rPr lang="en-US" sz="3200" dirty="0" err="1">
                <a:solidFill>
                  <a:schemeClr val="dk1"/>
                </a:solidFill>
              </a:rPr>
              <a:t>collegare</a:t>
            </a:r>
            <a:r>
              <a:rPr lang="en-US" sz="3200" dirty="0">
                <a:solidFill>
                  <a:schemeClr val="dk1"/>
                </a:solidFill>
              </a:rPr>
              <a:t> le </a:t>
            </a:r>
            <a:r>
              <a:rPr lang="en-US" sz="3200" dirty="0" err="1">
                <a:solidFill>
                  <a:schemeClr val="dk1"/>
                </a:solidFill>
              </a:rPr>
              <a:t>abilità</a:t>
            </a:r>
            <a:r>
              <a:rPr lang="en-US" sz="3200" dirty="0">
                <a:solidFill>
                  <a:schemeClr val="dk1"/>
                </a:solidFill>
              </a:rPr>
              <a:t> </a:t>
            </a:r>
            <a:r>
              <a:rPr lang="en-US" sz="3200" dirty="0" err="1">
                <a:solidFill>
                  <a:schemeClr val="dk1"/>
                </a:solidFill>
              </a:rPr>
              <a:t>alle</a:t>
            </a:r>
            <a:r>
              <a:rPr lang="en-US" sz="3200" dirty="0">
                <a:solidFill>
                  <a:schemeClr val="dk1"/>
                </a:solidFill>
              </a:rPr>
              <a:t> </a:t>
            </a:r>
            <a:r>
              <a:rPr lang="en-US" sz="3200" dirty="0" err="1">
                <a:solidFill>
                  <a:schemeClr val="dk1"/>
                </a:solidFill>
              </a:rPr>
              <a:t>categorie</a:t>
            </a:r>
            <a:r>
              <a:rPr lang="en-US" sz="3200" dirty="0">
                <a:solidFill>
                  <a:schemeClr val="dk1"/>
                </a:solidFill>
              </a:rPr>
              <a:t> </a:t>
            </a:r>
            <a:endParaRPr lang="en-US" sz="3200" dirty="0"/>
          </a:p>
          <a:p>
            <a:pPr marL="228600" lvl="0" indent="-228600" algn="l" rtl="0">
              <a:lnSpc>
                <a:spcPct val="100000"/>
              </a:lnSpc>
              <a:spcBef>
                <a:spcPts val="0"/>
              </a:spcBef>
              <a:spcAft>
                <a:spcPts val="0"/>
              </a:spcAft>
              <a:buSzPts val="2188"/>
              <a:buNone/>
            </a:pPr>
            <a:r>
              <a:rPr lang="en-US" sz="3200" b="1" dirty="0">
                <a:solidFill>
                  <a:srgbClr val="980000"/>
                </a:solidFill>
              </a:rPr>
              <a:t>          </a:t>
            </a:r>
          </a:p>
          <a:p>
            <a:pPr marL="228600" lvl="0" indent="-228600" algn="l" rtl="0">
              <a:lnSpc>
                <a:spcPct val="100000"/>
              </a:lnSpc>
              <a:spcBef>
                <a:spcPts val="0"/>
              </a:spcBef>
              <a:spcAft>
                <a:spcPts val="0"/>
              </a:spcAft>
              <a:buSzPts val="2188"/>
              <a:buNone/>
            </a:pPr>
            <a:r>
              <a:rPr lang="en-US" sz="3200" b="1" dirty="0">
                <a:solidFill>
                  <a:schemeClr val="accent4">
                    <a:lumMod val="90000"/>
                    <a:lumOff val="10000"/>
                  </a:schemeClr>
                </a:solidFill>
              </a:rPr>
              <a:t>                  </a:t>
            </a:r>
            <a:r>
              <a:rPr lang="en-US" sz="3200" b="1" dirty="0" err="1">
                <a:solidFill>
                  <a:schemeClr val="accent4">
                    <a:lumMod val="75000"/>
                  </a:schemeClr>
                </a:solidFill>
              </a:rPr>
              <a:t>Chiedi</a:t>
            </a:r>
            <a:r>
              <a:rPr lang="en-US" sz="3200" b="1" dirty="0">
                <a:solidFill>
                  <a:schemeClr val="accent4">
                    <a:lumMod val="75000"/>
                  </a:schemeClr>
                </a:solidFill>
              </a:rPr>
              <a:t> </a:t>
            </a:r>
            <a:r>
              <a:rPr lang="en-US" sz="3200" b="1" dirty="0" err="1">
                <a:solidFill>
                  <a:schemeClr val="accent4">
                    <a:lumMod val="75000"/>
                  </a:schemeClr>
                </a:solidFill>
              </a:rPr>
              <a:t>gentilmente</a:t>
            </a:r>
            <a:r>
              <a:rPr lang="en-US" sz="3200" b="1" dirty="0">
                <a:solidFill>
                  <a:schemeClr val="accent4">
                    <a:lumMod val="75000"/>
                  </a:schemeClr>
                </a:solidFill>
              </a:rPr>
              <a:t> al tutor se </a:t>
            </a:r>
            <a:r>
              <a:rPr lang="en-US" sz="3200" b="1" dirty="0" err="1">
                <a:solidFill>
                  <a:schemeClr val="accent4">
                    <a:lumMod val="75000"/>
                  </a:schemeClr>
                </a:solidFill>
              </a:rPr>
              <a:t>necessiti</a:t>
            </a:r>
            <a:r>
              <a:rPr lang="en-US" sz="3200" b="1" dirty="0">
                <a:solidFill>
                  <a:schemeClr val="accent4">
                    <a:lumMod val="75000"/>
                  </a:schemeClr>
                </a:solidFill>
              </a:rPr>
              <a:t> di </a:t>
            </a:r>
            <a:r>
              <a:rPr lang="en-US" sz="3200" b="1" dirty="0" err="1">
                <a:solidFill>
                  <a:schemeClr val="accent4">
                    <a:lumMod val="75000"/>
                  </a:schemeClr>
                </a:solidFill>
              </a:rPr>
              <a:t>alcun</a:t>
            </a:r>
            <a:r>
              <a:rPr lang="en-US" sz="3200" b="1" dirty="0">
                <a:solidFill>
                  <a:schemeClr val="accent4">
                    <a:lumMod val="75000"/>
                  </a:schemeClr>
                </a:solidFill>
              </a:rPr>
              <a:t> </a:t>
            </a:r>
            <a:r>
              <a:rPr lang="en-US" sz="3200" b="1" dirty="0" err="1">
                <a:solidFill>
                  <a:schemeClr val="accent4">
                    <a:lumMod val="75000"/>
                  </a:schemeClr>
                </a:solidFill>
              </a:rPr>
              <a:t>aiuto</a:t>
            </a:r>
            <a:endParaRPr sz="3200" b="1" dirty="0">
              <a:solidFill>
                <a:schemeClr val="accent4">
                  <a:lumMod val="75000"/>
                </a:schemeClr>
              </a:solidFill>
            </a:endParaRPr>
          </a:p>
          <a:p>
            <a:pPr marL="0" lvl="0" indent="0" algn="just" rtl="0">
              <a:lnSpc>
                <a:spcPct val="100000"/>
              </a:lnSpc>
              <a:spcBef>
                <a:spcPts val="600"/>
              </a:spcBef>
              <a:spcAft>
                <a:spcPts val="0"/>
              </a:spcAft>
              <a:buClr>
                <a:schemeClr val="accent4"/>
              </a:buClr>
              <a:buSzPts val="3200"/>
              <a:buNone/>
            </a:pPr>
            <a:endParaRPr sz="3200" dirty="0"/>
          </a:p>
        </p:txBody>
      </p:sp>
      <p:sp>
        <p:nvSpPr>
          <p:cNvPr id="370" name="Google Shape;370;gf8f86123c2_0_170"/>
          <p:cNvSpPr txBox="1">
            <a:spLocks noGrp="1"/>
          </p:cNvSpPr>
          <p:nvPr>
            <p:ph type="title"/>
          </p:nvPr>
        </p:nvSpPr>
        <p:spPr>
          <a:xfrm>
            <a:off x="246743" y="432160"/>
            <a:ext cx="12888600" cy="720000"/>
          </a:xfrm>
          <a:prstGeom prst="rect">
            <a:avLst/>
          </a:prstGeom>
          <a:no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accent2"/>
              </a:buClr>
              <a:buSzPts val="3600"/>
              <a:buFont typeface="Calibri"/>
              <a:buNone/>
            </a:pPr>
            <a:r>
              <a:rPr lang="en-US" sz="3200" dirty="0" err="1">
                <a:solidFill>
                  <a:schemeClr val="accent4">
                    <a:lumMod val="75000"/>
                  </a:schemeClr>
                </a:solidFill>
              </a:rPr>
              <a:t>Attività</a:t>
            </a:r>
            <a:r>
              <a:rPr lang="en-US" sz="3200" dirty="0">
                <a:solidFill>
                  <a:schemeClr val="accent4">
                    <a:lumMod val="75000"/>
                  </a:schemeClr>
                </a:solidFill>
              </a:rPr>
              <a:t> M1.8  </a:t>
            </a:r>
            <a:br>
              <a:rPr lang="en-US" sz="3200" dirty="0">
                <a:solidFill>
                  <a:schemeClr val="accent4">
                    <a:lumMod val="75000"/>
                  </a:schemeClr>
                </a:solidFill>
              </a:rPr>
            </a:br>
            <a:r>
              <a:rPr lang="en-US" sz="3200" dirty="0" err="1">
                <a:solidFill>
                  <a:schemeClr val="accent4">
                    <a:lumMod val="75000"/>
                  </a:schemeClr>
                </a:solidFill>
              </a:rPr>
              <a:t>Capacità</a:t>
            </a:r>
            <a:r>
              <a:rPr lang="en-US" sz="3200" dirty="0">
                <a:solidFill>
                  <a:schemeClr val="accent4">
                    <a:lumMod val="75000"/>
                  </a:schemeClr>
                </a:solidFill>
              </a:rPr>
              <a:t> </a:t>
            </a:r>
            <a:r>
              <a:rPr lang="en-US" sz="3200" dirty="0" err="1">
                <a:solidFill>
                  <a:schemeClr val="accent4">
                    <a:lumMod val="75000"/>
                  </a:schemeClr>
                </a:solidFill>
              </a:rPr>
              <a:t>riflessive</a:t>
            </a:r>
            <a:r>
              <a:rPr lang="en-US" sz="3200" dirty="0">
                <a:solidFill>
                  <a:schemeClr val="accent4">
                    <a:lumMod val="75000"/>
                  </a:schemeClr>
                </a:solidFill>
              </a:rPr>
              <a:t> o </a:t>
            </a:r>
            <a:r>
              <a:rPr lang="en-US" sz="3200" dirty="0" err="1">
                <a:solidFill>
                  <a:schemeClr val="accent4">
                    <a:lumMod val="75000"/>
                  </a:schemeClr>
                </a:solidFill>
              </a:rPr>
              <a:t>competenze</a:t>
            </a:r>
            <a:r>
              <a:rPr lang="en-US" sz="3200" dirty="0">
                <a:solidFill>
                  <a:schemeClr val="accent4">
                    <a:lumMod val="75000"/>
                  </a:schemeClr>
                </a:solidFill>
              </a:rPr>
              <a:t> </a:t>
            </a:r>
            <a:r>
              <a:rPr lang="en-US" sz="3200" dirty="0" err="1">
                <a:solidFill>
                  <a:schemeClr val="accent4">
                    <a:lumMod val="75000"/>
                  </a:schemeClr>
                </a:solidFill>
              </a:rPr>
              <a:t>finanziarie</a:t>
            </a:r>
            <a:r>
              <a:rPr lang="en-US" sz="3200" dirty="0">
                <a:solidFill>
                  <a:schemeClr val="accent4">
                    <a:lumMod val="75000"/>
                  </a:schemeClr>
                </a:solidFill>
              </a:rPr>
              <a:t>?</a:t>
            </a:r>
            <a:endParaRPr sz="3200" dirty="0">
              <a:solidFill>
                <a:schemeClr val="accent4">
                  <a:lumMod val="7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4"/>
        <p:cNvGrpSpPr/>
        <p:nvPr/>
      </p:nvGrpSpPr>
      <p:grpSpPr>
        <a:xfrm>
          <a:off x="0" y="0"/>
          <a:ext cx="0" cy="0"/>
          <a:chOff x="0" y="0"/>
          <a:chExt cx="0" cy="0"/>
        </a:xfrm>
      </p:grpSpPr>
      <p:sp>
        <p:nvSpPr>
          <p:cNvPr id="375" name="Google Shape;375;gf8f86123c2_0_175"/>
          <p:cNvSpPr/>
          <p:nvPr/>
        </p:nvSpPr>
        <p:spPr>
          <a:xfrm>
            <a:off x="0" y="0"/>
            <a:ext cx="13331700" cy="7505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lt1"/>
              </a:solidFill>
              <a:latin typeface="Calibri"/>
              <a:ea typeface="Calibri"/>
              <a:cs typeface="Calibri"/>
              <a:sym typeface="Calibri"/>
            </a:endParaRPr>
          </a:p>
        </p:txBody>
      </p:sp>
      <p:sp>
        <p:nvSpPr>
          <p:cNvPr id="376" name="Google Shape;376;gf8f86123c2_0_175"/>
          <p:cNvSpPr txBox="1">
            <a:spLocks noGrp="1"/>
          </p:cNvSpPr>
          <p:nvPr>
            <p:ph type="title"/>
          </p:nvPr>
        </p:nvSpPr>
        <p:spPr>
          <a:xfrm>
            <a:off x="700087" y="356098"/>
            <a:ext cx="11635200" cy="15660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229E86"/>
              </a:buClr>
              <a:buSzPts val="3600"/>
              <a:buFont typeface="Calibri"/>
              <a:buNone/>
            </a:pPr>
            <a:r>
              <a:rPr lang="en-US" sz="3200" dirty="0" err="1">
                <a:solidFill>
                  <a:schemeClr val="accent4">
                    <a:lumMod val="75000"/>
                  </a:schemeClr>
                </a:solidFill>
              </a:rPr>
              <a:t>Attività</a:t>
            </a:r>
            <a:r>
              <a:rPr lang="en-US" sz="3200" dirty="0">
                <a:solidFill>
                  <a:schemeClr val="accent4">
                    <a:lumMod val="75000"/>
                  </a:schemeClr>
                </a:solidFill>
              </a:rPr>
              <a:t> M1.9 </a:t>
            </a:r>
            <a:br>
              <a:rPr lang="en-US" sz="3200" dirty="0">
                <a:solidFill>
                  <a:schemeClr val="accent4">
                    <a:lumMod val="75000"/>
                  </a:schemeClr>
                </a:solidFill>
              </a:rPr>
            </a:br>
            <a:r>
              <a:rPr lang="en-US" sz="3200" dirty="0" err="1">
                <a:solidFill>
                  <a:schemeClr val="accent4">
                    <a:lumMod val="75000"/>
                  </a:schemeClr>
                </a:solidFill>
              </a:rPr>
              <a:t>Possibili</a:t>
            </a:r>
            <a:r>
              <a:rPr lang="en-US" sz="3200" dirty="0">
                <a:solidFill>
                  <a:schemeClr val="accent4">
                    <a:lumMod val="75000"/>
                  </a:schemeClr>
                </a:solidFill>
              </a:rPr>
              <a:t> </a:t>
            </a:r>
            <a:r>
              <a:rPr lang="en-US" sz="3200" dirty="0" err="1">
                <a:solidFill>
                  <a:schemeClr val="accent4">
                    <a:lumMod val="75000"/>
                  </a:schemeClr>
                </a:solidFill>
              </a:rPr>
              <a:t>scenari</a:t>
            </a:r>
            <a:r>
              <a:rPr lang="en-US" sz="3200" dirty="0">
                <a:solidFill>
                  <a:schemeClr val="accent4">
                    <a:lumMod val="75000"/>
                  </a:schemeClr>
                </a:solidFill>
              </a:rPr>
              <a:t> </a:t>
            </a:r>
            <a:r>
              <a:rPr lang="en-US" sz="3200" dirty="0" err="1">
                <a:solidFill>
                  <a:schemeClr val="accent4">
                    <a:lumMod val="75000"/>
                  </a:schemeClr>
                </a:solidFill>
              </a:rPr>
              <a:t>inerenti</a:t>
            </a:r>
            <a:r>
              <a:rPr lang="en-US" sz="3200" dirty="0">
                <a:solidFill>
                  <a:schemeClr val="accent4">
                    <a:lumMod val="75000"/>
                  </a:schemeClr>
                </a:solidFill>
              </a:rPr>
              <a:t> al </a:t>
            </a:r>
            <a:r>
              <a:rPr lang="en-US" sz="3200" dirty="0" err="1">
                <a:solidFill>
                  <a:schemeClr val="accent4">
                    <a:lumMod val="75000"/>
                  </a:schemeClr>
                </a:solidFill>
              </a:rPr>
              <a:t>programma</a:t>
            </a:r>
            <a:r>
              <a:rPr lang="en-US" sz="3200" dirty="0">
                <a:solidFill>
                  <a:schemeClr val="accent4">
                    <a:lumMod val="75000"/>
                  </a:schemeClr>
                </a:solidFill>
              </a:rPr>
              <a:t> Money Matters e </a:t>
            </a:r>
            <a:r>
              <a:rPr lang="en-US" sz="3200" dirty="0" err="1">
                <a:solidFill>
                  <a:schemeClr val="accent4">
                    <a:lumMod val="75000"/>
                  </a:schemeClr>
                </a:solidFill>
              </a:rPr>
              <a:t>competenze</a:t>
            </a:r>
            <a:r>
              <a:rPr lang="en-US" sz="3200" dirty="0">
                <a:solidFill>
                  <a:schemeClr val="accent4">
                    <a:lumMod val="75000"/>
                  </a:schemeClr>
                </a:solidFill>
              </a:rPr>
              <a:t> </a:t>
            </a:r>
            <a:r>
              <a:rPr lang="en-US" sz="3200" dirty="0" err="1">
                <a:solidFill>
                  <a:schemeClr val="accent4">
                    <a:lumMod val="75000"/>
                  </a:schemeClr>
                </a:solidFill>
              </a:rPr>
              <a:t>finanziarie</a:t>
            </a:r>
            <a:r>
              <a:rPr lang="en-US" sz="3200" dirty="0">
                <a:solidFill>
                  <a:schemeClr val="accent4">
                    <a:lumMod val="75000"/>
                  </a:schemeClr>
                </a:solidFill>
              </a:rPr>
              <a:t> </a:t>
            </a:r>
            <a:br>
              <a:rPr lang="en-US" sz="3200" dirty="0">
                <a:solidFill>
                  <a:schemeClr val="dk1"/>
                </a:solidFill>
              </a:rPr>
            </a:br>
            <a:endParaRPr sz="3200" dirty="0">
              <a:solidFill>
                <a:schemeClr val="dk1"/>
              </a:solidFill>
            </a:endParaRPr>
          </a:p>
        </p:txBody>
      </p:sp>
      <p:sp>
        <p:nvSpPr>
          <p:cNvPr id="377" name="Google Shape;377;gf8f86123c2_0_175"/>
          <p:cNvSpPr txBox="1">
            <a:spLocks noGrp="1"/>
          </p:cNvSpPr>
          <p:nvPr>
            <p:ph type="body" idx="1"/>
          </p:nvPr>
        </p:nvSpPr>
        <p:spPr>
          <a:xfrm>
            <a:off x="655073" y="2164080"/>
            <a:ext cx="11328380" cy="49855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600"/>
              </a:spcBef>
              <a:spcAft>
                <a:spcPts val="0"/>
              </a:spcAft>
              <a:buSzPts val="3200"/>
              <a:buNone/>
            </a:pPr>
            <a:endParaRPr sz="3200" dirty="0">
              <a:solidFill>
                <a:srgbClr val="C00000"/>
              </a:solidFill>
            </a:endParaRPr>
          </a:p>
          <a:p>
            <a:pPr marL="285750" lvl="0" indent="0" algn="l" rtl="0">
              <a:lnSpc>
                <a:spcPct val="90000"/>
              </a:lnSpc>
              <a:spcBef>
                <a:spcPts val="600"/>
              </a:spcBef>
              <a:spcAft>
                <a:spcPts val="0"/>
              </a:spcAft>
              <a:buSzPts val="3200"/>
              <a:buNone/>
            </a:pPr>
            <a:r>
              <a:rPr lang="en-US" sz="3200" dirty="0" err="1">
                <a:solidFill>
                  <a:srgbClr val="C00000"/>
                </a:solidFill>
              </a:rPr>
              <a:t>Esamina</a:t>
            </a:r>
            <a:r>
              <a:rPr lang="en-US" sz="3200" dirty="0">
                <a:solidFill>
                  <a:srgbClr val="C00000"/>
                </a:solidFill>
              </a:rPr>
              <a:t> </a:t>
            </a:r>
            <a:r>
              <a:rPr lang="en-US" sz="3200" dirty="0" err="1">
                <a:solidFill>
                  <a:srgbClr val="C00000"/>
                </a:solidFill>
              </a:rPr>
              <a:t>uno</a:t>
            </a:r>
            <a:r>
              <a:rPr lang="en-US" sz="3200" dirty="0">
                <a:solidFill>
                  <a:srgbClr val="C00000"/>
                </a:solidFill>
              </a:rPr>
              <a:t> </a:t>
            </a:r>
            <a:r>
              <a:rPr lang="en-US" sz="3200" dirty="0" err="1">
                <a:solidFill>
                  <a:srgbClr val="C00000"/>
                </a:solidFill>
              </a:rPr>
              <a:t>dei</a:t>
            </a:r>
            <a:r>
              <a:rPr lang="en-US" sz="3200" dirty="0">
                <a:solidFill>
                  <a:srgbClr val="C00000"/>
                </a:solidFill>
              </a:rPr>
              <a:t> </a:t>
            </a:r>
            <a:r>
              <a:rPr lang="en-US" sz="3200" dirty="0" err="1">
                <a:solidFill>
                  <a:srgbClr val="C00000"/>
                </a:solidFill>
              </a:rPr>
              <a:t>tre</a:t>
            </a:r>
            <a:r>
              <a:rPr lang="en-US" sz="3200" dirty="0">
                <a:solidFill>
                  <a:srgbClr val="C00000"/>
                </a:solidFill>
              </a:rPr>
              <a:t> </a:t>
            </a:r>
            <a:r>
              <a:rPr lang="en-US" sz="3200" dirty="0" err="1">
                <a:solidFill>
                  <a:srgbClr val="C00000"/>
                </a:solidFill>
              </a:rPr>
              <a:t>scenari</a:t>
            </a:r>
            <a:endParaRPr sz="3200" dirty="0">
              <a:solidFill>
                <a:srgbClr val="C00000"/>
              </a:solidFill>
            </a:endParaRPr>
          </a:p>
          <a:p>
            <a:pPr marL="285750" lvl="0" indent="0" algn="l" rtl="0">
              <a:lnSpc>
                <a:spcPct val="90000"/>
              </a:lnSpc>
              <a:spcBef>
                <a:spcPts val="600"/>
              </a:spcBef>
              <a:spcAft>
                <a:spcPts val="0"/>
              </a:spcAft>
              <a:buSzPts val="3200"/>
              <a:buNone/>
            </a:pPr>
            <a:endParaRPr sz="3200" dirty="0">
              <a:solidFill>
                <a:srgbClr val="C00000"/>
              </a:solidFill>
            </a:endParaRPr>
          </a:p>
          <a:p>
            <a:pPr marL="285750" lvl="0" indent="0" algn="l" rtl="0">
              <a:lnSpc>
                <a:spcPct val="90000"/>
              </a:lnSpc>
              <a:spcBef>
                <a:spcPts val="600"/>
              </a:spcBef>
              <a:spcAft>
                <a:spcPts val="0"/>
              </a:spcAft>
              <a:buSzPts val="3200"/>
              <a:buNone/>
            </a:pPr>
            <a:r>
              <a:rPr lang="en-US" sz="3200" dirty="0">
                <a:solidFill>
                  <a:srgbClr val="C00000"/>
                </a:solidFill>
                <a:latin typeface="Calibri"/>
                <a:ea typeface="Calibri"/>
                <a:cs typeface="Calibri"/>
                <a:sym typeface="Calibri"/>
              </a:rPr>
              <a:t>Con </a:t>
            </a:r>
            <a:r>
              <a:rPr lang="en-US" sz="3200" dirty="0" err="1">
                <a:solidFill>
                  <a:srgbClr val="C00000"/>
                </a:solidFill>
                <a:latin typeface="Calibri"/>
                <a:ea typeface="Calibri"/>
                <a:cs typeface="Calibri"/>
                <a:sym typeface="Calibri"/>
              </a:rPr>
              <a:t>l’aiuto</a:t>
            </a:r>
            <a:r>
              <a:rPr lang="en-US" sz="3200" dirty="0">
                <a:solidFill>
                  <a:srgbClr val="C00000"/>
                </a:solidFill>
                <a:latin typeface="Calibri"/>
                <a:ea typeface="Calibri"/>
                <a:cs typeface="Calibri"/>
                <a:sym typeface="Calibri"/>
              </a:rPr>
              <a:t> </a:t>
            </a:r>
            <a:r>
              <a:rPr lang="en-US" sz="3200" dirty="0" err="1">
                <a:solidFill>
                  <a:srgbClr val="C00000"/>
                </a:solidFill>
                <a:latin typeface="Calibri"/>
                <a:ea typeface="Calibri"/>
                <a:cs typeface="Calibri"/>
                <a:sym typeface="Calibri"/>
              </a:rPr>
              <a:t>di</a:t>
            </a:r>
            <a:r>
              <a:rPr lang="en-US" sz="3200" dirty="0">
                <a:solidFill>
                  <a:srgbClr val="C00000"/>
                </a:solidFill>
                <a:latin typeface="Calibri"/>
                <a:ea typeface="Calibri"/>
                <a:cs typeface="Calibri"/>
                <a:sym typeface="Calibri"/>
              </a:rPr>
              <a:t> un partner, </a:t>
            </a:r>
            <a:r>
              <a:rPr lang="en-US" sz="3200" dirty="0" err="1">
                <a:solidFill>
                  <a:srgbClr val="C00000"/>
                </a:solidFill>
              </a:rPr>
              <a:t>individua</a:t>
            </a:r>
            <a:r>
              <a:rPr lang="en-US" sz="3200" dirty="0">
                <a:solidFill>
                  <a:srgbClr val="C00000"/>
                </a:solidFill>
              </a:rPr>
              <a:t> le </a:t>
            </a:r>
            <a:r>
              <a:rPr lang="en-US" sz="3200" dirty="0" err="1">
                <a:solidFill>
                  <a:srgbClr val="C00000"/>
                </a:solidFill>
              </a:rPr>
              <a:t>capacità</a:t>
            </a:r>
            <a:r>
              <a:rPr lang="en-US" sz="3200" dirty="0">
                <a:solidFill>
                  <a:srgbClr val="C00000"/>
                </a:solidFill>
                <a:latin typeface="Calibri"/>
                <a:ea typeface="Calibri"/>
                <a:cs typeface="Calibri"/>
                <a:sym typeface="Calibri"/>
              </a:rPr>
              <a:t> </a:t>
            </a:r>
            <a:r>
              <a:rPr lang="en-US" sz="3200" dirty="0" err="1">
                <a:solidFill>
                  <a:srgbClr val="C00000"/>
                </a:solidFill>
                <a:latin typeface="Calibri"/>
                <a:ea typeface="Calibri"/>
                <a:cs typeface="Calibri"/>
                <a:sym typeface="Calibri"/>
              </a:rPr>
              <a:t>finanziarie</a:t>
            </a:r>
            <a:r>
              <a:rPr lang="en-US" sz="3200" dirty="0">
                <a:solidFill>
                  <a:srgbClr val="C00000"/>
                </a:solidFill>
                <a:latin typeface="Calibri"/>
                <a:ea typeface="Calibri"/>
                <a:cs typeface="Calibri"/>
                <a:sym typeface="Calibri"/>
              </a:rPr>
              <a:t> o </a:t>
            </a:r>
            <a:r>
              <a:rPr lang="en-US" sz="3200" dirty="0" err="1">
                <a:solidFill>
                  <a:srgbClr val="C00000"/>
                </a:solidFill>
                <a:latin typeface="Calibri"/>
                <a:ea typeface="Calibri"/>
                <a:cs typeface="Calibri"/>
                <a:sym typeface="Calibri"/>
              </a:rPr>
              <a:t>riflessive</a:t>
            </a:r>
            <a:r>
              <a:rPr lang="en-US" sz="3200" dirty="0">
                <a:solidFill>
                  <a:srgbClr val="C00000"/>
                </a:solidFill>
                <a:latin typeface="Calibri"/>
                <a:ea typeface="Calibri"/>
                <a:cs typeface="Calibri"/>
                <a:sym typeface="Calibri"/>
              </a:rPr>
              <a:t> </a:t>
            </a:r>
            <a:r>
              <a:rPr lang="en-US" sz="3200" dirty="0" err="1">
                <a:solidFill>
                  <a:srgbClr val="C00000"/>
                </a:solidFill>
                <a:latin typeface="Calibri"/>
                <a:ea typeface="Calibri"/>
                <a:cs typeface="Calibri"/>
                <a:sym typeface="Calibri"/>
              </a:rPr>
              <a:t>presenti</a:t>
            </a:r>
            <a:r>
              <a:rPr lang="en-US" sz="3200" dirty="0">
                <a:solidFill>
                  <a:srgbClr val="C00000"/>
                </a:solidFill>
                <a:latin typeface="Calibri"/>
                <a:ea typeface="Calibri"/>
                <a:cs typeface="Calibri"/>
                <a:sym typeface="Calibri"/>
              </a:rPr>
              <a:t> </a:t>
            </a:r>
            <a:r>
              <a:rPr lang="en-US" sz="3200" dirty="0" err="1">
                <a:solidFill>
                  <a:srgbClr val="C00000"/>
                </a:solidFill>
                <a:latin typeface="Calibri"/>
                <a:ea typeface="Calibri"/>
                <a:cs typeface="Calibri"/>
                <a:sym typeface="Calibri"/>
              </a:rPr>
              <a:t>nel</a:t>
            </a:r>
            <a:r>
              <a:rPr lang="en-US" sz="3200" dirty="0">
                <a:solidFill>
                  <a:srgbClr val="C00000"/>
                </a:solidFill>
                <a:latin typeface="Calibri"/>
                <a:ea typeface="Calibri"/>
                <a:cs typeface="Calibri"/>
                <a:sym typeface="Calibri"/>
              </a:rPr>
              <a:t> </a:t>
            </a:r>
            <a:r>
              <a:rPr lang="en-US" sz="3200" dirty="0" err="1">
                <a:solidFill>
                  <a:srgbClr val="C00000"/>
                </a:solidFill>
                <a:latin typeface="Calibri"/>
                <a:ea typeface="Calibri"/>
                <a:cs typeface="Calibri"/>
                <a:sym typeface="Calibri"/>
              </a:rPr>
              <a:t>tuo</a:t>
            </a:r>
            <a:r>
              <a:rPr lang="en-US" sz="3200" dirty="0">
                <a:solidFill>
                  <a:srgbClr val="C00000"/>
                </a:solidFill>
                <a:latin typeface="Calibri"/>
                <a:ea typeface="Calibri"/>
                <a:cs typeface="Calibri"/>
                <a:sym typeface="Calibri"/>
              </a:rPr>
              <a:t> scenario</a:t>
            </a:r>
            <a:endParaRPr sz="3200" dirty="0"/>
          </a:p>
          <a:p>
            <a:pPr marL="0" lvl="0" indent="0" algn="l" rtl="0">
              <a:lnSpc>
                <a:spcPct val="90000"/>
              </a:lnSpc>
              <a:spcBef>
                <a:spcPts val="600"/>
              </a:spcBef>
              <a:spcAft>
                <a:spcPts val="0"/>
              </a:spcAft>
              <a:buSzPts val="3200"/>
              <a:buNone/>
            </a:pPr>
            <a:endParaRPr sz="3708" dirty="0">
              <a:solidFill>
                <a:srgbClr val="C00000"/>
              </a:solidFill>
              <a:latin typeface="Calibri"/>
              <a:ea typeface="Calibri"/>
              <a:cs typeface="Calibri"/>
              <a:sym typeface="Calibri"/>
            </a:endParaRPr>
          </a:p>
          <a:p>
            <a:pPr marL="285750" lvl="0" indent="0" algn="ctr" rtl="0">
              <a:lnSpc>
                <a:spcPct val="90000"/>
              </a:lnSpc>
              <a:spcBef>
                <a:spcPts val="600"/>
              </a:spcBef>
              <a:spcAft>
                <a:spcPts val="0"/>
              </a:spcAft>
              <a:buSzPts val="3200"/>
              <a:buNone/>
            </a:pPr>
            <a:r>
              <a:rPr lang="en-US" sz="3708" i="1" dirty="0" err="1">
                <a:solidFill>
                  <a:schemeClr val="accent4">
                    <a:lumMod val="75000"/>
                  </a:schemeClr>
                </a:solidFill>
                <a:latin typeface="Calibri"/>
                <a:ea typeface="Calibri"/>
                <a:cs typeface="Calibri"/>
                <a:sym typeface="Calibri"/>
              </a:rPr>
              <a:t>Alcune</a:t>
            </a:r>
            <a:r>
              <a:rPr lang="en-US" sz="3708" i="1" dirty="0">
                <a:solidFill>
                  <a:schemeClr val="accent4">
                    <a:lumMod val="75000"/>
                  </a:schemeClr>
                </a:solidFill>
                <a:latin typeface="Calibri"/>
                <a:ea typeface="Calibri"/>
                <a:cs typeface="Calibri"/>
                <a:sym typeface="Calibri"/>
              </a:rPr>
              <a:t> </a:t>
            </a:r>
            <a:r>
              <a:rPr lang="en-US" sz="3708" i="1" dirty="0" err="1">
                <a:solidFill>
                  <a:schemeClr val="accent4">
                    <a:lumMod val="75000"/>
                  </a:schemeClr>
                </a:solidFill>
                <a:latin typeface="Calibri"/>
                <a:ea typeface="Calibri"/>
                <a:cs typeface="Calibri"/>
                <a:sym typeface="Calibri"/>
              </a:rPr>
              <a:t>sono</a:t>
            </a:r>
            <a:r>
              <a:rPr lang="en-US" sz="3200" i="1" dirty="0">
                <a:solidFill>
                  <a:schemeClr val="accent4">
                    <a:lumMod val="75000"/>
                  </a:schemeClr>
                </a:solidFill>
                <a:latin typeface="Calibri"/>
                <a:ea typeface="Calibri"/>
                <a:cs typeface="Calibri"/>
                <a:sym typeface="Calibri"/>
              </a:rPr>
              <a:t> </a:t>
            </a:r>
            <a:r>
              <a:rPr lang="en-US" sz="3200" i="1" dirty="0" err="1">
                <a:solidFill>
                  <a:schemeClr val="accent4">
                    <a:lumMod val="75000"/>
                  </a:schemeClr>
                </a:solidFill>
                <a:latin typeface="Calibri"/>
                <a:ea typeface="Calibri"/>
                <a:cs typeface="Calibri"/>
                <a:sym typeface="Calibri"/>
              </a:rPr>
              <a:t>evidenti</a:t>
            </a:r>
            <a:r>
              <a:rPr lang="en-US" sz="3200" i="1" dirty="0">
                <a:solidFill>
                  <a:schemeClr val="accent4">
                    <a:lumMod val="75000"/>
                  </a:schemeClr>
                </a:solidFill>
                <a:latin typeface="Calibri"/>
                <a:ea typeface="Calibri"/>
                <a:cs typeface="Calibri"/>
                <a:sym typeface="Calibri"/>
              </a:rPr>
              <a:t> ma </a:t>
            </a:r>
            <a:r>
              <a:rPr lang="en-US" sz="3200" i="1" dirty="0" err="1">
                <a:solidFill>
                  <a:schemeClr val="accent4">
                    <a:lumMod val="75000"/>
                  </a:schemeClr>
                </a:solidFill>
                <a:latin typeface="Calibri"/>
                <a:ea typeface="Calibri"/>
                <a:cs typeface="Calibri"/>
                <a:sym typeface="Calibri"/>
              </a:rPr>
              <a:t>probabilmente</a:t>
            </a:r>
            <a:r>
              <a:rPr lang="en-US" sz="3200" i="1" dirty="0">
                <a:solidFill>
                  <a:schemeClr val="accent4">
                    <a:lumMod val="75000"/>
                  </a:schemeClr>
                </a:solidFill>
                <a:latin typeface="Calibri"/>
                <a:ea typeface="Calibri"/>
                <a:cs typeface="Calibri"/>
                <a:sym typeface="Calibri"/>
              </a:rPr>
              <a:t> </a:t>
            </a:r>
            <a:r>
              <a:rPr lang="en-US" sz="3200" i="1" dirty="0" err="1">
                <a:solidFill>
                  <a:schemeClr val="accent4">
                    <a:lumMod val="75000"/>
                  </a:schemeClr>
                </a:solidFill>
                <a:latin typeface="Calibri"/>
                <a:ea typeface="Calibri"/>
                <a:cs typeface="Calibri"/>
                <a:sym typeface="Calibri"/>
              </a:rPr>
              <a:t>ce</a:t>
            </a:r>
            <a:r>
              <a:rPr lang="en-US" sz="3200" i="1" dirty="0">
                <a:solidFill>
                  <a:schemeClr val="accent4">
                    <a:lumMod val="75000"/>
                  </a:schemeClr>
                </a:solidFill>
                <a:latin typeface="Calibri"/>
                <a:ea typeface="Calibri"/>
                <a:cs typeface="Calibri"/>
                <a:sym typeface="Calibri"/>
              </a:rPr>
              <a:t> ne </a:t>
            </a:r>
            <a:r>
              <a:rPr lang="en-US" sz="3200" i="1" dirty="0" err="1">
                <a:solidFill>
                  <a:schemeClr val="accent4">
                    <a:lumMod val="75000"/>
                  </a:schemeClr>
                </a:solidFill>
                <a:latin typeface="Calibri"/>
                <a:ea typeface="Calibri"/>
                <a:cs typeface="Calibri"/>
                <a:sym typeface="Calibri"/>
              </a:rPr>
              <a:t>sono</a:t>
            </a:r>
            <a:r>
              <a:rPr lang="en-US" sz="3200" i="1" dirty="0">
                <a:solidFill>
                  <a:schemeClr val="accent4">
                    <a:lumMod val="75000"/>
                  </a:schemeClr>
                </a:solidFill>
                <a:latin typeface="Calibri"/>
                <a:ea typeface="Calibri"/>
                <a:cs typeface="Calibri"/>
                <a:sym typeface="Calibri"/>
              </a:rPr>
              <a:t> </a:t>
            </a:r>
            <a:r>
              <a:rPr lang="en-US" sz="3200" i="1" dirty="0" err="1">
                <a:solidFill>
                  <a:schemeClr val="accent4">
                    <a:lumMod val="75000"/>
                  </a:schemeClr>
                </a:solidFill>
                <a:latin typeface="Calibri"/>
                <a:ea typeface="Calibri"/>
                <a:cs typeface="Calibri"/>
                <a:sym typeface="Calibri"/>
              </a:rPr>
              <a:t>altre</a:t>
            </a:r>
            <a:endParaRPr sz="3200" b="1" i="1" dirty="0">
              <a:solidFill>
                <a:schemeClr val="accent4">
                  <a:lumMod val="75000"/>
                </a:schemeClr>
              </a:solidFill>
              <a:latin typeface="Calibri"/>
              <a:ea typeface="Calibri"/>
              <a:cs typeface="Calibri"/>
              <a:sym typeface="Calibri"/>
            </a:endParaRPr>
          </a:p>
          <a:p>
            <a:pPr marL="0" lvl="0" indent="203200" algn="l" rtl="0">
              <a:lnSpc>
                <a:spcPct val="90000"/>
              </a:lnSpc>
              <a:spcBef>
                <a:spcPts val="600"/>
              </a:spcBef>
              <a:spcAft>
                <a:spcPts val="0"/>
              </a:spcAft>
              <a:buSzPts val="3200"/>
              <a:buFont typeface="Arial"/>
              <a:buNone/>
            </a:pPr>
            <a:endParaRPr sz="3200" dirty="0">
              <a:solidFill>
                <a:srgbClr val="FF0000"/>
              </a:solidFill>
              <a:latin typeface="Calibri"/>
              <a:ea typeface="Calibri"/>
              <a:cs typeface="Calibri"/>
              <a:sym typeface="Calibri"/>
            </a:endParaRPr>
          </a:p>
        </p:txBody>
      </p:sp>
      <p:sp>
        <p:nvSpPr>
          <p:cNvPr id="378" name="Google Shape;378;gf8f86123c2_0_175"/>
          <p:cNvSpPr txBox="1"/>
          <p:nvPr/>
        </p:nvSpPr>
        <p:spPr>
          <a:xfrm>
            <a:off x="7574280" y="7194978"/>
            <a:ext cx="5757464"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err="1">
                <a:solidFill>
                  <a:schemeClr val="dk1"/>
                </a:solidFill>
                <a:latin typeface="Calibri"/>
                <a:ea typeface="Calibri"/>
                <a:cs typeface="Calibri"/>
                <a:sym typeface="Calibri"/>
              </a:rPr>
              <a:t>Fonte</a:t>
            </a:r>
            <a:r>
              <a:rPr lang="en-US" sz="1000" b="0" i="0" u="none" strike="noStrike" cap="none" dirty="0">
                <a:solidFill>
                  <a:schemeClr val="dk1"/>
                </a:solidFill>
                <a:latin typeface="Calibri"/>
                <a:ea typeface="Calibri"/>
                <a:cs typeface="Calibri"/>
                <a:sym typeface="Calibri"/>
              </a:rPr>
              <a:t> </a:t>
            </a:r>
            <a:r>
              <a:rPr lang="en-US" sz="1000" b="0" i="0" u="none" strike="noStrike" cap="none" dirty="0" err="1">
                <a:solidFill>
                  <a:schemeClr val="dk1"/>
                </a:solidFill>
                <a:latin typeface="Calibri"/>
                <a:ea typeface="Calibri"/>
                <a:cs typeface="Calibri"/>
                <a:sym typeface="Calibri"/>
              </a:rPr>
              <a:t>dell’immagine</a:t>
            </a:r>
            <a:r>
              <a:rPr lang="en-US" sz="1000" b="0" i="0" u="none" strike="noStrike" cap="none" dirty="0">
                <a:solidFill>
                  <a:schemeClr val="dk1"/>
                </a:solidFill>
                <a:latin typeface="Calibri"/>
                <a:ea typeface="Calibri"/>
                <a:cs typeface="Calibri"/>
                <a:sym typeface="Calibri"/>
              </a:rPr>
              <a:t>: </a:t>
            </a:r>
            <a:r>
              <a:rPr lang="en-US" sz="10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https://piggybankproject.eu/elearning/course/view.php?id=2&amp;section=3</a:t>
            </a:r>
            <a:endParaRPr sz="1000" b="0" i="0" u="none" strike="noStrike" cap="none" dirty="0">
              <a:solidFill>
                <a:schemeClr val="dk1"/>
              </a:solidFill>
              <a:latin typeface="Calibri"/>
              <a:ea typeface="Calibri"/>
              <a:cs typeface="Calibri"/>
              <a:sym typeface="Calibri"/>
            </a:endParaRPr>
          </a:p>
        </p:txBody>
      </p:sp>
      <p:pic>
        <p:nvPicPr>
          <p:cNvPr id="379" name="Google Shape;379;gf8f86123c2_0_175"/>
          <p:cNvPicPr preferRelativeResize="0"/>
          <p:nvPr/>
        </p:nvPicPr>
        <p:blipFill rotWithShape="1">
          <a:blip r:embed="rId4">
            <a:alphaModFix/>
          </a:blip>
          <a:srcRect/>
          <a:stretch/>
        </p:blipFill>
        <p:spPr>
          <a:xfrm>
            <a:off x="7581626" y="1561790"/>
            <a:ext cx="4861955" cy="20171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solidFill>
                  <a:srgbClr val="097D74"/>
                </a:solidFill>
              </a:rPr>
              <a:t>Modulo 1 </a:t>
            </a:r>
            <a:r>
              <a:rPr lang="en-US" sz="3200" dirty="0" err="1">
                <a:solidFill>
                  <a:srgbClr val="097D74"/>
                </a:solidFill>
              </a:rPr>
              <a:t>Mappa</a:t>
            </a:r>
            <a:r>
              <a:rPr lang="en-US" sz="3200" dirty="0">
                <a:solidFill>
                  <a:srgbClr val="097D74"/>
                </a:solidFill>
              </a:rPr>
              <a:t> </a:t>
            </a:r>
            <a:r>
              <a:rPr lang="en-US" sz="3200" dirty="0" err="1">
                <a:solidFill>
                  <a:srgbClr val="097D74"/>
                </a:solidFill>
              </a:rPr>
              <a:t>Concettuale</a:t>
            </a:r>
            <a:r>
              <a:rPr lang="en-US" sz="3200" dirty="0">
                <a:solidFill>
                  <a:srgbClr val="097D74"/>
                </a:solidFill>
              </a:rPr>
              <a:t> </a:t>
            </a:r>
            <a:r>
              <a:rPr lang="en-US" sz="3200" dirty="0" err="1">
                <a:solidFill>
                  <a:srgbClr val="097D74"/>
                </a:solidFill>
              </a:rPr>
              <a:t>della</a:t>
            </a:r>
            <a:r>
              <a:rPr lang="en-US" sz="3200" dirty="0">
                <a:solidFill>
                  <a:srgbClr val="097D74"/>
                </a:solidFill>
              </a:rPr>
              <a:t> </a:t>
            </a:r>
            <a:r>
              <a:rPr lang="en-US" sz="3200" dirty="0" err="1">
                <a:solidFill>
                  <a:srgbClr val="097D74"/>
                </a:solidFill>
              </a:rPr>
              <a:t>Sessione</a:t>
            </a:r>
            <a:endParaRPr sz="3200" dirty="0">
              <a:solidFill>
                <a:srgbClr val="097D74"/>
              </a:solidFill>
            </a:endParaRPr>
          </a:p>
        </p:txBody>
      </p:sp>
      <p:sp>
        <p:nvSpPr>
          <p:cNvPr id="111" name="Google Shape;111;p2"/>
          <p:cNvSpPr/>
          <p:nvPr/>
        </p:nvSpPr>
        <p:spPr>
          <a:xfrm>
            <a:off x="5511800" y="1257300"/>
            <a:ext cx="2095500" cy="2032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pic>
        <p:nvPicPr>
          <p:cNvPr id="112" name="Google Shape;112;p2" descr="Picture 8"/>
          <p:cNvPicPr preferRelativeResize="0"/>
          <p:nvPr/>
        </p:nvPicPr>
        <p:blipFill rotWithShape="1">
          <a:blip r:embed="rId3">
            <a:alphaModFix/>
          </a:blip>
          <a:srcRect t="24175" b="11877"/>
          <a:stretch/>
        </p:blipFill>
        <p:spPr>
          <a:xfrm>
            <a:off x="0" y="1064848"/>
            <a:ext cx="13279866" cy="6008692"/>
          </a:xfrm>
          <a:prstGeom prst="rect">
            <a:avLst/>
          </a:prstGeom>
          <a:noFill/>
          <a:ln>
            <a:noFill/>
          </a:ln>
        </p:spPr>
      </p:pic>
      <p:sp>
        <p:nvSpPr>
          <p:cNvPr id="113" name="Google Shape;113;p2"/>
          <p:cNvSpPr/>
          <p:nvPr/>
        </p:nvSpPr>
        <p:spPr>
          <a:xfrm>
            <a:off x="5511800" y="948959"/>
            <a:ext cx="2095500" cy="402764"/>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f8f86123c2_0_183"/>
          <p:cNvSpPr txBox="1">
            <a:spLocks noGrp="1"/>
          </p:cNvSpPr>
          <p:nvPr>
            <p:ph type="body" idx="1"/>
          </p:nvPr>
        </p:nvSpPr>
        <p:spPr>
          <a:xfrm>
            <a:off x="518167" y="899886"/>
            <a:ext cx="12330000" cy="4560785"/>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SzPts val="2188"/>
              <a:buNone/>
            </a:pPr>
            <a:r>
              <a:rPr lang="en-US" sz="3200" b="1" dirty="0">
                <a:solidFill>
                  <a:srgbClr val="FF0000"/>
                </a:solidFill>
              </a:rPr>
              <a:t>M1.9a       </a:t>
            </a:r>
          </a:p>
          <a:p>
            <a:pPr marL="0" lvl="0" indent="0" algn="just" rtl="0">
              <a:lnSpc>
                <a:spcPct val="100000"/>
              </a:lnSpc>
              <a:spcBef>
                <a:spcPts val="0"/>
              </a:spcBef>
              <a:spcAft>
                <a:spcPts val="0"/>
              </a:spcAft>
              <a:buSzPts val="2188"/>
              <a:buNone/>
            </a:pPr>
            <a:r>
              <a:rPr lang="en-US" sz="3200" b="1" dirty="0">
                <a:solidFill>
                  <a:srgbClr val="FF0000"/>
                </a:solidFill>
              </a:rPr>
              <a:t>Carte </a:t>
            </a:r>
            <a:r>
              <a:rPr lang="en-US" sz="3200" b="1" dirty="0" err="1">
                <a:solidFill>
                  <a:srgbClr val="FF0000"/>
                </a:solidFill>
              </a:rPr>
              <a:t>di</a:t>
            </a:r>
            <a:r>
              <a:rPr lang="en-US" sz="3200" b="1" dirty="0">
                <a:solidFill>
                  <a:srgbClr val="FF0000"/>
                </a:solidFill>
              </a:rPr>
              <a:t> </a:t>
            </a:r>
            <a:r>
              <a:rPr lang="en-US" sz="3200" b="1" dirty="0" err="1">
                <a:solidFill>
                  <a:srgbClr val="FF0000"/>
                </a:solidFill>
              </a:rPr>
              <a:t>credito</a:t>
            </a:r>
            <a:r>
              <a:rPr lang="en-US" sz="3200" b="1" dirty="0">
                <a:solidFill>
                  <a:srgbClr val="FF0000"/>
                </a:solidFill>
              </a:rPr>
              <a:t> – </a:t>
            </a:r>
            <a:r>
              <a:rPr lang="en-US" sz="3200" b="1" dirty="0" err="1">
                <a:solidFill>
                  <a:srgbClr val="FF0000"/>
                </a:solidFill>
              </a:rPr>
              <a:t>spendere</a:t>
            </a:r>
            <a:r>
              <a:rPr lang="en-US" sz="3200" b="1" dirty="0">
                <a:solidFill>
                  <a:srgbClr val="FF0000"/>
                </a:solidFill>
              </a:rPr>
              <a:t> I </a:t>
            </a:r>
            <a:r>
              <a:rPr lang="en-US" sz="3200" b="1" dirty="0" err="1">
                <a:solidFill>
                  <a:srgbClr val="FF0000"/>
                </a:solidFill>
              </a:rPr>
              <a:t>soldi</a:t>
            </a:r>
            <a:r>
              <a:rPr lang="en-US" sz="3200" b="1" dirty="0">
                <a:solidFill>
                  <a:srgbClr val="FF0000"/>
                </a:solidFill>
              </a:rPr>
              <a:t> e </a:t>
            </a:r>
            <a:r>
              <a:rPr lang="en-US" sz="3200" b="1" dirty="0" err="1">
                <a:solidFill>
                  <a:srgbClr val="FF0000"/>
                </a:solidFill>
              </a:rPr>
              <a:t>ripagare</a:t>
            </a:r>
            <a:r>
              <a:rPr lang="en-US" sz="3200" b="1" dirty="0">
                <a:solidFill>
                  <a:srgbClr val="FF0000"/>
                </a:solidFill>
              </a:rPr>
              <a:t> </a:t>
            </a:r>
            <a:r>
              <a:rPr lang="en-US" sz="3200" b="1" dirty="0" err="1">
                <a:solidFill>
                  <a:srgbClr val="FF0000"/>
                </a:solidFill>
              </a:rPr>
              <a:t>il</a:t>
            </a:r>
            <a:r>
              <a:rPr lang="en-US" sz="3200" b="1" dirty="0">
                <a:solidFill>
                  <a:srgbClr val="FF0000"/>
                </a:solidFill>
              </a:rPr>
              <a:t> </a:t>
            </a:r>
            <a:r>
              <a:rPr lang="en-US" sz="3200" b="1" dirty="0" err="1">
                <a:solidFill>
                  <a:srgbClr val="FF0000"/>
                </a:solidFill>
              </a:rPr>
              <a:t>creditore</a:t>
            </a:r>
            <a:endParaRPr dirty="0"/>
          </a:p>
          <a:p>
            <a:pPr marL="0" lvl="0" indent="0" algn="just" rtl="0">
              <a:lnSpc>
                <a:spcPct val="100000"/>
              </a:lnSpc>
              <a:spcBef>
                <a:spcPts val="600"/>
              </a:spcBef>
              <a:spcAft>
                <a:spcPts val="0"/>
              </a:spcAft>
              <a:buClr>
                <a:schemeClr val="accent4"/>
              </a:buClr>
              <a:buSzPts val="3200"/>
              <a:buNone/>
            </a:pPr>
            <a:r>
              <a:rPr lang="en-US" sz="3200" b="1" dirty="0"/>
              <a:t>Ti </a:t>
            </a:r>
            <a:r>
              <a:rPr lang="en-US" sz="3200" b="1" dirty="0" err="1"/>
              <a:t>vengono</a:t>
            </a:r>
            <a:r>
              <a:rPr lang="en-US" sz="3200" b="1" dirty="0"/>
              <a:t> in </a:t>
            </a:r>
            <a:r>
              <a:rPr lang="en-US" sz="3200" b="1" dirty="0" err="1"/>
              <a:t>mente</a:t>
            </a:r>
            <a:r>
              <a:rPr lang="en-US" sz="3200" b="1" dirty="0"/>
              <a:t> </a:t>
            </a:r>
            <a:r>
              <a:rPr lang="en-US" sz="3200" b="1" dirty="0" err="1"/>
              <a:t>altre</a:t>
            </a:r>
            <a:r>
              <a:rPr lang="en-US" sz="3200" b="1" dirty="0"/>
              <a:t> </a:t>
            </a:r>
            <a:r>
              <a:rPr lang="en-US" sz="3200" b="1" dirty="0" err="1"/>
              <a:t>capacità</a:t>
            </a:r>
            <a:r>
              <a:rPr lang="en-US" sz="3200" b="1" dirty="0"/>
              <a:t> </a:t>
            </a:r>
            <a:r>
              <a:rPr lang="en-US" sz="3200" b="1" dirty="0" err="1"/>
              <a:t>finanziarie</a:t>
            </a:r>
            <a:r>
              <a:rPr lang="en-US" sz="3200" b="1" dirty="0"/>
              <a:t> o </a:t>
            </a:r>
            <a:r>
              <a:rPr lang="en-US" sz="3200" b="1" dirty="0" err="1"/>
              <a:t>riflessive</a:t>
            </a:r>
            <a:r>
              <a:rPr lang="en-US" sz="3200" b="1" dirty="0"/>
              <a:t> implicate?</a:t>
            </a:r>
            <a:endParaRPr sz="3200" dirty="0"/>
          </a:p>
          <a:p>
            <a:pPr marL="0" lvl="0" indent="0" algn="just" rtl="0">
              <a:lnSpc>
                <a:spcPct val="100000"/>
              </a:lnSpc>
              <a:spcBef>
                <a:spcPts val="600"/>
              </a:spcBef>
              <a:spcAft>
                <a:spcPts val="0"/>
              </a:spcAft>
              <a:buClr>
                <a:schemeClr val="accent4"/>
              </a:buClr>
              <a:buSzPts val="3200"/>
              <a:buNone/>
            </a:pPr>
            <a:endParaRPr sz="3200" b="1" dirty="0"/>
          </a:p>
          <a:p>
            <a:pPr marL="0" lvl="0" indent="0" algn="just" rtl="0">
              <a:lnSpc>
                <a:spcPct val="100000"/>
              </a:lnSpc>
              <a:spcBef>
                <a:spcPts val="600"/>
              </a:spcBef>
              <a:spcAft>
                <a:spcPts val="0"/>
              </a:spcAft>
              <a:buClr>
                <a:schemeClr val="accent4"/>
              </a:buClr>
              <a:buSzPts val="3200"/>
              <a:buNone/>
            </a:pPr>
            <a:r>
              <a:rPr lang="en-US" sz="3200" b="1" dirty="0"/>
              <a:t> </a:t>
            </a:r>
            <a:endParaRPr dirty="0"/>
          </a:p>
          <a:p>
            <a:pPr marL="0" lvl="0" indent="0" algn="just" rtl="0">
              <a:lnSpc>
                <a:spcPct val="100000"/>
              </a:lnSpc>
              <a:spcBef>
                <a:spcPts val="600"/>
              </a:spcBef>
              <a:spcAft>
                <a:spcPts val="0"/>
              </a:spcAft>
              <a:buClr>
                <a:schemeClr val="accent4"/>
              </a:buClr>
              <a:buSzPts val="3200"/>
              <a:buNone/>
            </a:pPr>
            <a:r>
              <a:rPr lang="en-US" sz="3200" dirty="0"/>
              <a:t> </a:t>
            </a:r>
            <a:endParaRPr dirty="0"/>
          </a:p>
          <a:p>
            <a:pPr marL="0" lvl="0" indent="0" algn="just" rtl="0">
              <a:lnSpc>
                <a:spcPct val="100000"/>
              </a:lnSpc>
              <a:spcBef>
                <a:spcPts val="600"/>
              </a:spcBef>
              <a:spcAft>
                <a:spcPts val="0"/>
              </a:spcAft>
              <a:buClr>
                <a:schemeClr val="accent4"/>
              </a:buClr>
              <a:buSzPts val="3200"/>
              <a:buNone/>
            </a:pPr>
            <a:r>
              <a:rPr lang="en-US" sz="3200" b="1" dirty="0"/>
              <a:t> </a:t>
            </a:r>
            <a:endParaRPr dirty="0"/>
          </a:p>
          <a:p>
            <a:pPr marL="0" lvl="0" indent="0" algn="just" rtl="0">
              <a:lnSpc>
                <a:spcPct val="100000"/>
              </a:lnSpc>
              <a:spcBef>
                <a:spcPts val="600"/>
              </a:spcBef>
              <a:spcAft>
                <a:spcPts val="0"/>
              </a:spcAft>
              <a:buClr>
                <a:schemeClr val="accent4"/>
              </a:buClr>
              <a:buSzPts val="3200"/>
              <a:buNone/>
            </a:pPr>
            <a:r>
              <a:rPr lang="en-US" sz="3200" dirty="0"/>
              <a:t> </a:t>
            </a:r>
            <a:endParaRPr dirty="0"/>
          </a:p>
          <a:p>
            <a:pPr marL="0" lvl="0" indent="0" algn="just" rtl="0">
              <a:lnSpc>
                <a:spcPct val="100000"/>
              </a:lnSpc>
              <a:spcBef>
                <a:spcPts val="600"/>
              </a:spcBef>
              <a:spcAft>
                <a:spcPts val="0"/>
              </a:spcAft>
              <a:buClr>
                <a:schemeClr val="accent4"/>
              </a:buClr>
              <a:buSzPts val="3200"/>
              <a:buNone/>
            </a:pPr>
            <a:br>
              <a:rPr lang="en-US" sz="3200" dirty="0"/>
            </a:br>
            <a:endParaRPr sz="3200" dirty="0"/>
          </a:p>
        </p:txBody>
      </p:sp>
      <p:sp>
        <p:nvSpPr>
          <p:cNvPr id="385" name="Google Shape;385;gf8f86123c2_0_18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fontScale="90000"/>
          </a:bodyPr>
          <a:lstStyle/>
          <a:p>
            <a:pPr marL="0" lvl="0" indent="0" algn="l" rtl="0">
              <a:lnSpc>
                <a:spcPct val="90000"/>
              </a:lnSpc>
              <a:spcBef>
                <a:spcPts val="0"/>
              </a:spcBef>
              <a:spcAft>
                <a:spcPts val="0"/>
              </a:spcAft>
              <a:buClr>
                <a:schemeClr val="accent2"/>
              </a:buClr>
              <a:buSzPct val="100000"/>
              <a:buFont typeface="Calibri"/>
              <a:buNone/>
            </a:pPr>
            <a:r>
              <a:rPr lang="en-US" sz="3600" dirty="0" err="1">
                <a:solidFill>
                  <a:schemeClr val="accent4">
                    <a:lumMod val="75000"/>
                  </a:schemeClr>
                </a:solidFill>
              </a:rPr>
              <a:t>Collegare</a:t>
            </a:r>
            <a:r>
              <a:rPr lang="en-US" sz="3600" dirty="0">
                <a:solidFill>
                  <a:schemeClr val="accent4">
                    <a:lumMod val="75000"/>
                  </a:schemeClr>
                </a:solidFill>
              </a:rPr>
              <a:t> le  </a:t>
            </a:r>
            <a:r>
              <a:rPr lang="en-US" sz="3600" dirty="0" err="1">
                <a:solidFill>
                  <a:schemeClr val="accent4">
                    <a:lumMod val="75000"/>
                  </a:schemeClr>
                </a:solidFill>
              </a:rPr>
              <a:t>capacità</a:t>
            </a:r>
            <a:r>
              <a:rPr lang="en-US" sz="3600" dirty="0">
                <a:solidFill>
                  <a:schemeClr val="accent4">
                    <a:lumMod val="75000"/>
                  </a:schemeClr>
                </a:solidFill>
              </a:rPr>
              <a:t> </a:t>
            </a:r>
            <a:r>
              <a:rPr lang="en-US" sz="3600" dirty="0" err="1">
                <a:solidFill>
                  <a:schemeClr val="accent4">
                    <a:lumMod val="75000"/>
                  </a:schemeClr>
                </a:solidFill>
              </a:rPr>
              <a:t>finanziarie</a:t>
            </a:r>
            <a:r>
              <a:rPr lang="en-US" sz="3600" dirty="0">
                <a:solidFill>
                  <a:schemeClr val="accent4">
                    <a:lumMod val="75000"/>
                  </a:schemeClr>
                </a:solidFill>
              </a:rPr>
              <a:t> e </a:t>
            </a:r>
            <a:r>
              <a:rPr lang="en-US" sz="3600" dirty="0" err="1">
                <a:solidFill>
                  <a:schemeClr val="accent4">
                    <a:lumMod val="75000"/>
                  </a:schemeClr>
                </a:solidFill>
              </a:rPr>
              <a:t>riflessive</a:t>
            </a:r>
            <a:r>
              <a:rPr lang="en-US" sz="3600" dirty="0">
                <a:solidFill>
                  <a:schemeClr val="accent4">
                    <a:lumMod val="75000"/>
                  </a:schemeClr>
                </a:solidFill>
              </a:rPr>
              <a:t> </a:t>
            </a:r>
            <a:r>
              <a:rPr lang="en-US" sz="3600" dirty="0" err="1">
                <a:solidFill>
                  <a:schemeClr val="accent4">
                    <a:lumMod val="75000"/>
                  </a:schemeClr>
                </a:solidFill>
              </a:rPr>
              <a:t>inerenti</a:t>
            </a:r>
            <a:r>
              <a:rPr lang="en-US" sz="3600" dirty="0">
                <a:solidFill>
                  <a:schemeClr val="accent4">
                    <a:lumMod val="75000"/>
                  </a:schemeClr>
                </a:solidFill>
              </a:rPr>
              <a:t> al </a:t>
            </a:r>
            <a:r>
              <a:rPr lang="en-US" sz="3600" dirty="0" err="1">
                <a:solidFill>
                  <a:schemeClr val="accent4">
                    <a:lumMod val="75000"/>
                  </a:schemeClr>
                </a:solidFill>
              </a:rPr>
              <a:t>programma</a:t>
            </a:r>
            <a:r>
              <a:rPr lang="en-US" sz="3600" dirty="0">
                <a:solidFill>
                  <a:schemeClr val="accent4">
                    <a:lumMod val="75000"/>
                  </a:schemeClr>
                </a:solidFill>
              </a:rPr>
              <a:t> Money Matters </a:t>
            </a:r>
            <a:br>
              <a:rPr lang="en-US" dirty="0"/>
            </a:br>
            <a:endParaRPr dirty="0"/>
          </a:p>
        </p:txBody>
      </p:sp>
      <p:sp>
        <p:nvSpPr>
          <p:cNvPr id="386" name="Google Shape;386;gf8f86123c2_0_183"/>
          <p:cNvSpPr/>
          <p:nvPr/>
        </p:nvSpPr>
        <p:spPr>
          <a:xfrm>
            <a:off x="8856133" y="2525850"/>
            <a:ext cx="4098000" cy="2220600"/>
          </a:xfrm>
          <a:prstGeom prst="wedgeEllipseCallout">
            <a:avLst>
              <a:gd name="adj1" fmla="val -52799"/>
              <a:gd name="adj2" fmla="val 79226"/>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2400"/>
              <a:buFont typeface="Calibri"/>
              <a:buNone/>
            </a:pPr>
            <a:r>
              <a:rPr lang="en-US" sz="2400" dirty="0" err="1">
                <a:solidFill>
                  <a:srgbClr val="C00000"/>
                </a:solidFill>
                <a:latin typeface="Calibri"/>
                <a:ea typeface="Calibri"/>
                <a:cs typeface="Calibri"/>
                <a:sym typeface="Calibri"/>
              </a:rPr>
              <a:t>Capacità</a:t>
            </a:r>
            <a:r>
              <a:rPr lang="en-US" sz="2400" dirty="0">
                <a:solidFill>
                  <a:srgbClr val="C00000"/>
                </a:solidFill>
                <a:latin typeface="Calibri"/>
                <a:ea typeface="Calibri"/>
                <a:cs typeface="Calibri"/>
                <a:sym typeface="Calibri"/>
              </a:rPr>
              <a:t> </a:t>
            </a:r>
            <a:r>
              <a:rPr lang="en-US" sz="2400" dirty="0" err="1">
                <a:solidFill>
                  <a:srgbClr val="C00000"/>
                </a:solidFill>
                <a:latin typeface="Calibri"/>
                <a:ea typeface="Calibri"/>
                <a:cs typeface="Calibri"/>
                <a:sym typeface="Calibri"/>
              </a:rPr>
              <a:t>di</a:t>
            </a:r>
            <a:r>
              <a:rPr lang="en-US" sz="2400" dirty="0">
                <a:solidFill>
                  <a:srgbClr val="C00000"/>
                </a:solidFill>
                <a:latin typeface="Calibri"/>
                <a:ea typeface="Calibri"/>
                <a:cs typeface="Calibri"/>
                <a:sym typeface="Calibri"/>
              </a:rPr>
              <a:t> </a:t>
            </a:r>
            <a:r>
              <a:rPr lang="en-US" sz="2400" dirty="0" err="1">
                <a:solidFill>
                  <a:srgbClr val="C00000"/>
                </a:solidFill>
                <a:latin typeface="Calibri"/>
                <a:ea typeface="Calibri"/>
                <a:cs typeface="Calibri"/>
                <a:sym typeface="Calibri"/>
              </a:rPr>
              <a:t>riflettere</a:t>
            </a:r>
            <a:r>
              <a:rPr lang="en-US" sz="2400" dirty="0">
                <a:solidFill>
                  <a:srgbClr val="C00000"/>
                </a:solidFill>
                <a:latin typeface="Calibri"/>
                <a:ea typeface="Calibri"/>
                <a:cs typeface="Calibri"/>
                <a:sym typeface="Calibri"/>
              </a:rPr>
              <a:t> </a:t>
            </a:r>
            <a:r>
              <a:rPr lang="en-US" sz="2400" dirty="0" err="1">
                <a:solidFill>
                  <a:srgbClr val="C00000"/>
                </a:solidFill>
                <a:latin typeface="Calibri"/>
                <a:ea typeface="Calibri"/>
                <a:cs typeface="Calibri"/>
                <a:sym typeface="Calibri"/>
              </a:rPr>
              <a:t>sulle</a:t>
            </a:r>
            <a:r>
              <a:rPr lang="en-US" sz="2400" dirty="0">
                <a:solidFill>
                  <a:srgbClr val="C00000"/>
                </a:solidFill>
                <a:latin typeface="Calibri"/>
                <a:ea typeface="Calibri"/>
                <a:cs typeface="Calibri"/>
                <a:sym typeface="Calibri"/>
              </a:rPr>
              <a:t> </a:t>
            </a:r>
            <a:r>
              <a:rPr lang="en-US" sz="2400" dirty="0" err="1">
                <a:solidFill>
                  <a:srgbClr val="C00000"/>
                </a:solidFill>
                <a:latin typeface="Calibri"/>
                <a:ea typeface="Calibri"/>
                <a:cs typeface="Calibri"/>
                <a:sym typeface="Calibri"/>
              </a:rPr>
              <a:t>conseguenze</a:t>
            </a:r>
            <a:r>
              <a:rPr lang="en-US" sz="2400" dirty="0">
                <a:solidFill>
                  <a:srgbClr val="C00000"/>
                </a:solidFill>
                <a:latin typeface="Calibri"/>
                <a:ea typeface="Calibri"/>
                <a:cs typeface="Calibri"/>
                <a:sym typeface="Calibri"/>
              </a:rPr>
              <a:t> </a:t>
            </a:r>
            <a:r>
              <a:rPr lang="en-US" sz="2400" dirty="0" err="1">
                <a:solidFill>
                  <a:srgbClr val="C00000"/>
                </a:solidFill>
                <a:latin typeface="Calibri"/>
                <a:ea typeface="Calibri"/>
                <a:cs typeface="Calibri"/>
                <a:sym typeface="Calibri"/>
              </a:rPr>
              <a:t>ed</a:t>
            </a:r>
            <a:r>
              <a:rPr lang="en-US" sz="2400" dirty="0">
                <a:solidFill>
                  <a:srgbClr val="C00000"/>
                </a:solidFill>
                <a:latin typeface="Calibri"/>
                <a:ea typeface="Calibri"/>
                <a:cs typeface="Calibri"/>
                <a:sym typeface="Calibri"/>
              </a:rPr>
              <a:t> </a:t>
            </a:r>
            <a:r>
              <a:rPr lang="en-US" sz="2400" dirty="0" err="1">
                <a:solidFill>
                  <a:srgbClr val="C00000"/>
                </a:solidFill>
                <a:latin typeface="Calibri"/>
                <a:ea typeface="Calibri"/>
                <a:cs typeface="Calibri"/>
                <a:sym typeface="Calibri"/>
              </a:rPr>
              <a:t>azioni</a:t>
            </a:r>
            <a:r>
              <a:rPr lang="en-US" sz="2400" dirty="0">
                <a:solidFill>
                  <a:srgbClr val="C00000"/>
                </a:solidFill>
                <a:latin typeface="Calibri"/>
                <a:ea typeface="Calibri"/>
                <a:cs typeface="Calibri"/>
                <a:sym typeface="Calibri"/>
              </a:rPr>
              <a:t> a </a:t>
            </a:r>
            <a:r>
              <a:rPr lang="en-US" sz="2400" dirty="0" err="1">
                <a:solidFill>
                  <a:srgbClr val="C00000"/>
                </a:solidFill>
                <a:latin typeface="Calibri"/>
                <a:ea typeface="Calibri"/>
                <a:cs typeface="Calibri"/>
                <a:sym typeface="Calibri"/>
              </a:rPr>
              <a:t>lungo</a:t>
            </a:r>
            <a:r>
              <a:rPr lang="en-US" sz="2400" dirty="0">
                <a:solidFill>
                  <a:srgbClr val="C00000"/>
                </a:solidFill>
                <a:latin typeface="Calibri"/>
                <a:ea typeface="Calibri"/>
                <a:cs typeface="Calibri"/>
                <a:sym typeface="Calibri"/>
              </a:rPr>
              <a:t> </a:t>
            </a:r>
            <a:r>
              <a:rPr lang="en-US" sz="2400" dirty="0" err="1">
                <a:solidFill>
                  <a:srgbClr val="C00000"/>
                </a:solidFill>
                <a:latin typeface="Calibri"/>
                <a:ea typeface="Calibri"/>
                <a:cs typeface="Calibri"/>
                <a:sym typeface="Calibri"/>
              </a:rPr>
              <a:t>termine</a:t>
            </a:r>
            <a:endParaRPr sz="2400" b="0" i="0" u="none" strike="noStrike" cap="none" dirty="0">
              <a:solidFill>
                <a:srgbClr val="C00000"/>
              </a:solidFill>
              <a:latin typeface="Calibri"/>
              <a:ea typeface="Calibri"/>
              <a:cs typeface="Calibri"/>
              <a:sym typeface="Calibri"/>
            </a:endParaRPr>
          </a:p>
        </p:txBody>
      </p:sp>
      <p:sp>
        <p:nvSpPr>
          <p:cNvPr id="387" name="Google Shape;387;gf8f86123c2_0_183"/>
          <p:cNvSpPr/>
          <p:nvPr/>
        </p:nvSpPr>
        <p:spPr>
          <a:xfrm>
            <a:off x="131360" y="2555310"/>
            <a:ext cx="2743200" cy="2016900"/>
          </a:xfrm>
          <a:prstGeom prst="wedgeEllipseCallout">
            <a:avLst>
              <a:gd name="adj1" fmla="val 66529"/>
              <a:gd name="adj2" fmla="val 35398"/>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388" name="Google Shape;388;gf8f86123c2_0_183"/>
          <p:cNvSpPr/>
          <p:nvPr/>
        </p:nvSpPr>
        <p:spPr>
          <a:xfrm>
            <a:off x="131360" y="5335641"/>
            <a:ext cx="2743200" cy="1737900"/>
          </a:xfrm>
          <a:prstGeom prst="wedgeEllipseCallout">
            <a:avLst>
              <a:gd name="adj1" fmla="val 62246"/>
              <a:gd name="adj2" fmla="val -83247"/>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389" name="Google Shape;389;gf8f86123c2_0_183"/>
          <p:cNvSpPr/>
          <p:nvPr/>
        </p:nvSpPr>
        <p:spPr>
          <a:xfrm>
            <a:off x="9855199" y="4969042"/>
            <a:ext cx="3098933" cy="2354123"/>
          </a:xfrm>
          <a:prstGeom prst="wedgeEllipseCallout">
            <a:avLst>
              <a:gd name="adj1" fmla="val -81355"/>
              <a:gd name="adj2" fmla="val -30593"/>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pic>
        <p:nvPicPr>
          <p:cNvPr id="390" name="Google Shape;390;gf8f86123c2_0_183"/>
          <p:cNvPicPr preferRelativeResize="0"/>
          <p:nvPr/>
        </p:nvPicPr>
        <p:blipFill rotWithShape="1">
          <a:blip r:embed="rId3">
            <a:alphaModFix/>
          </a:blip>
          <a:srcRect/>
          <a:stretch/>
        </p:blipFill>
        <p:spPr>
          <a:xfrm>
            <a:off x="3479802" y="2447025"/>
            <a:ext cx="5202865" cy="4737433"/>
          </a:xfrm>
          <a:prstGeom prst="rect">
            <a:avLst/>
          </a:prstGeom>
          <a:noFill/>
          <a:ln>
            <a:noFill/>
          </a:ln>
        </p:spPr>
      </p:pic>
      <p:pic>
        <p:nvPicPr>
          <p:cNvPr id="391" name="Google Shape;391;gf8f86123c2_0_183"/>
          <p:cNvPicPr preferRelativeResize="0"/>
          <p:nvPr/>
        </p:nvPicPr>
        <p:blipFill rotWithShape="1">
          <a:blip r:embed="rId4">
            <a:alphaModFix/>
          </a:blip>
          <a:srcRect/>
          <a:stretch/>
        </p:blipFill>
        <p:spPr>
          <a:xfrm>
            <a:off x="4047092" y="5428415"/>
            <a:ext cx="3612299" cy="14353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f8f86123c2_0_193"/>
          <p:cNvSpPr txBox="1">
            <a:spLocks noGrp="1"/>
          </p:cNvSpPr>
          <p:nvPr>
            <p:ph type="body" idx="1"/>
          </p:nvPr>
        </p:nvSpPr>
        <p:spPr>
          <a:xfrm>
            <a:off x="190500" y="1030514"/>
            <a:ext cx="12657600" cy="4430157"/>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3200"/>
              <a:buNone/>
            </a:pPr>
            <a:r>
              <a:rPr lang="en-US" sz="3200" b="1" dirty="0">
                <a:solidFill>
                  <a:srgbClr val="FF0000"/>
                </a:solidFill>
              </a:rPr>
              <a:t>M1.9b  </a:t>
            </a:r>
          </a:p>
          <a:p>
            <a:pPr marL="0" lvl="0" indent="0" algn="just" rtl="0">
              <a:lnSpc>
                <a:spcPct val="100000"/>
              </a:lnSpc>
              <a:spcBef>
                <a:spcPts val="0"/>
              </a:spcBef>
              <a:spcAft>
                <a:spcPts val="0"/>
              </a:spcAft>
              <a:buClr>
                <a:schemeClr val="accent4"/>
              </a:buClr>
              <a:buSzPts val="3200"/>
              <a:buNone/>
            </a:pPr>
            <a:r>
              <a:rPr lang="en-US" sz="3200" b="1" dirty="0" err="1">
                <a:solidFill>
                  <a:srgbClr val="FF0000"/>
                </a:solidFill>
              </a:rPr>
              <a:t>Vetrine</a:t>
            </a:r>
            <a:r>
              <a:rPr lang="en-US" sz="3200" b="1" dirty="0">
                <a:solidFill>
                  <a:srgbClr val="FF0000"/>
                </a:solidFill>
              </a:rPr>
              <a:t>/ </a:t>
            </a:r>
            <a:r>
              <a:rPr lang="en-US" sz="3200" b="1" dirty="0" err="1">
                <a:solidFill>
                  <a:srgbClr val="FF0000"/>
                </a:solidFill>
              </a:rPr>
              <a:t>paragonare</a:t>
            </a:r>
            <a:r>
              <a:rPr lang="en-US" sz="3200" b="1" dirty="0">
                <a:solidFill>
                  <a:srgbClr val="FF0000"/>
                </a:solidFill>
              </a:rPr>
              <a:t> I </a:t>
            </a:r>
            <a:r>
              <a:rPr lang="en-US" sz="3200" b="1" dirty="0" err="1">
                <a:solidFill>
                  <a:srgbClr val="FF0000"/>
                </a:solidFill>
              </a:rPr>
              <a:t>prezzi</a:t>
            </a:r>
            <a:r>
              <a:rPr lang="en-US" sz="3200" dirty="0">
                <a:solidFill>
                  <a:srgbClr val="FF0000"/>
                </a:solidFill>
              </a:rPr>
              <a:t> </a:t>
            </a:r>
            <a:endParaRPr dirty="0"/>
          </a:p>
          <a:p>
            <a:pPr marL="0" lvl="0" indent="0">
              <a:spcBef>
                <a:spcPts val="600"/>
              </a:spcBef>
              <a:buSzPts val="3200"/>
            </a:pPr>
            <a:r>
              <a:rPr lang="en-US" sz="3200" b="1" dirty="0"/>
              <a:t>Ti </a:t>
            </a:r>
            <a:r>
              <a:rPr lang="en-US" sz="3200" b="1" dirty="0" err="1"/>
              <a:t>vengono</a:t>
            </a:r>
            <a:r>
              <a:rPr lang="en-US" sz="3200" b="1" dirty="0"/>
              <a:t> in </a:t>
            </a:r>
            <a:r>
              <a:rPr lang="en-US" sz="3200" b="1" dirty="0" err="1"/>
              <a:t>mente</a:t>
            </a:r>
            <a:r>
              <a:rPr lang="en-US" sz="3200" b="1" dirty="0"/>
              <a:t> </a:t>
            </a:r>
            <a:r>
              <a:rPr lang="en-US" sz="3200" b="1" dirty="0" err="1"/>
              <a:t>altre</a:t>
            </a:r>
            <a:r>
              <a:rPr lang="en-US" sz="3200" b="1" dirty="0"/>
              <a:t> </a:t>
            </a:r>
            <a:r>
              <a:rPr lang="en-US" sz="3200" b="1" dirty="0" err="1"/>
              <a:t>capacità</a:t>
            </a:r>
            <a:r>
              <a:rPr lang="en-US" sz="3200" b="1" dirty="0"/>
              <a:t> </a:t>
            </a:r>
            <a:r>
              <a:rPr lang="en-US" sz="3200" b="1" dirty="0" err="1"/>
              <a:t>finanziarie</a:t>
            </a:r>
            <a:r>
              <a:rPr lang="en-US" sz="3200" b="1" dirty="0"/>
              <a:t> o </a:t>
            </a:r>
            <a:r>
              <a:rPr lang="en-US" sz="3200" b="1" dirty="0" err="1"/>
              <a:t>riflessive</a:t>
            </a:r>
            <a:r>
              <a:rPr lang="en-US" sz="3200" b="1" dirty="0"/>
              <a:t> implicate</a:t>
            </a:r>
            <a:r>
              <a:rPr lang="en-US" sz="3200" b="1" dirty="0">
                <a:solidFill>
                  <a:srgbClr val="097D74"/>
                </a:solidFill>
              </a:rPr>
              <a:t>?</a:t>
            </a:r>
            <a:endParaRPr sz="3200" dirty="0">
              <a:solidFill>
                <a:srgbClr val="097D74"/>
              </a:solidFill>
            </a:endParaRPr>
          </a:p>
          <a:p>
            <a:pPr marL="0" lvl="0" indent="0" algn="just" rtl="0">
              <a:lnSpc>
                <a:spcPct val="100000"/>
              </a:lnSpc>
              <a:spcBef>
                <a:spcPts val="600"/>
              </a:spcBef>
              <a:spcAft>
                <a:spcPts val="0"/>
              </a:spcAft>
              <a:buClr>
                <a:schemeClr val="accent4"/>
              </a:buClr>
              <a:buSzPts val="3200"/>
              <a:buNone/>
            </a:pPr>
            <a:endParaRPr sz="3200" b="1" dirty="0"/>
          </a:p>
          <a:p>
            <a:pPr marL="0" lvl="0" indent="0" algn="just" rtl="0">
              <a:lnSpc>
                <a:spcPct val="100000"/>
              </a:lnSpc>
              <a:spcBef>
                <a:spcPts val="600"/>
              </a:spcBef>
              <a:spcAft>
                <a:spcPts val="0"/>
              </a:spcAft>
              <a:buClr>
                <a:schemeClr val="accent4"/>
              </a:buClr>
              <a:buSzPts val="3200"/>
              <a:buNone/>
            </a:pPr>
            <a:r>
              <a:rPr lang="en-US" sz="3200" b="1" dirty="0"/>
              <a:t> </a:t>
            </a:r>
            <a:endParaRPr dirty="0"/>
          </a:p>
          <a:p>
            <a:pPr marL="0" lvl="0" indent="0" algn="just" rtl="0">
              <a:lnSpc>
                <a:spcPct val="100000"/>
              </a:lnSpc>
              <a:spcBef>
                <a:spcPts val="600"/>
              </a:spcBef>
              <a:spcAft>
                <a:spcPts val="0"/>
              </a:spcAft>
              <a:buClr>
                <a:schemeClr val="accent4"/>
              </a:buClr>
              <a:buSzPts val="3200"/>
              <a:buNone/>
            </a:pPr>
            <a:r>
              <a:rPr lang="en-US" sz="3200" dirty="0"/>
              <a:t> </a:t>
            </a:r>
            <a:endParaRPr dirty="0"/>
          </a:p>
          <a:p>
            <a:pPr marL="0" lvl="0" indent="0" algn="just" rtl="0">
              <a:lnSpc>
                <a:spcPct val="100000"/>
              </a:lnSpc>
              <a:spcBef>
                <a:spcPts val="600"/>
              </a:spcBef>
              <a:spcAft>
                <a:spcPts val="0"/>
              </a:spcAft>
              <a:buClr>
                <a:schemeClr val="accent4"/>
              </a:buClr>
              <a:buSzPts val="3200"/>
              <a:buNone/>
            </a:pPr>
            <a:r>
              <a:rPr lang="en-US" sz="3200" b="1" dirty="0"/>
              <a:t> </a:t>
            </a:r>
            <a:endParaRPr dirty="0"/>
          </a:p>
          <a:p>
            <a:pPr marL="0" lvl="0" indent="0" algn="just" rtl="0">
              <a:lnSpc>
                <a:spcPct val="100000"/>
              </a:lnSpc>
              <a:spcBef>
                <a:spcPts val="600"/>
              </a:spcBef>
              <a:spcAft>
                <a:spcPts val="0"/>
              </a:spcAft>
              <a:buClr>
                <a:schemeClr val="accent4"/>
              </a:buClr>
              <a:buSzPts val="3200"/>
              <a:buNone/>
            </a:pPr>
            <a:r>
              <a:rPr lang="en-US" sz="3200" dirty="0"/>
              <a:t> </a:t>
            </a:r>
            <a:endParaRPr dirty="0"/>
          </a:p>
          <a:p>
            <a:pPr marL="0" lvl="0" indent="0" algn="just" rtl="0">
              <a:lnSpc>
                <a:spcPct val="100000"/>
              </a:lnSpc>
              <a:spcBef>
                <a:spcPts val="600"/>
              </a:spcBef>
              <a:spcAft>
                <a:spcPts val="0"/>
              </a:spcAft>
              <a:buClr>
                <a:schemeClr val="accent4"/>
              </a:buClr>
              <a:buSzPts val="3200"/>
              <a:buNone/>
            </a:pPr>
            <a:br>
              <a:rPr lang="en-US" sz="3200" dirty="0"/>
            </a:br>
            <a:endParaRPr sz="3200" dirty="0"/>
          </a:p>
        </p:txBody>
      </p:sp>
      <p:sp>
        <p:nvSpPr>
          <p:cNvPr id="397" name="Google Shape;397;gf8f86123c2_0_193"/>
          <p:cNvSpPr txBox="1">
            <a:spLocks noGrp="1"/>
          </p:cNvSpPr>
          <p:nvPr>
            <p:ph type="title"/>
          </p:nvPr>
        </p:nvSpPr>
        <p:spPr>
          <a:xfrm>
            <a:off x="242147" y="624840"/>
            <a:ext cx="12544633" cy="877839"/>
          </a:xfrm>
          <a:prstGeom prst="rect">
            <a:avLst/>
          </a:prstGeom>
          <a:noFill/>
          <a:ln>
            <a:noFill/>
          </a:ln>
        </p:spPr>
        <p:txBody>
          <a:bodyPr spcFirstLastPara="1" wrap="square" lIns="72000" tIns="45700" rIns="72000" bIns="45700" anchor="ctr" anchorCtr="0">
            <a:normAutofit fontScale="90000"/>
          </a:bodyPr>
          <a:lstStyle/>
          <a:p>
            <a:pPr lvl="0">
              <a:buSzPct val="100000"/>
            </a:pPr>
            <a:r>
              <a:rPr lang="en-US" sz="3600" dirty="0" err="1">
                <a:solidFill>
                  <a:schemeClr val="accent4">
                    <a:lumMod val="75000"/>
                  </a:schemeClr>
                </a:solidFill>
              </a:rPr>
              <a:t>Collegare</a:t>
            </a:r>
            <a:r>
              <a:rPr lang="en-US" sz="3600" dirty="0">
                <a:solidFill>
                  <a:schemeClr val="accent4">
                    <a:lumMod val="75000"/>
                  </a:schemeClr>
                </a:solidFill>
              </a:rPr>
              <a:t> le  </a:t>
            </a:r>
            <a:r>
              <a:rPr lang="en-US" sz="3600" dirty="0" err="1">
                <a:solidFill>
                  <a:schemeClr val="accent4">
                    <a:lumMod val="75000"/>
                  </a:schemeClr>
                </a:solidFill>
              </a:rPr>
              <a:t>capacità</a:t>
            </a:r>
            <a:r>
              <a:rPr lang="en-US" sz="3600" dirty="0">
                <a:solidFill>
                  <a:schemeClr val="accent4">
                    <a:lumMod val="75000"/>
                  </a:schemeClr>
                </a:solidFill>
              </a:rPr>
              <a:t> </a:t>
            </a:r>
            <a:r>
              <a:rPr lang="en-US" sz="3600" dirty="0" err="1">
                <a:solidFill>
                  <a:schemeClr val="accent4">
                    <a:lumMod val="75000"/>
                  </a:schemeClr>
                </a:solidFill>
              </a:rPr>
              <a:t>finanziarie</a:t>
            </a:r>
            <a:r>
              <a:rPr lang="en-US" sz="3600" dirty="0">
                <a:solidFill>
                  <a:schemeClr val="accent4">
                    <a:lumMod val="75000"/>
                  </a:schemeClr>
                </a:solidFill>
              </a:rPr>
              <a:t> e </a:t>
            </a:r>
            <a:r>
              <a:rPr lang="en-US" sz="3600" dirty="0" err="1">
                <a:solidFill>
                  <a:schemeClr val="accent4">
                    <a:lumMod val="75000"/>
                  </a:schemeClr>
                </a:solidFill>
              </a:rPr>
              <a:t>riflessive</a:t>
            </a:r>
            <a:r>
              <a:rPr lang="en-US" sz="3600" dirty="0">
                <a:solidFill>
                  <a:schemeClr val="accent4">
                    <a:lumMod val="75000"/>
                  </a:schemeClr>
                </a:solidFill>
              </a:rPr>
              <a:t> </a:t>
            </a:r>
            <a:r>
              <a:rPr lang="en-US" sz="3600" dirty="0" err="1">
                <a:solidFill>
                  <a:schemeClr val="accent4">
                    <a:lumMod val="75000"/>
                  </a:schemeClr>
                </a:solidFill>
              </a:rPr>
              <a:t>inerenti</a:t>
            </a:r>
            <a:r>
              <a:rPr lang="en-US" sz="3600" dirty="0">
                <a:solidFill>
                  <a:schemeClr val="accent4">
                    <a:lumMod val="75000"/>
                  </a:schemeClr>
                </a:solidFill>
              </a:rPr>
              <a:t> al </a:t>
            </a:r>
            <a:r>
              <a:rPr lang="en-US" sz="3600" dirty="0" err="1">
                <a:solidFill>
                  <a:schemeClr val="accent4">
                    <a:lumMod val="75000"/>
                  </a:schemeClr>
                </a:solidFill>
              </a:rPr>
              <a:t>programma</a:t>
            </a:r>
            <a:r>
              <a:rPr lang="en-US" sz="3600" dirty="0">
                <a:solidFill>
                  <a:schemeClr val="accent4">
                    <a:lumMod val="75000"/>
                  </a:schemeClr>
                </a:solidFill>
              </a:rPr>
              <a:t> Money Matters </a:t>
            </a:r>
            <a:br>
              <a:rPr lang="en-US" sz="3600" dirty="0"/>
            </a:br>
            <a:br>
              <a:rPr lang="en-US" dirty="0"/>
            </a:br>
            <a:endParaRPr dirty="0"/>
          </a:p>
        </p:txBody>
      </p:sp>
      <p:sp>
        <p:nvSpPr>
          <p:cNvPr id="398" name="Google Shape;398;gf8f86123c2_0_193"/>
          <p:cNvSpPr/>
          <p:nvPr/>
        </p:nvSpPr>
        <p:spPr>
          <a:xfrm>
            <a:off x="9992761" y="2737468"/>
            <a:ext cx="2743200" cy="1511400"/>
          </a:xfrm>
          <a:prstGeom prst="wedgeEllipseCallout">
            <a:avLst>
              <a:gd name="adj1" fmla="val -64748"/>
              <a:gd name="adj2" fmla="val 74909"/>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2800"/>
              <a:buFont typeface="Calibri"/>
              <a:buNone/>
            </a:pPr>
            <a:r>
              <a:rPr lang="en-US" sz="2800" b="0" i="0" u="none" strike="noStrike" cap="none" dirty="0" err="1">
                <a:solidFill>
                  <a:srgbClr val="C00000"/>
                </a:solidFill>
                <a:latin typeface="Calibri"/>
                <a:ea typeface="Calibri"/>
                <a:cs typeface="Calibri"/>
                <a:sym typeface="Calibri"/>
              </a:rPr>
              <a:t>Impulso</a:t>
            </a:r>
            <a:r>
              <a:rPr lang="en-US" sz="2800" b="0" i="0" u="none" strike="noStrike" cap="none" dirty="0">
                <a:solidFill>
                  <a:srgbClr val="C00000"/>
                </a:solidFill>
                <a:latin typeface="Calibri"/>
                <a:ea typeface="Calibri"/>
                <a:cs typeface="Calibri"/>
                <a:sym typeface="Calibri"/>
              </a:rPr>
              <a:t> </a:t>
            </a:r>
            <a:r>
              <a:rPr lang="en-US" sz="2800" b="0" i="0" u="none" strike="noStrike" cap="none" dirty="0" err="1">
                <a:solidFill>
                  <a:srgbClr val="C00000"/>
                </a:solidFill>
                <a:latin typeface="Calibri"/>
                <a:ea typeface="Calibri"/>
                <a:cs typeface="Calibri"/>
                <a:sym typeface="Calibri"/>
              </a:rPr>
              <a:t>all’acquisto</a:t>
            </a:r>
            <a:endParaRPr sz="2800" b="0" i="0" u="none" strike="noStrike" cap="none" dirty="0">
              <a:solidFill>
                <a:srgbClr val="C00000"/>
              </a:solidFill>
              <a:latin typeface="Calibri"/>
              <a:ea typeface="Calibri"/>
              <a:cs typeface="Calibri"/>
              <a:sym typeface="Calibri"/>
            </a:endParaRPr>
          </a:p>
        </p:txBody>
      </p:sp>
      <p:sp>
        <p:nvSpPr>
          <p:cNvPr id="399" name="Google Shape;399;gf8f86123c2_0_193"/>
          <p:cNvSpPr/>
          <p:nvPr/>
        </p:nvSpPr>
        <p:spPr>
          <a:xfrm>
            <a:off x="287867" y="2731168"/>
            <a:ext cx="2743200" cy="2665861"/>
          </a:xfrm>
          <a:prstGeom prst="wedgeEllipseCallout">
            <a:avLst>
              <a:gd name="adj1" fmla="val 93847"/>
              <a:gd name="adj2" fmla="val 25985"/>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400" name="Google Shape;400;gf8f86123c2_0_193"/>
          <p:cNvSpPr/>
          <p:nvPr/>
        </p:nvSpPr>
        <p:spPr>
          <a:xfrm>
            <a:off x="502500" y="5533996"/>
            <a:ext cx="3900167" cy="1623300"/>
          </a:xfrm>
          <a:prstGeom prst="wedgeEllipseCallout">
            <a:avLst>
              <a:gd name="adj1" fmla="val 48078"/>
              <a:gd name="adj2" fmla="val -76798"/>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401" name="Google Shape;401;gf8f86123c2_0_193"/>
          <p:cNvSpPr/>
          <p:nvPr/>
        </p:nvSpPr>
        <p:spPr>
          <a:xfrm>
            <a:off x="9417189" y="5848723"/>
            <a:ext cx="2743200" cy="1511400"/>
          </a:xfrm>
          <a:prstGeom prst="wedgeEllipseCallout">
            <a:avLst>
              <a:gd name="adj1" fmla="val -44110"/>
              <a:gd name="adj2" fmla="val -109820"/>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pic>
        <p:nvPicPr>
          <p:cNvPr id="402" name="Google Shape;402;gf8f86123c2_0_193"/>
          <p:cNvPicPr preferRelativeResize="0"/>
          <p:nvPr/>
        </p:nvPicPr>
        <p:blipFill rotWithShape="1">
          <a:blip r:embed="rId3">
            <a:alphaModFix/>
          </a:blip>
          <a:srcRect/>
          <a:stretch/>
        </p:blipFill>
        <p:spPr>
          <a:xfrm>
            <a:off x="4402666" y="3188368"/>
            <a:ext cx="5014523" cy="286318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f8f86123c2_0_203"/>
          <p:cNvSpPr txBox="1">
            <a:spLocks noGrp="1"/>
          </p:cNvSpPr>
          <p:nvPr>
            <p:ph type="body" idx="1"/>
          </p:nvPr>
        </p:nvSpPr>
        <p:spPr>
          <a:xfrm>
            <a:off x="190500" y="1012250"/>
            <a:ext cx="12657600" cy="4448421"/>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3200"/>
              <a:buNone/>
            </a:pPr>
            <a:r>
              <a:rPr lang="en-US" sz="3200" b="1" dirty="0" err="1">
                <a:solidFill>
                  <a:srgbClr val="FF0000"/>
                </a:solidFill>
              </a:rPr>
              <a:t>Attività</a:t>
            </a:r>
            <a:r>
              <a:rPr lang="en-US" sz="3200" b="1" dirty="0">
                <a:solidFill>
                  <a:srgbClr val="FF0000"/>
                </a:solidFill>
              </a:rPr>
              <a:t> M1.9c  </a:t>
            </a:r>
          </a:p>
          <a:p>
            <a:pPr marL="0" lvl="0" indent="0" algn="just" rtl="0">
              <a:lnSpc>
                <a:spcPct val="100000"/>
              </a:lnSpc>
              <a:spcBef>
                <a:spcPts val="0"/>
              </a:spcBef>
              <a:spcAft>
                <a:spcPts val="0"/>
              </a:spcAft>
              <a:buClr>
                <a:schemeClr val="accent4"/>
              </a:buClr>
              <a:buSzPts val="3200"/>
              <a:buNone/>
            </a:pPr>
            <a:r>
              <a:rPr lang="en-US" sz="3200" b="1" dirty="0" err="1">
                <a:solidFill>
                  <a:srgbClr val="FF0000"/>
                </a:solidFill>
              </a:rPr>
              <a:t>Avviso</a:t>
            </a:r>
            <a:r>
              <a:rPr lang="en-US" sz="3200" b="1" dirty="0">
                <a:solidFill>
                  <a:srgbClr val="FF0000"/>
                </a:solidFill>
              </a:rPr>
              <a:t> </a:t>
            </a:r>
            <a:r>
              <a:rPr lang="en-US" sz="3200" b="1" dirty="0" err="1">
                <a:solidFill>
                  <a:srgbClr val="FF0000"/>
                </a:solidFill>
              </a:rPr>
              <a:t>di</a:t>
            </a:r>
            <a:r>
              <a:rPr lang="en-US" sz="3200" b="1" dirty="0">
                <a:solidFill>
                  <a:srgbClr val="FF0000"/>
                </a:solidFill>
              </a:rPr>
              <a:t> </a:t>
            </a:r>
            <a:r>
              <a:rPr lang="en-US" sz="3200" b="1" dirty="0" err="1">
                <a:solidFill>
                  <a:srgbClr val="FF0000"/>
                </a:solidFill>
              </a:rPr>
              <a:t>truffa</a:t>
            </a:r>
            <a:r>
              <a:rPr lang="en-US" sz="3200" b="1" dirty="0">
                <a:solidFill>
                  <a:srgbClr val="FF0000"/>
                </a:solidFill>
              </a:rPr>
              <a:t> – </a:t>
            </a:r>
            <a:r>
              <a:rPr lang="en-US" sz="3200" b="1" dirty="0" err="1">
                <a:solidFill>
                  <a:srgbClr val="FF0000"/>
                </a:solidFill>
              </a:rPr>
              <a:t>Troppo</a:t>
            </a:r>
            <a:r>
              <a:rPr lang="en-US" sz="3200" b="1" dirty="0">
                <a:solidFill>
                  <a:srgbClr val="FF0000"/>
                </a:solidFill>
              </a:rPr>
              <a:t> </a:t>
            </a:r>
            <a:r>
              <a:rPr lang="en-US" sz="3200" b="1" dirty="0" err="1">
                <a:solidFill>
                  <a:srgbClr val="FF0000"/>
                </a:solidFill>
              </a:rPr>
              <a:t>bello</a:t>
            </a:r>
            <a:r>
              <a:rPr lang="en-US" sz="3200" b="1" dirty="0">
                <a:solidFill>
                  <a:srgbClr val="FF0000"/>
                </a:solidFill>
              </a:rPr>
              <a:t> per </a:t>
            </a:r>
            <a:r>
              <a:rPr lang="en-US" sz="3200" b="1" dirty="0" err="1">
                <a:solidFill>
                  <a:srgbClr val="FF0000"/>
                </a:solidFill>
              </a:rPr>
              <a:t>essere</a:t>
            </a:r>
            <a:r>
              <a:rPr lang="en-US" sz="3200" b="1" dirty="0">
                <a:solidFill>
                  <a:srgbClr val="FF0000"/>
                </a:solidFill>
              </a:rPr>
              <a:t> </a:t>
            </a:r>
            <a:r>
              <a:rPr lang="en-US" sz="3200" b="1" dirty="0" err="1">
                <a:solidFill>
                  <a:srgbClr val="FF0000"/>
                </a:solidFill>
              </a:rPr>
              <a:t>vero</a:t>
            </a:r>
            <a:r>
              <a:rPr lang="en-US" sz="3200" b="1" dirty="0">
                <a:solidFill>
                  <a:srgbClr val="FF0000"/>
                </a:solidFill>
              </a:rPr>
              <a:t>?</a:t>
            </a:r>
            <a:r>
              <a:rPr lang="en-US" sz="3200" dirty="0">
                <a:solidFill>
                  <a:srgbClr val="FF0000"/>
                </a:solidFill>
              </a:rPr>
              <a:t> </a:t>
            </a:r>
            <a:endParaRPr dirty="0"/>
          </a:p>
          <a:p>
            <a:pPr marL="0" lvl="0" indent="0">
              <a:spcBef>
                <a:spcPts val="600"/>
              </a:spcBef>
              <a:buSzPts val="3200"/>
            </a:pPr>
            <a:r>
              <a:rPr lang="en-US" sz="3200" b="1" dirty="0"/>
              <a:t>Ti </a:t>
            </a:r>
            <a:r>
              <a:rPr lang="en-US" sz="3200" b="1" dirty="0" err="1"/>
              <a:t>vengono</a:t>
            </a:r>
            <a:r>
              <a:rPr lang="en-US" sz="3200" b="1" dirty="0"/>
              <a:t> in </a:t>
            </a:r>
            <a:r>
              <a:rPr lang="en-US" sz="3200" b="1" dirty="0" err="1"/>
              <a:t>mente</a:t>
            </a:r>
            <a:r>
              <a:rPr lang="en-US" sz="3200" b="1" dirty="0"/>
              <a:t> </a:t>
            </a:r>
            <a:r>
              <a:rPr lang="en-US" sz="3200" b="1" dirty="0" err="1"/>
              <a:t>altre</a:t>
            </a:r>
            <a:r>
              <a:rPr lang="en-US" sz="3200" b="1" dirty="0"/>
              <a:t> </a:t>
            </a:r>
            <a:r>
              <a:rPr lang="en-US" sz="3200" b="1" dirty="0" err="1"/>
              <a:t>capacità</a:t>
            </a:r>
            <a:r>
              <a:rPr lang="en-US" sz="3200" b="1" dirty="0"/>
              <a:t> </a:t>
            </a:r>
            <a:r>
              <a:rPr lang="en-US" sz="3200" b="1" dirty="0" err="1"/>
              <a:t>finanziarie</a:t>
            </a:r>
            <a:r>
              <a:rPr lang="en-US" sz="3200" b="1" dirty="0"/>
              <a:t> o </a:t>
            </a:r>
            <a:r>
              <a:rPr lang="en-US" sz="3200" b="1" dirty="0" err="1"/>
              <a:t>riflessive</a:t>
            </a:r>
            <a:r>
              <a:rPr lang="en-US" sz="3200" b="1" dirty="0"/>
              <a:t> implicate</a:t>
            </a:r>
            <a:r>
              <a:rPr lang="en-US" sz="3200" b="1" dirty="0">
                <a:solidFill>
                  <a:schemeClr val="accent4">
                    <a:lumMod val="75000"/>
                  </a:schemeClr>
                </a:solidFill>
              </a:rPr>
              <a:t>?</a:t>
            </a:r>
            <a:endParaRPr sz="3200" b="1" dirty="0">
              <a:solidFill>
                <a:schemeClr val="accent4">
                  <a:lumMod val="75000"/>
                </a:schemeClr>
              </a:solidFill>
            </a:endParaRPr>
          </a:p>
          <a:p>
            <a:pPr marL="0" lvl="0" indent="0" algn="just" rtl="0">
              <a:lnSpc>
                <a:spcPct val="100000"/>
              </a:lnSpc>
              <a:spcBef>
                <a:spcPts val="600"/>
              </a:spcBef>
              <a:spcAft>
                <a:spcPts val="0"/>
              </a:spcAft>
              <a:buClr>
                <a:schemeClr val="accent4"/>
              </a:buClr>
              <a:buSzPts val="3200"/>
              <a:buNone/>
            </a:pPr>
            <a:endParaRPr sz="3200" b="1" dirty="0"/>
          </a:p>
          <a:p>
            <a:pPr marL="0" lvl="0" indent="0" algn="just" rtl="0">
              <a:lnSpc>
                <a:spcPct val="100000"/>
              </a:lnSpc>
              <a:spcBef>
                <a:spcPts val="600"/>
              </a:spcBef>
              <a:spcAft>
                <a:spcPts val="0"/>
              </a:spcAft>
              <a:buClr>
                <a:schemeClr val="accent4"/>
              </a:buClr>
              <a:buSzPts val="3200"/>
              <a:buNone/>
            </a:pPr>
            <a:r>
              <a:rPr lang="en-US" sz="3200" b="1" dirty="0"/>
              <a:t> </a:t>
            </a:r>
            <a:endParaRPr dirty="0"/>
          </a:p>
          <a:p>
            <a:pPr marL="0" lvl="0" indent="0" algn="just" rtl="0">
              <a:lnSpc>
                <a:spcPct val="100000"/>
              </a:lnSpc>
              <a:spcBef>
                <a:spcPts val="600"/>
              </a:spcBef>
              <a:spcAft>
                <a:spcPts val="0"/>
              </a:spcAft>
              <a:buClr>
                <a:schemeClr val="accent4"/>
              </a:buClr>
              <a:buSzPts val="3200"/>
              <a:buNone/>
            </a:pPr>
            <a:r>
              <a:rPr lang="en-US" sz="3200" dirty="0"/>
              <a:t> </a:t>
            </a:r>
            <a:r>
              <a:rPr lang="en-US" sz="3200" b="1" dirty="0"/>
              <a:t> </a:t>
            </a:r>
            <a:endParaRPr dirty="0"/>
          </a:p>
          <a:p>
            <a:pPr marL="0" lvl="0" indent="0" algn="just" rtl="0">
              <a:lnSpc>
                <a:spcPct val="100000"/>
              </a:lnSpc>
              <a:spcBef>
                <a:spcPts val="600"/>
              </a:spcBef>
              <a:spcAft>
                <a:spcPts val="0"/>
              </a:spcAft>
              <a:buClr>
                <a:schemeClr val="accent4"/>
              </a:buClr>
              <a:buSzPts val="3200"/>
              <a:buNone/>
            </a:pPr>
            <a:r>
              <a:rPr lang="en-US" sz="3200" dirty="0"/>
              <a:t> </a:t>
            </a:r>
            <a:endParaRPr dirty="0"/>
          </a:p>
          <a:p>
            <a:pPr marL="0" lvl="0" indent="0" algn="just" rtl="0">
              <a:lnSpc>
                <a:spcPct val="100000"/>
              </a:lnSpc>
              <a:spcBef>
                <a:spcPts val="600"/>
              </a:spcBef>
              <a:spcAft>
                <a:spcPts val="0"/>
              </a:spcAft>
              <a:buClr>
                <a:schemeClr val="accent4"/>
              </a:buClr>
              <a:buSzPts val="3200"/>
              <a:buNone/>
            </a:pPr>
            <a:br>
              <a:rPr lang="en-US" sz="3200" dirty="0"/>
            </a:br>
            <a:endParaRPr sz="3200" dirty="0"/>
          </a:p>
        </p:txBody>
      </p:sp>
      <p:sp>
        <p:nvSpPr>
          <p:cNvPr id="408" name="Google Shape;408;gf8f86123c2_0_203"/>
          <p:cNvSpPr txBox="1">
            <a:spLocks noGrp="1"/>
          </p:cNvSpPr>
          <p:nvPr>
            <p:ph type="title"/>
          </p:nvPr>
        </p:nvSpPr>
        <p:spPr>
          <a:xfrm>
            <a:off x="323924" y="432159"/>
            <a:ext cx="12508576" cy="720000"/>
          </a:xfrm>
          <a:prstGeom prst="rect">
            <a:avLst/>
          </a:prstGeom>
          <a:noFill/>
          <a:ln>
            <a:noFill/>
          </a:ln>
        </p:spPr>
        <p:txBody>
          <a:bodyPr spcFirstLastPara="1" wrap="square" lIns="72000" tIns="45700" rIns="72000" bIns="45700" anchor="ctr" anchorCtr="0">
            <a:normAutofit fontScale="90000"/>
          </a:bodyPr>
          <a:lstStyle/>
          <a:p>
            <a:pPr lvl="0">
              <a:buSzPct val="100000"/>
            </a:pPr>
            <a:r>
              <a:rPr lang="en-US" sz="3600" dirty="0" err="1">
                <a:solidFill>
                  <a:schemeClr val="accent4">
                    <a:lumMod val="75000"/>
                  </a:schemeClr>
                </a:solidFill>
              </a:rPr>
              <a:t>Collegare</a:t>
            </a:r>
            <a:r>
              <a:rPr lang="en-US" sz="3600" dirty="0">
                <a:solidFill>
                  <a:schemeClr val="accent4">
                    <a:lumMod val="75000"/>
                  </a:schemeClr>
                </a:solidFill>
              </a:rPr>
              <a:t> le  </a:t>
            </a:r>
            <a:r>
              <a:rPr lang="en-US" sz="3600" dirty="0" err="1">
                <a:solidFill>
                  <a:schemeClr val="accent4">
                    <a:lumMod val="75000"/>
                  </a:schemeClr>
                </a:solidFill>
              </a:rPr>
              <a:t>capacità</a:t>
            </a:r>
            <a:r>
              <a:rPr lang="en-US" sz="3600" dirty="0">
                <a:solidFill>
                  <a:schemeClr val="accent4">
                    <a:lumMod val="75000"/>
                  </a:schemeClr>
                </a:solidFill>
              </a:rPr>
              <a:t> </a:t>
            </a:r>
            <a:r>
              <a:rPr lang="en-US" sz="3600" dirty="0" err="1">
                <a:solidFill>
                  <a:schemeClr val="accent4">
                    <a:lumMod val="75000"/>
                  </a:schemeClr>
                </a:solidFill>
              </a:rPr>
              <a:t>finanziarie</a:t>
            </a:r>
            <a:r>
              <a:rPr lang="en-US" sz="3600" dirty="0">
                <a:solidFill>
                  <a:schemeClr val="accent4">
                    <a:lumMod val="75000"/>
                  </a:schemeClr>
                </a:solidFill>
              </a:rPr>
              <a:t> e </a:t>
            </a:r>
            <a:r>
              <a:rPr lang="en-US" sz="3600" dirty="0" err="1">
                <a:solidFill>
                  <a:schemeClr val="accent4">
                    <a:lumMod val="75000"/>
                  </a:schemeClr>
                </a:solidFill>
              </a:rPr>
              <a:t>riflessive</a:t>
            </a:r>
            <a:r>
              <a:rPr lang="en-US" sz="3600" dirty="0">
                <a:solidFill>
                  <a:schemeClr val="accent4">
                    <a:lumMod val="75000"/>
                  </a:schemeClr>
                </a:solidFill>
              </a:rPr>
              <a:t> </a:t>
            </a:r>
            <a:r>
              <a:rPr lang="en-US" sz="3600" dirty="0" err="1">
                <a:solidFill>
                  <a:schemeClr val="accent4">
                    <a:lumMod val="75000"/>
                  </a:schemeClr>
                </a:solidFill>
              </a:rPr>
              <a:t>inerenti</a:t>
            </a:r>
            <a:r>
              <a:rPr lang="en-US" sz="3600" dirty="0">
                <a:solidFill>
                  <a:schemeClr val="accent4">
                    <a:lumMod val="75000"/>
                  </a:schemeClr>
                </a:solidFill>
              </a:rPr>
              <a:t> al </a:t>
            </a:r>
            <a:r>
              <a:rPr lang="en-US" sz="3600" dirty="0" err="1">
                <a:solidFill>
                  <a:schemeClr val="accent4">
                    <a:lumMod val="75000"/>
                  </a:schemeClr>
                </a:solidFill>
              </a:rPr>
              <a:t>programma</a:t>
            </a:r>
            <a:r>
              <a:rPr lang="en-US" sz="3600" dirty="0">
                <a:solidFill>
                  <a:schemeClr val="accent4">
                    <a:lumMod val="75000"/>
                  </a:schemeClr>
                </a:solidFill>
              </a:rPr>
              <a:t> Money Matters </a:t>
            </a:r>
            <a:br>
              <a:rPr lang="en-US" dirty="0"/>
            </a:br>
            <a:endParaRPr dirty="0"/>
          </a:p>
        </p:txBody>
      </p:sp>
      <p:sp>
        <p:nvSpPr>
          <p:cNvPr id="409" name="Google Shape;409;gf8f86123c2_0_203"/>
          <p:cNvSpPr/>
          <p:nvPr/>
        </p:nvSpPr>
        <p:spPr>
          <a:xfrm>
            <a:off x="323924" y="2678118"/>
            <a:ext cx="2743200" cy="2349000"/>
          </a:xfrm>
          <a:prstGeom prst="wedgeEllipseCallout">
            <a:avLst>
              <a:gd name="adj1" fmla="val 90582"/>
              <a:gd name="adj2" fmla="val 41466"/>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410" name="Google Shape;410;gf8f86123c2_0_203"/>
          <p:cNvSpPr/>
          <p:nvPr/>
        </p:nvSpPr>
        <p:spPr>
          <a:xfrm>
            <a:off x="502500" y="5460671"/>
            <a:ext cx="3265459" cy="1540800"/>
          </a:xfrm>
          <a:prstGeom prst="wedgeEllipseCallout">
            <a:avLst>
              <a:gd name="adj1" fmla="val 65417"/>
              <a:gd name="adj2" fmla="val -52590"/>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411" name="Google Shape;411;gf8f86123c2_0_203"/>
          <p:cNvSpPr/>
          <p:nvPr/>
        </p:nvSpPr>
        <p:spPr>
          <a:xfrm>
            <a:off x="9817348" y="4798001"/>
            <a:ext cx="3265459" cy="2382998"/>
          </a:xfrm>
          <a:prstGeom prst="wedgeEllipseCallout">
            <a:avLst>
              <a:gd name="adj1" fmla="val -70998"/>
              <a:gd name="adj2" fmla="val -35195"/>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412" name="Google Shape;412;gf8f86123c2_0_203"/>
          <p:cNvSpPr/>
          <p:nvPr/>
        </p:nvSpPr>
        <p:spPr>
          <a:xfrm>
            <a:off x="10048276" y="2550398"/>
            <a:ext cx="2962800" cy="1893000"/>
          </a:xfrm>
          <a:prstGeom prst="wedgeEllipseCallout">
            <a:avLst>
              <a:gd name="adj1" fmla="val -80585"/>
              <a:gd name="adj2" fmla="val 51316"/>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2400"/>
              <a:buFont typeface="Calibri"/>
              <a:buNone/>
            </a:pPr>
            <a:r>
              <a:rPr lang="en-US" sz="2400" b="0" i="0" u="none" strike="noStrike" cap="none" dirty="0" err="1">
                <a:solidFill>
                  <a:srgbClr val="C00000"/>
                </a:solidFill>
                <a:latin typeface="Calibri"/>
                <a:ea typeface="Calibri"/>
                <a:cs typeface="Calibri"/>
                <a:sym typeface="Calibri"/>
              </a:rPr>
              <a:t>Quali</a:t>
            </a:r>
            <a:r>
              <a:rPr lang="en-US" sz="2400" b="0" i="0" u="none" strike="noStrike" cap="none" dirty="0">
                <a:solidFill>
                  <a:srgbClr val="C00000"/>
                </a:solidFill>
                <a:latin typeface="Calibri"/>
                <a:ea typeface="Calibri"/>
                <a:cs typeface="Calibri"/>
                <a:sym typeface="Calibri"/>
              </a:rPr>
              <a:t> </a:t>
            </a:r>
            <a:r>
              <a:rPr lang="en-US" sz="2400" b="0" i="0" u="none" strike="noStrike" cap="none" dirty="0" err="1">
                <a:solidFill>
                  <a:srgbClr val="C00000"/>
                </a:solidFill>
                <a:latin typeface="Calibri"/>
                <a:ea typeface="Calibri"/>
                <a:cs typeface="Calibri"/>
                <a:sym typeface="Calibri"/>
              </a:rPr>
              <a:t>sono</a:t>
            </a:r>
            <a:r>
              <a:rPr lang="en-US" sz="2400" b="0" i="0" u="none" strike="noStrike" cap="none" dirty="0">
                <a:solidFill>
                  <a:srgbClr val="C00000"/>
                </a:solidFill>
                <a:latin typeface="Calibri"/>
                <a:ea typeface="Calibri"/>
                <a:cs typeface="Calibri"/>
                <a:sym typeface="Calibri"/>
              </a:rPr>
              <a:t> le </a:t>
            </a:r>
            <a:r>
              <a:rPr lang="en-US" sz="2400" b="0" i="0" u="none" strike="noStrike" cap="none" dirty="0" err="1">
                <a:solidFill>
                  <a:srgbClr val="C00000"/>
                </a:solidFill>
                <a:latin typeface="Calibri"/>
                <a:ea typeface="Calibri"/>
                <a:cs typeface="Calibri"/>
                <a:sym typeface="Calibri"/>
              </a:rPr>
              <a:t>conseguenze</a:t>
            </a:r>
            <a:r>
              <a:rPr lang="en-US" sz="2400" b="0" i="0" u="none" strike="noStrike" cap="none" dirty="0">
                <a:solidFill>
                  <a:srgbClr val="C00000"/>
                </a:solidFill>
                <a:latin typeface="Calibri"/>
                <a:ea typeface="Calibri"/>
                <a:cs typeface="Calibri"/>
                <a:sym typeface="Calibri"/>
              </a:rPr>
              <a:t> a </a:t>
            </a:r>
            <a:r>
              <a:rPr lang="en-US" sz="2400" b="0" i="0" u="none" strike="noStrike" cap="none" dirty="0" err="1">
                <a:solidFill>
                  <a:srgbClr val="C00000"/>
                </a:solidFill>
                <a:latin typeface="Calibri"/>
                <a:ea typeface="Calibri"/>
                <a:cs typeface="Calibri"/>
                <a:sym typeface="Calibri"/>
              </a:rPr>
              <a:t>lungo</a:t>
            </a:r>
            <a:r>
              <a:rPr lang="en-US" sz="2400" b="0" i="0" u="none" strike="noStrike" cap="none" dirty="0">
                <a:solidFill>
                  <a:srgbClr val="C00000"/>
                </a:solidFill>
                <a:latin typeface="Calibri"/>
                <a:ea typeface="Calibri"/>
                <a:cs typeface="Calibri"/>
                <a:sym typeface="Calibri"/>
              </a:rPr>
              <a:t> </a:t>
            </a:r>
            <a:r>
              <a:rPr lang="en-US" sz="2400" b="0" i="0" u="none" strike="noStrike" cap="none" dirty="0" err="1">
                <a:solidFill>
                  <a:srgbClr val="C00000"/>
                </a:solidFill>
                <a:latin typeface="Calibri"/>
                <a:ea typeface="Calibri"/>
                <a:cs typeface="Calibri"/>
                <a:sym typeface="Calibri"/>
              </a:rPr>
              <a:t>termine</a:t>
            </a:r>
            <a:r>
              <a:rPr lang="en-US" sz="2400" b="0" i="0" u="none" strike="noStrike" cap="none" dirty="0">
                <a:solidFill>
                  <a:srgbClr val="C00000"/>
                </a:solidFill>
                <a:latin typeface="Calibri"/>
                <a:ea typeface="Calibri"/>
                <a:cs typeface="Calibri"/>
                <a:sym typeface="Calibri"/>
              </a:rPr>
              <a:t>?</a:t>
            </a:r>
            <a:endParaRPr sz="2400" b="0" i="0" u="none" strike="noStrike" cap="none" dirty="0">
              <a:solidFill>
                <a:srgbClr val="C00000"/>
              </a:solidFill>
              <a:latin typeface="Calibri"/>
              <a:ea typeface="Calibri"/>
              <a:cs typeface="Calibri"/>
              <a:sym typeface="Calibri"/>
            </a:endParaRPr>
          </a:p>
        </p:txBody>
      </p:sp>
      <p:pic>
        <p:nvPicPr>
          <p:cNvPr id="413" name="Google Shape;413;gf8f86123c2_0_203"/>
          <p:cNvPicPr preferRelativeResize="0"/>
          <p:nvPr/>
        </p:nvPicPr>
        <p:blipFill rotWithShape="1">
          <a:blip r:embed="rId3">
            <a:alphaModFix/>
          </a:blip>
          <a:srcRect/>
          <a:stretch/>
        </p:blipFill>
        <p:spPr>
          <a:xfrm>
            <a:off x="4221774" y="2678118"/>
            <a:ext cx="4891452" cy="381533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f8f86123c2_0_213"/>
          <p:cNvSpPr txBox="1">
            <a:spLocks noGrp="1"/>
          </p:cNvSpPr>
          <p:nvPr>
            <p:ph type="body" idx="1"/>
          </p:nvPr>
        </p:nvSpPr>
        <p:spPr>
          <a:xfrm>
            <a:off x="190500" y="1354571"/>
            <a:ext cx="12657600" cy="4106100"/>
          </a:xfrm>
          <a:prstGeom prst="rect">
            <a:avLst/>
          </a:prstGeom>
          <a:noFill/>
          <a:ln>
            <a:noFill/>
          </a:ln>
        </p:spPr>
        <p:txBody>
          <a:bodyPr spcFirstLastPara="1" wrap="square" lIns="72000" tIns="45700" rIns="72000" bIns="45700" anchor="t" anchorCtr="0">
            <a:noAutofit/>
          </a:bodyPr>
          <a:lstStyle/>
          <a:p>
            <a:pPr marL="457200" lvl="0" indent="-431800" algn="just" rtl="0">
              <a:lnSpc>
                <a:spcPct val="100000"/>
              </a:lnSpc>
              <a:spcBef>
                <a:spcPts val="0"/>
              </a:spcBef>
              <a:spcAft>
                <a:spcPts val="0"/>
              </a:spcAft>
              <a:buSzPts val="3200"/>
              <a:buAutoNum type="arabicPeriod"/>
            </a:pPr>
            <a:r>
              <a:rPr lang="en-US" sz="3200" dirty="0" err="1"/>
              <a:t>Pensa</a:t>
            </a:r>
            <a:r>
              <a:rPr lang="en-US" sz="3200" dirty="0"/>
              <a:t> a </a:t>
            </a:r>
            <a:r>
              <a:rPr lang="en-US" sz="3200" dirty="0" err="1"/>
              <a:t>quale</a:t>
            </a:r>
            <a:r>
              <a:rPr lang="en-US" sz="3200" dirty="0"/>
              <a:t> </a:t>
            </a:r>
            <a:r>
              <a:rPr lang="en-US" sz="3200" dirty="0" err="1"/>
              <a:t>potrebbe</a:t>
            </a:r>
            <a:r>
              <a:rPr lang="en-US" sz="3200" dirty="0"/>
              <a:t> </a:t>
            </a:r>
            <a:r>
              <a:rPr lang="en-US" sz="3200" dirty="0" err="1"/>
              <a:t>essere</a:t>
            </a:r>
            <a:r>
              <a:rPr lang="en-US" sz="3200" dirty="0"/>
              <a:t> </a:t>
            </a:r>
            <a:r>
              <a:rPr lang="en-US" sz="3200" dirty="0" err="1"/>
              <a:t>il</a:t>
            </a:r>
            <a:r>
              <a:rPr lang="en-US" sz="3200" dirty="0"/>
              <a:t> </a:t>
            </a:r>
            <a:r>
              <a:rPr lang="en-US" sz="3200" dirty="0" err="1"/>
              <a:t>momento</a:t>
            </a:r>
            <a:r>
              <a:rPr lang="en-US" sz="3200" dirty="0"/>
              <a:t> </a:t>
            </a:r>
            <a:r>
              <a:rPr lang="en-US" sz="3200" dirty="0" err="1"/>
              <a:t>buono</a:t>
            </a:r>
            <a:r>
              <a:rPr lang="en-US" sz="3200" dirty="0"/>
              <a:t> per </a:t>
            </a:r>
            <a:r>
              <a:rPr lang="en-US" sz="3200" dirty="0" err="1"/>
              <a:t>trattare</a:t>
            </a:r>
            <a:r>
              <a:rPr lang="en-US" sz="3200" dirty="0"/>
              <a:t> con </a:t>
            </a:r>
            <a:r>
              <a:rPr lang="en-US" sz="3200" dirty="0" err="1"/>
              <a:t>i</a:t>
            </a:r>
            <a:r>
              <a:rPr lang="en-US" sz="3200" dirty="0"/>
              <a:t> bambini </a:t>
            </a:r>
            <a:r>
              <a:rPr lang="en-US" sz="3200" dirty="0" err="1"/>
              <a:t>questa</a:t>
            </a:r>
            <a:r>
              <a:rPr lang="en-US" sz="3200" dirty="0"/>
              <a:t> </a:t>
            </a:r>
            <a:r>
              <a:rPr lang="en-US" sz="3200" dirty="0" err="1"/>
              <a:t>sorta</a:t>
            </a:r>
            <a:r>
              <a:rPr lang="en-US" sz="3200" dirty="0"/>
              <a:t> </a:t>
            </a:r>
            <a:r>
              <a:rPr lang="en-US" sz="3200" dirty="0" err="1"/>
              <a:t>di</a:t>
            </a:r>
            <a:r>
              <a:rPr lang="en-US" sz="3200" dirty="0"/>
              <a:t> </a:t>
            </a:r>
            <a:r>
              <a:rPr lang="en-US" sz="3200" dirty="0" err="1"/>
              <a:t>problemi</a:t>
            </a:r>
            <a:endParaRPr dirty="0"/>
          </a:p>
          <a:p>
            <a:pPr marL="514350" lvl="0" indent="-311150" algn="just" rtl="0">
              <a:lnSpc>
                <a:spcPct val="100000"/>
              </a:lnSpc>
              <a:spcBef>
                <a:spcPts val="600"/>
              </a:spcBef>
              <a:spcAft>
                <a:spcPts val="0"/>
              </a:spcAft>
              <a:buSzPts val="3200"/>
              <a:buFont typeface="Calibri"/>
              <a:buNone/>
            </a:pPr>
            <a:endParaRPr sz="3200" dirty="0"/>
          </a:p>
          <a:p>
            <a:pPr marL="514350" lvl="0" indent="-311150" algn="just" rtl="0">
              <a:lnSpc>
                <a:spcPct val="100000"/>
              </a:lnSpc>
              <a:spcBef>
                <a:spcPts val="600"/>
              </a:spcBef>
              <a:spcAft>
                <a:spcPts val="0"/>
              </a:spcAft>
              <a:buSzPts val="3200"/>
              <a:buFont typeface="Calibri"/>
              <a:buNone/>
            </a:pPr>
            <a:endParaRPr sz="3200" dirty="0"/>
          </a:p>
          <a:p>
            <a:pPr marL="514350" lvl="0" indent="-311150" algn="just" rtl="0">
              <a:lnSpc>
                <a:spcPct val="100000"/>
              </a:lnSpc>
              <a:spcBef>
                <a:spcPts val="600"/>
              </a:spcBef>
              <a:spcAft>
                <a:spcPts val="0"/>
              </a:spcAft>
              <a:buSzPts val="3200"/>
              <a:buFont typeface="Calibri"/>
              <a:buNone/>
            </a:pPr>
            <a:endParaRPr sz="3200" dirty="0"/>
          </a:p>
          <a:p>
            <a:pPr marL="0" lvl="0" indent="0" algn="just" rtl="0">
              <a:lnSpc>
                <a:spcPct val="100000"/>
              </a:lnSpc>
              <a:spcBef>
                <a:spcPts val="600"/>
              </a:spcBef>
              <a:spcAft>
                <a:spcPts val="0"/>
              </a:spcAft>
              <a:buClr>
                <a:schemeClr val="accent4"/>
              </a:buClr>
              <a:buSzPts val="3200"/>
              <a:buNone/>
            </a:pPr>
            <a:endParaRPr sz="3200" b="1" dirty="0"/>
          </a:p>
          <a:p>
            <a:pPr marL="0" lvl="0" indent="0" algn="just" rtl="0">
              <a:lnSpc>
                <a:spcPct val="100000"/>
              </a:lnSpc>
              <a:spcBef>
                <a:spcPts val="600"/>
              </a:spcBef>
              <a:spcAft>
                <a:spcPts val="0"/>
              </a:spcAft>
              <a:buClr>
                <a:schemeClr val="accent4"/>
              </a:buClr>
              <a:buSzPts val="3200"/>
              <a:buNone/>
            </a:pPr>
            <a:r>
              <a:rPr lang="en-US" sz="3200" dirty="0"/>
              <a:t> </a:t>
            </a:r>
            <a:r>
              <a:rPr lang="en-US" sz="3200" b="1" dirty="0"/>
              <a:t> </a:t>
            </a:r>
            <a:endParaRPr dirty="0"/>
          </a:p>
          <a:p>
            <a:pPr marL="0" lvl="0" indent="0" algn="just" rtl="0">
              <a:lnSpc>
                <a:spcPct val="100000"/>
              </a:lnSpc>
              <a:spcBef>
                <a:spcPts val="600"/>
              </a:spcBef>
              <a:spcAft>
                <a:spcPts val="0"/>
              </a:spcAft>
              <a:buClr>
                <a:schemeClr val="accent4"/>
              </a:buClr>
              <a:buSzPts val="3200"/>
              <a:buNone/>
            </a:pPr>
            <a:r>
              <a:rPr lang="en-US" sz="3200" dirty="0"/>
              <a:t> </a:t>
            </a:r>
            <a:endParaRPr dirty="0"/>
          </a:p>
          <a:p>
            <a:pPr marL="0" lvl="0" indent="0" algn="just" rtl="0">
              <a:lnSpc>
                <a:spcPct val="100000"/>
              </a:lnSpc>
              <a:spcBef>
                <a:spcPts val="600"/>
              </a:spcBef>
              <a:spcAft>
                <a:spcPts val="0"/>
              </a:spcAft>
              <a:buClr>
                <a:schemeClr val="accent4"/>
              </a:buClr>
              <a:buSzPts val="3200"/>
              <a:buNone/>
            </a:pPr>
            <a:r>
              <a:rPr lang="en-US" sz="3200" dirty="0"/>
              <a:t>   </a:t>
            </a:r>
            <a:br>
              <a:rPr lang="en-US" sz="3200" dirty="0"/>
            </a:br>
            <a:endParaRPr sz="3200" dirty="0"/>
          </a:p>
        </p:txBody>
      </p:sp>
      <p:sp>
        <p:nvSpPr>
          <p:cNvPr id="419" name="Google Shape;419;gf8f86123c2_0_21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fontScale="90000"/>
          </a:bodyPr>
          <a:lstStyle/>
          <a:p>
            <a:pPr marL="0" lvl="0" indent="0" algn="l" rtl="0">
              <a:lnSpc>
                <a:spcPct val="90000"/>
              </a:lnSpc>
              <a:spcBef>
                <a:spcPts val="0"/>
              </a:spcBef>
              <a:spcAft>
                <a:spcPts val="0"/>
              </a:spcAft>
              <a:buClr>
                <a:schemeClr val="accent2"/>
              </a:buClr>
              <a:buSzPct val="100000"/>
              <a:buFont typeface="Calibri"/>
              <a:buNone/>
            </a:pPr>
            <a:r>
              <a:rPr lang="en-US" sz="3600" dirty="0" err="1">
                <a:solidFill>
                  <a:schemeClr val="accent4">
                    <a:lumMod val="75000"/>
                  </a:schemeClr>
                </a:solidFill>
              </a:rPr>
              <a:t>Parlare</a:t>
            </a:r>
            <a:r>
              <a:rPr lang="en-US" sz="3600" dirty="0">
                <a:solidFill>
                  <a:schemeClr val="accent4">
                    <a:lumMod val="75000"/>
                  </a:schemeClr>
                </a:solidFill>
              </a:rPr>
              <a:t> </a:t>
            </a:r>
            <a:r>
              <a:rPr lang="en-US" sz="3600" dirty="0" err="1">
                <a:solidFill>
                  <a:schemeClr val="accent4">
                    <a:lumMod val="75000"/>
                  </a:schemeClr>
                </a:solidFill>
              </a:rPr>
              <a:t>di</a:t>
            </a:r>
            <a:r>
              <a:rPr lang="en-US" sz="3600" dirty="0">
                <a:solidFill>
                  <a:schemeClr val="accent4">
                    <a:lumMod val="75000"/>
                  </a:schemeClr>
                </a:solidFill>
              </a:rPr>
              <a:t> </a:t>
            </a:r>
            <a:r>
              <a:rPr lang="en-US" sz="3600" dirty="0" err="1">
                <a:solidFill>
                  <a:schemeClr val="accent4">
                    <a:lumMod val="75000"/>
                  </a:schemeClr>
                </a:solidFill>
              </a:rPr>
              <a:t>competenze</a:t>
            </a:r>
            <a:r>
              <a:rPr lang="en-US" sz="3600" dirty="0">
                <a:solidFill>
                  <a:schemeClr val="accent4">
                    <a:lumMod val="75000"/>
                  </a:schemeClr>
                </a:solidFill>
              </a:rPr>
              <a:t> </a:t>
            </a:r>
            <a:r>
              <a:rPr lang="en-US" sz="3600" dirty="0" err="1">
                <a:solidFill>
                  <a:schemeClr val="accent4">
                    <a:lumMod val="75000"/>
                  </a:schemeClr>
                </a:solidFill>
              </a:rPr>
              <a:t>finanziarie</a:t>
            </a:r>
            <a:r>
              <a:rPr lang="en-US" sz="3600" dirty="0">
                <a:solidFill>
                  <a:schemeClr val="accent4">
                    <a:lumMod val="75000"/>
                  </a:schemeClr>
                </a:solidFill>
              </a:rPr>
              <a:t> </a:t>
            </a:r>
            <a:r>
              <a:rPr lang="en-US" sz="3600" dirty="0" err="1">
                <a:solidFill>
                  <a:schemeClr val="accent4">
                    <a:lumMod val="75000"/>
                  </a:schemeClr>
                </a:solidFill>
              </a:rPr>
              <a:t>inerenti</a:t>
            </a:r>
            <a:r>
              <a:rPr lang="en-US" sz="3600" dirty="0">
                <a:solidFill>
                  <a:schemeClr val="accent4">
                    <a:lumMod val="75000"/>
                  </a:schemeClr>
                </a:solidFill>
              </a:rPr>
              <a:t> al </a:t>
            </a:r>
            <a:r>
              <a:rPr lang="en-US" sz="3600" dirty="0" err="1">
                <a:solidFill>
                  <a:schemeClr val="accent4">
                    <a:lumMod val="75000"/>
                  </a:schemeClr>
                </a:solidFill>
              </a:rPr>
              <a:t>programma</a:t>
            </a:r>
            <a:r>
              <a:rPr lang="en-US" sz="3600" dirty="0">
                <a:solidFill>
                  <a:schemeClr val="accent4">
                    <a:lumMod val="75000"/>
                  </a:schemeClr>
                </a:solidFill>
              </a:rPr>
              <a:t> Money Matters </a:t>
            </a:r>
            <a:br>
              <a:rPr lang="en-US" dirty="0"/>
            </a:br>
            <a:endParaRPr dirty="0"/>
          </a:p>
        </p:txBody>
      </p:sp>
      <p:sp>
        <p:nvSpPr>
          <p:cNvPr id="420" name="Google Shape;420;gf8f86123c2_0_213"/>
          <p:cNvSpPr/>
          <p:nvPr/>
        </p:nvSpPr>
        <p:spPr>
          <a:xfrm>
            <a:off x="3657600" y="5086140"/>
            <a:ext cx="9281871" cy="213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44546A"/>
                </a:solidFill>
                <a:latin typeface="Calibri"/>
                <a:ea typeface="Calibri"/>
                <a:cs typeface="Calibri"/>
                <a:sym typeface="Calibri"/>
              </a:rPr>
              <a:t> 2. </a:t>
            </a:r>
            <a:r>
              <a:rPr lang="en-US" sz="3200" b="0" i="0" u="none" strike="noStrike" cap="none" dirty="0" err="1">
                <a:solidFill>
                  <a:srgbClr val="44546A"/>
                </a:solidFill>
                <a:latin typeface="Calibri"/>
                <a:ea typeface="Calibri"/>
                <a:cs typeface="Calibri"/>
                <a:sym typeface="Calibri"/>
              </a:rPr>
              <a:t>Suggerisci</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quale</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soluzione</a:t>
            </a:r>
            <a:r>
              <a:rPr lang="en-US" sz="3200" b="0" i="0" u="none" strike="noStrike" cap="none" dirty="0">
                <a:solidFill>
                  <a:srgbClr val="44546A"/>
                </a:solidFill>
                <a:latin typeface="Calibri"/>
                <a:ea typeface="Calibri"/>
                <a:cs typeface="Calibri"/>
                <a:sym typeface="Calibri"/>
              </a:rPr>
              <a:t> </a:t>
            </a:r>
            <a:r>
              <a:rPr lang="en-US" sz="3200" dirty="0">
                <a:solidFill>
                  <a:srgbClr val="44546A"/>
                </a:solidFill>
                <a:latin typeface="Calibri"/>
                <a:ea typeface="Calibri"/>
                <a:cs typeface="Calibri"/>
                <a:sym typeface="Calibri"/>
              </a:rPr>
              <a:t>del </a:t>
            </a:r>
            <a:r>
              <a:rPr lang="en-US" sz="3200" dirty="0" err="1">
                <a:solidFill>
                  <a:srgbClr val="44546A"/>
                </a:solidFill>
                <a:latin typeface="Calibri"/>
                <a:ea typeface="Calibri"/>
                <a:cs typeface="Calibri"/>
                <a:sym typeface="Calibri"/>
              </a:rPr>
              <a:t>programma</a:t>
            </a:r>
            <a:r>
              <a:rPr lang="en-US" sz="3200" b="0" i="0" u="none" strike="noStrike" cap="none" dirty="0">
                <a:solidFill>
                  <a:srgbClr val="44546A"/>
                </a:solidFill>
                <a:latin typeface="Calibri"/>
                <a:ea typeface="Calibri"/>
                <a:cs typeface="Calibri"/>
                <a:sym typeface="Calibri"/>
              </a:rPr>
              <a:t> </a:t>
            </a:r>
            <a:r>
              <a:rPr lang="en-US" sz="3200" b="0" i="0" u="none" strike="noStrike" cap="none" dirty="0">
                <a:solidFill>
                  <a:srgbClr val="C00000"/>
                </a:solidFill>
                <a:latin typeface="Calibri"/>
                <a:ea typeface="Calibri"/>
                <a:cs typeface="Calibri"/>
                <a:sym typeface="Calibri"/>
              </a:rPr>
              <a:t>Money Matters </a:t>
            </a:r>
            <a:r>
              <a:rPr lang="en-US" sz="3200" b="1" i="0" u="none" strike="noStrike" cap="none" dirty="0">
                <a:solidFill>
                  <a:srgbClr val="00B050"/>
                </a:solidFill>
                <a:latin typeface="Calibri"/>
                <a:ea typeface="Calibri"/>
                <a:cs typeface="Calibri"/>
                <a:sym typeface="Calibri"/>
              </a:rPr>
              <a:t>(</a:t>
            </a:r>
            <a:r>
              <a:rPr lang="en-US" sz="3200" b="1" i="0" u="none" strike="noStrike" cap="none" dirty="0" err="1">
                <a:solidFill>
                  <a:srgbClr val="00B050"/>
                </a:solidFill>
                <a:latin typeface="Calibri"/>
                <a:ea typeface="Calibri"/>
                <a:cs typeface="Calibri"/>
                <a:sym typeface="Calibri"/>
              </a:rPr>
              <a:t>Fumetti</a:t>
            </a:r>
            <a:r>
              <a:rPr lang="en-US" sz="3200" b="1" i="0" u="none" strike="noStrike" cap="none" dirty="0">
                <a:solidFill>
                  <a:srgbClr val="00B050"/>
                </a:solidFill>
                <a:latin typeface="Calibri"/>
                <a:ea typeface="Calibri"/>
                <a:cs typeface="Calibri"/>
                <a:sym typeface="Calibri"/>
              </a:rPr>
              <a:t>, Escape room o App) </a:t>
            </a:r>
            <a:r>
              <a:rPr lang="en-US" sz="3200" b="0" i="0" u="none" strike="noStrike" cap="none" dirty="0" err="1">
                <a:solidFill>
                  <a:srgbClr val="44546A"/>
                </a:solidFill>
                <a:latin typeface="Calibri"/>
                <a:ea typeface="Calibri"/>
                <a:cs typeface="Calibri"/>
                <a:sym typeface="Calibri"/>
              </a:rPr>
              <a:t>potrebbe</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essere</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più</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indicato</a:t>
            </a:r>
            <a:r>
              <a:rPr lang="en-US" sz="3200" b="0" i="0" u="none" strike="noStrike" cap="none" dirty="0">
                <a:solidFill>
                  <a:srgbClr val="44546A"/>
                </a:solidFill>
                <a:latin typeface="Calibri"/>
                <a:ea typeface="Calibri"/>
                <a:cs typeface="Calibri"/>
                <a:sym typeface="Calibri"/>
              </a:rPr>
              <a:t> per  </a:t>
            </a:r>
            <a:r>
              <a:rPr lang="en-US" sz="3200" b="0" i="0" u="none" strike="noStrike" cap="none" dirty="0" err="1">
                <a:solidFill>
                  <a:srgbClr val="44546A"/>
                </a:solidFill>
                <a:latin typeface="Calibri"/>
                <a:ea typeface="Calibri"/>
                <a:cs typeface="Calibri"/>
                <a:sym typeface="Calibri"/>
              </a:rPr>
              <a:t>queste</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tre</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fasce</a:t>
            </a:r>
            <a:r>
              <a:rPr lang="en-US" sz="3200" b="0" i="0" u="none" strike="noStrike" cap="none" dirty="0">
                <a:solidFill>
                  <a:srgbClr val="44546A"/>
                </a:solidFill>
                <a:latin typeface="Calibri"/>
                <a:ea typeface="Calibri"/>
                <a:cs typeface="Calibri"/>
                <a:sym typeface="Calibri"/>
              </a:rPr>
              <a:t> </a:t>
            </a:r>
            <a:r>
              <a:rPr lang="en-US" sz="3200" b="0" i="0" u="none" strike="noStrike" cap="none" dirty="0" err="1">
                <a:solidFill>
                  <a:srgbClr val="44546A"/>
                </a:solidFill>
                <a:latin typeface="Calibri"/>
                <a:ea typeface="Calibri"/>
                <a:cs typeface="Calibri"/>
                <a:sym typeface="Calibri"/>
              </a:rPr>
              <a:t>d’età</a:t>
            </a:r>
            <a:r>
              <a:rPr lang="en-US" sz="3200" b="0" i="0" u="none" strike="noStrike" cap="none" dirty="0">
                <a:solidFill>
                  <a:srgbClr val="44546A"/>
                </a:solidFill>
                <a:latin typeface="Calibri"/>
                <a:ea typeface="Calibri"/>
                <a:cs typeface="Calibri"/>
                <a:sym typeface="Calibri"/>
              </a:rPr>
              <a:t>? </a:t>
            </a:r>
            <a:r>
              <a:rPr lang="en-US" sz="3200" b="0" i="0" u="none" strike="noStrike" cap="none" dirty="0">
                <a:solidFill>
                  <a:schemeClr val="dk1"/>
                </a:solidFill>
                <a:latin typeface="Calibri"/>
                <a:ea typeface="Calibri"/>
                <a:cs typeface="Calibri"/>
                <a:sym typeface="Calibri"/>
              </a:rPr>
              <a:t> </a:t>
            </a:r>
            <a:endParaRPr lang="en-US" dirty="0">
              <a:ea typeface="Calibri"/>
            </a:endParaRPr>
          </a:p>
          <a:p>
            <a:pPr marL="0" marR="0" lvl="0" indent="0" algn="l" rtl="0">
              <a:lnSpc>
                <a:spcPct val="100000"/>
              </a:lnSpc>
              <a:spcBef>
                <a:spcPts val="0"/>
              </a:spcBef>
              <a:spcAft>
                <a:spcPts val="0"/>
              </a:spcAft>
              <a:buClr>
                <a:srgbClr val="000000"/>
              </a:buClr>
              <a:buSzPts val="3200"/>
              <a:buFont typeface="Arial"/>
              <a:buNone/>
            </a:pPr>
            <a:r>
              <a:rPr lang="en-US" sz="3600" b="0" i="0" u="none" strike="noStrike" cap="none" dirty="0">
                <a:solidFill>
                  <a:schemeClr val="dk1"/>
                </a:solidFill>
                <a:latin typeface="Calibri"/>
                <a:ea typeface="Calibri"/>
                <a:cs typeface="Calibri"/>
                <a:sym typeface="Calibri"/>
              </a:rPr>
              <a:t>    6-12 </a:t>
            </a:r>
            <a:r>
              <a:rPr lang="en-US" sz="3600" b="0" i="0" u="none" strike="noStrike" cap="none" dirty="0" err="1">
                <a:solidFill>
                  <a:schemeClr val="dk1"/>
                </a:solidFill>
                <a:latin typeface="Calibri"/>
                <a:ea typeface="Calibri"/>
                <a:cs typeface="Calibri"/>
                <a:sym typeface="Calibri"/>
              </a:rPr>
              <a:t>anni</a:t>
            </a:r>
            <a:r>
              <a:rPr lang="en-US" sz="3600" b="0" i="0" u="none" strike="noStrike" cap="none" dirty="0">
                <a:solidFill>
                  <a:schemeClr val="dk1"/>
                </a:solidFill>
                <a:latin typeface="Calibri"/>
                <a:ea typeface="Calibri"/>
                <a:cs typeface="Calibri"/>
                <a:sym typeface="Calibri"/>
              </a:rPr>
              <a:t>         13-18 </a:t>
            </a:r>
            <a:r>
              <a:rPr lang="en-US" sz="3600" b="0" i="0" u="none" strike="noStrike" cap="none" dirty="0" err="1">
                <a:solidFill>
                  <a:schemeClr val="dk1"/>
                </a:solidFill>
                <a:latin typeface="Calibri"/>
                <a:ea typeface="Calibri"/>
                <a:cs typeface="Calibri"/>
                <a:sym typeface="Calibri"/>
              </a:rPr>
              <a:t>anni</a:t>
            </a:r>
            <a:r>
              <a:rPr lang="en-US" sz="3600" b="0" i="0" u="none" strike="noStrike" cap="none" dirty="0">
                <a:solidFill>
                  <a:schemeClr val="dk1"/>
                </a:solidFill>
                <a:latin typeface="Calibri"/>
                <a:ea typeface="Calibri"/>
                <a:cs typeface="Calibri"/>
                <a:sym typeface="Calibri"/>
              </a:rPr>
              <a:t>         19-25 </a:t>
            </a:r>
            <a:r>
              <a:rPr lang="en-US" sz="3600" b="0" i="0" u="none" strike="noStrike" cap="none" dirty="0" err="1">
                <a:solidFill>
                  <a:schemeClr val="dk1"/>
                </a:solidFill>
                <a:latin typeface="Calibri"/>
                <a:ea typeface="Calibri"/>
                <a:cs typeface="Calibri"/>
                <a:sym typeface="Calibri"/>
              </a:rPr>
              <a:t>anni</a:t>
            </a:r>
            <a:endParaRPr sz="3600" b="0" i="0" u="none" strike="noStrike" cap="none" dirty="0">
              <a:solidFill>
                <a:srgbClr val="44546A"/>
              </a:solidFill>
              <a:latin typeface="Calibri"/>
              <a:ea typeface="Calibri"/>
              <a:cs typeface="Calibri"/>
              <a:sym typeface="Calibri"/>
            </a:endParaRPr>
          </a:p>
        </p:txBody>
      </p:sp>
      <p:pic>
        <p:nvPicPr>
          <p:cNvPr id="421" name="Google Shape;421;gf8f86123c2_0_213"/>
          <p:cNvPicPr preferRelativeResize="0"/>
          <p:nvPr/>
        </p:nvPicPr>
        <p:blipFill rotWithShape="1">
          <a:blip r:embed="rId3">
            <a:alphaModFix/>
          </a:blip>
          <a:srcRect/>
          <a:stretch/>
        </p:blipFill>
        <p:spPr>
          <a:xfrm>
            <a:off x="8298535" y="2439897"/>
            <a:ext cx="4152595" cy="2371040"/>
          </a:xfrm>
          <a:prstGeom prst="rect">
            <a:avLst/>
          </a:prstGeom>
          <a:noFill/>
          <a:ln>
            <a:noFill/>
          </a:ln>
        </p:spPr>
      </p:pic>
      <p:pic>
        <p:nvPicPr>
          <p:cNvPr id="422" name="Google Shape;422;gf8f86123c2_0_213"/>
          <p:cNvPicPr preferRelativeResize="0"/>
          <p:nvPr/>
        </p:nvPicPr>
        <p:blipFill rotWithShape="1">
          <a:blip r:embed="rId4">
            <a:alphaModFix/>
          </a:blip>
          <a:srcRect/>
          <a:stretch/>
        </p:blipFill>
        <p:spPr>
          <a:xfrm>
            <a:off x="4378323" y="2352034"/>
            <a:ext cx="2761739" cy="2514683"/>
          </a:xfrm>
          <a:prstGeom prst="rect">
            <a:avLst/>
          </a:prstGeom>
          <a:noFill/>
          <a:ln>
            <a:noFill/>
          </a:ln>
        </p:spPr>
      </p:pic>
      <p:pic>
        <p:nvPicPr>
          <p:cNvPr id="423" name="Google Shape;423;gf8f86123c2_0_213"/>
          <p:cNvPicPr preferRelativeResize="0"/>
          <p:nvPr/>
        </p:nvPicPr>
        <p:blipFill rotWithShape="1">
          <a:blip r:embed="rId5">
            <a:alphaModFix/>
          </a:blip>
          <a:srcRect/>
          <a:stretch/>
        </p:blipFill>
        <p:spPr>
          <a:xfrm>
            <a:off x="4701001" y="4283020"/>
            <a:ext cx="1592103" cy="668942"/>
          </a:xfrm>
          <a:prstGeom prst="rect">
            <a:avLst/>
          </a:prstGeom>
          <a:noFill/>
          <a:ln>
            <a:noFill/>
          </a:ln>
        </p:spPr>
      </p:pic>
      <p:pic>
        <p:nvPicPr>
          <p:cNvPr id="424" name="Google Shape;424;gf8f86123c2_0_213"/>
          <p:cNvPicPr preferRelativeResize="0"/>
          <p:nvPr/>
        </p:nvPicPr>
        <p:blipFill rotWithShape="1">
          <a:blip r:embed="rId6">
            <a:alphaModFix/>
          </a:blip>
          <a:srcRect/>
          <a:stretch/>
        </p:blipFill>
        <p:spPr>
          <a:xfrm>
            <a:off x="538300" y="2439897"/>
            <a:ext cx="2608451" cy="399145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8"/>
        <p:cNvGrpSpPr/>
        <p:nvPr/>
      </p:nvGrpSpPr>
      <p:grpSpPr>
        <a:xfrm>
          <a:off x="0" y="0"/>
          <a:ext cx="0" cy="0"/>
          <a:chOff x="0" y="0"/>
          <a:chExt cx="0" cy="0"/>
        </a:xfrm>
      </p:grpSpPr>
      <p:pic>
        <p:nvPicPr>
          <p:cNvPr id="429" name="Google Shape;429;gf8f86123c2_0_222" descr="People working on ideas"/>
          <p:cNvPicPr preferRelativeResize="0"/>
          <p:nvPr/>
        </p:nvPicPr>
        <p:blipFill rotWithShape="1">
          <a:blip r:embed="rId3">
            <a:alphaModFix/>
          </a:blip>
          <a:srcRect l="15563" r="23405"/>
          <a:stretch/>
        </p:blipFill>
        <p:spPr>
          <a:xfrm>
            <a:off x="8374909" y="1945338"/>
            <a:ext cx="3987466" cy="4804249"/>
          </a:xfrm>
          <a:prstGeom prst="rect">
            <a:avLst/>
          </a:prstGeom>
          <a:noFill/>
          <a:ln>
            <a:noFill/>
          </a:ln>
        </p:spPr>
      </p:pic>
      <p:pic>
        <p:nvPicPr>
          <p:cNvPr id="430" name="Google Shape;430;gf8f86123c2_0_222"/>
          <p:cNvPicPr preferRelativeResize="0"/>
          <p:nvPr/>
        </p:nvPicPr>
        <p:blipFill rotWithShape="1">
          <a:blip r:embed="rId4">
            <a:alphaModFix/>
          </a:blip>
          <a:srcRect/>
          <a:stretch/>
        </p:blipFill>
        <p:spPr>
          <a:xfrm rot="10800000">
            <a:off x="0" y="1"/>
            <a:ext cx="13335000" cy="7505699"/>
          </a:xfrm>
          <a:prstGeom prst="rect">
            <a:avLst/>
          </a:prstGeom>
          <a:noFill/>
          <a:ln>
            <a:noFill/>
          </a:ln>
        </p:spPr>
      </p:pic>
      <p:sp>
        <p:nvSpPr>
          <p:cNvPr id="431" name="Google Shape;431;gf8f86123c2_0_222"/>
          <p:cNvSpPr txBox="1">
            <a:spLocks noGrp="1"/>
          </p:cNvSpPr>
          <p:nvPr>
            <p:ph type="title"/>
          </p:nvPr>
        </p:nvSpPr>
        <p:spPr>
          <a:xfrm>
            <a:off x="621212" y="521324"/>
            <a:ext cx="12148304" cy="1435500"/>
          </a:xfrm>
          <a:prstGeom prst="rect">
            <a:avLst/>
          </a:prstGeom>
          <a:noFill/>
          <a:ln>
            <a:noFill/>
          </a:ln>
        </p:spPr>
        <p:txBody>
          <a:bodyPr spcFirstLastPara="1" wrap="square" lIns="91425" tIns="45700" rIns="91425" bIns="45700" anchor="ctr" anchorCtr="0">
            <a:normAutofit fontScale="90000"/>
          </a:bodyPr>
          <a:lstStyle/>
          <a:p>
            <a:pPr lvl="0">
              <a:buClr>
                <a:srgbClr val="229E86"/>
              </a:buClr>
              <a:buSzPct val="100000"/>
            </a:pPr>
            <a:r>
              <a:rPr lang="en-US" sz="3600" dirty="0" err="1">
                <a:solidFill>
                  <a:srgbClr val="097D74"/>
                </a:solidFill>
              </a:rPr>
              <a:t>Attività</a:t>
            </a:r>
            <a:r>
              <a:rPr lang="en-US" sz="3600" dirty="0">
                <a:solidFill>
                  <a:srgbClr val="097D74"/>
                </a:solidFill>
              </a:rPr>
              <a:t> M1.10 </a:t>
            </a:r>
            <a:br>
              <a:rPr lang="en-US" sz="3600" dirty="0">
                <a:solidFill>
                  <a:srgbClr val="097D74"/>
                </a:solidFill>
              </a:rPr>
            </a:br>
            <a:r>
              <a:rPr lang="en-US" sz="3600" dirty="0" err="1">
                <a:solidFill>
                  <a:schemeClr val="accent4">
                    <a:lumMod val="75000"/>
                  </a:schemeClr>
                </a:solidFill>
              </a:rPr>
              <a:t>Collegare</a:t>
            </a:r>
            <a:r>
              <a:rPr lang="en-US" sz="3600" dirty="0">
                <a:solidFill>
                  <a:schemeClr val="accent4">
                    <a:lumMod val="75000"/>
                  </a:schemeClr>
                </a:solidFill>
              </a:rPr>
              <a:t> le  </a:t>
            </a:r>
            <a:r>
              <a:rPr lang="en-US" sz="3600" dirty="0" err="1">
                <a:solidFill>
                  <a:schemeClr val="accent4">
                    <a:lumMod val="75000"/>
                  </a:schemeClr>
                </a:solidFill>
              </a:rPr>
              <a:t>capacità</a:t>
            </a:r>
            <a:r>
              <a:rPr lang="en-US" sz="3600" dirty="0">
                <a:solidFill>
                  <a:schemeClr val="accent4">
                    <a:lumMod val="75000"/>
                  </a:schemeClr>
                </a:solidFill>
              </a:rPr>
              <a:t> </a:t>
            </a:r>
            <a:r>
              <a:rPr lang="en-US" sz="3600" dirty="0" err="1">
                <a:solidFill>
                  <a:schemeClr val="accent4">
                    <a:lumMod val="75000"/>
                  </a:schemeClr>
                </a:solidFill>
              </a:rPr>
              <a:t>finanziarie</a:t>
            </a:r>
            <a:r>
              <a:rPr lang="en-US" sz="3600" dirty="0">
                <a:solidFill>
                  <a:schemeClr val="accent4">
                    <a:lumMod val="75000"/>
                  </a:schemeClr>
                </a:solidFill>
              </a:rPr>
              <a:t> e </a:t>
            </a:r>
            <a:r>
              <a:rPr lang="en-US" sz="3600" dirty="0" err="1">
                <a:solidFill>
                  <a:schemeClr val="accent4">
                    <a:lumMod val="75000"/>
                  </a:schemeClr>
                </a:solidFill>
              </a:rPr>
              <a:t>riflessive</a:t>
            </a:r>
            <a:r>
              <a:rPr lang="en-US" sz="3600" dirty="0">
                <a:solidFill>
                  <a:schemeClr val="accent4">
                    <a:lumMod val="75000"/>
                  </a:schemeClr>
                </a:solidFill>
              </a:rPr>
              <a:t> </a:t>
            </a:r>
            <a:r>
              <a:rPr lang="en-US" sz="3600" dirty="0" err="1">
                <a:solidFill>
                  <a:schemeClr val="accent4">
                    <a:lumMod val="75000"/>
                  </a:schemeClr>
                </a:solidFill>
              </a:rPr>
              <a:t>inerenti</a:t>
            </a:r>
            <a:r>
              <a:rPr lang="en-US" sz="3600" dirty="0">
                <a:solidFill>
                  <a:schemeClr val="accent4">
                    <a:lumMod val="75000"/>
                  </a:schemeClr>
                </a:solidFill>
              </a:rPr>
              <a:t> al </a:t>
            </a:r>
            <a:r>
              <a:rPr lang="en-US" sz="3600" dirty="0" err="1">
                <a:solidFill>
                  <a:schemeClr val="accent4">
                    <a:lumMod val="75000"/>
                  </a:schemeClr>
                </a:solidFill>
              </a:rPr>
              <a:t>programma</a:t>
            </a:r>
            <a:r>
              <a:rPr lang="en-US" sz="3600" dirty="0">
                <a:solidFill>
                  <a:schemeClr val="accent4">
                    <a:lumMod val="75000"/>
                  </a:schemeClr>
                </a:solidFill>
              </a:rPr>
              <a:t> Money Matters </a:t>
            </a:r>
            <a:br>
              <a:rPr lang="en-US" sz="3600" dirty="0"/>
            </a:br>
            <a:br>
              <a:rPr lang="en-US" sz="3100" dirty="0">
                <a:solidFill>
                  <a:srgbClr val="000000"/>
                </a:solidFill>
              </a:rPr>
            </a:br>
            <a:endParaRPr sz="3100" dirty="0">
              <a:solidFill>
                <a:srgbClr val="000000"/>
              </a:solidFill>
            </a:endParaRPr>
          </a:p>
        </p:txBody>
      </p:sp>
      <p:sp>
        <p:nvSpPr>
          <p:cNvPr id="432" name="Google Shape;432;gf8f86123c2_0_222"/>
          <p:cNvSpPr txBox="1">
            <a:spLocks noGrp="1"/>
          </p:cNvSpPr>
          <p:nvPr>
            <p:ph type="body" idx="1"/>
          </p:nvPr>
        </p:nvSpPr>
        <p:spPr>
          <a:xfrm>
            <a:off x="101600" y="1809475"/>
            <a:ext cx="7951200" cy="5696100"/>
          </a:xfrm>
          <a:prstGeom prst="rect">
            <a:avLst/>
          </a:prstGeom>
          <a:noFill/>
          <a:ln>
            <a:noFill/>
          </a:ln>
        </p:spPr>
        <p:txBody>
          <a:bodyPr spcFirstLastPara="1" wrap="square" lIns="91425" tIns="45700" rIns="91425" bIns="45700" anchor="ctr" anchorCtr="0">
            <a:normAutofit lnSpcReduction="10000"/>
          </a:bodyPr>
          <a:lstStyle/>
          <a:p>
            <a:pPr marL="514350" lvl="0" indent="-261422" algn="l" rtl="0">
              <a:lnSpc>
                <a:spcPct val="90000"/>
              </a:lnSpc>
              <a:spcBef>
                <a:spcPts val="0"/>
              </a:spcBef>
              <a:spcAft>
                <a:spcPts val="0"/>
              </a:spcAft>
              <a:buSzPct val="108140"/>
              <a:buFont typeface="Arial"/>
              <a:buChar char="•"/>
            </a:pPr>
            <a:r>
              <a:rPr lang="en-US" sz="3291" dirty="0" err="1">
                <a:solidFill>
                  <a:srgbClr val="000000"/>
                </a:solidFill>
                <a:latin typeface="Calibri"/>
                <a:ea typeface="Calibri"/>
                <a:cs typeface="Calibri"/>
                <a:sym typeface="Calibri"/>
              </a:rPr>
              <a:t>Esamina</a:t>
            </a:r>
            <a:r>
              <a:rPr lang="en-US" sz="3291" dirty="0">
                <a:solidFill>
                  <a:srgbClr val="000000"/>
                </a:solidFill>
                <a:latin typeface="Calibri"/>
                <a:ea typeface="Calibri"/>
                <a:cs typeface="Calibri"/>
                <a:sym typeface="Calibri"/>
              </a:rPr>
              <a:t> con </a:t>
            </a:r>
            <a:r>
              <a:rPr lang="en-US" sz="3291" dirty="0" err="1">
                <a:solidFill>
                  <a:srgbClr val="000000"/>
                </a:solidFill>
                <a:latin typeface="Calibri"/>
                <a:ea typeface="Calibri"/>
                <a:cs typeface="Calibri"/>
                <a:sym typeface="Calibri"/>
              </a:rPr>
              <a:t>il</a:t>
            </a:r>
            <a:r>
              <a:rPr lang="en-US" sz="3291" dirty="0">
                <a:solidFill>
                  <a:srgbClr val="000000"/>
                </a:solidFill>
                <a:latin typeface="Calibri"/>
                <a:ea typeface="Calibri"/>
                <a:cs typeface="Calibri"/>
                <a:sym typeface="Calibri"/>
              </a:rPr>
              <a:t> </a:t>
            </a:r>
            <a:r>
              <a:rPr lang="en-US" sz="3291" dirty="0" err="1">
                <a:solidFill>
                  <a:srgbClr val="000000"/>
                </a:solidFill>
                <a:latin typeface="Calibri"/>
                <a:ea typeface="Calibri"/>
                <a:cs typeface="Calibri"/>
                <a:sym typeface="Calibri"/>
              </a:rPr>
              <a:t>tuo</a:t>
            </a:r>
            <a:r>
              <a:rPr lang="en-US" sz="3291" dirty="0">
                <a:solidFill>
                  <a:srgbClr val="000000"/>
                </a:solidFill>
                <a:latin typeface="Calibri"/>
                <a:ea typeface="Calibri"/>
                <a:cs typeface="Calibri"/>
                <a:sym typeface="Calibri"/>
              </a:rPr>
              <a:t> </a:t>
            </a:r>
            <a:r>
              <a:rPr lang="en-US" sz="3291" dirty="0" err="1">
                <a:solidFill>
                  <a:srgbClr val="000000"/>
                </a:solidFill>
                <a:latin typeface="Calibri"/>
                <a:ea typeface="Calibri"/>
                <a:cs typeface="Calibri"/>
                <a:sym typeface="Calibri"/>
              </a:rPr>
              <a:t>gruppo</a:t>
            </a:r>
            <a:r>
              <a:rPr lang="en-US" sz="3291" dirty="0">
                <a:solidFill>
                  <a:srgbClr val="000000"/>
                </a:solidFill>
                <a:latin typeface="Calibri"/>
                <a:ea typeface="Calibri"/>
                <a:cs typeface="Calibri"/>
                <a:sym typeface="Calibri"/>
              </a:rPr>
              <a:t> le </a:t>
            </a:r>
            <a:r>
              <a:rPr lang="en-US" sz="3291" dirty="0" err="1">
                <a:solidFill>
                  <a:srgbClr val="000000"/>
                </a:solidFill>
                <a:latin typeface="Calibri"/>
                <a:ea typeface="Calibri"/>
                <a:cs typeface="Calibri"/>
                <a:sym typeface="Calibri"/>
              </a:rPr>
              <a:t>risorse</a:t>
            </a:r>
            <a:r>
              <a:rPr lang="en-US" sz="3291" dirty="0">
                <a:solidFill>
                  <a:srgbClr val="000000"/>
                </a:solidFill>
                <a:latin typeface="Calibri"/>
                <a:ea typeface="Calibri"/>
                <a:cs typeface="Calibri"/>
                <a:sym typeface="Calibri"/>
              </a:rPr>
              <a:t> </a:t>
            </a:r>
            <a:r>
              <a:rPr lang="en-US" sz="3291" dirty="0" err="1">
                <a:solidFill>
                  <a:srgbClr val="000000"/>
                </a:solidFill>
                <a:latin typeface="Calibri"/>
                <a:ea typeface="Calibri"/>
                <a:cs typeface="Calibri"/>
                <a:sym typeface="Calibri"/>
              </a:rPr>
              <a:t>pensate</a:t>
            </a:r>
            <a:r>
              <a:rPr lang="en-US" sz="3291" dirty="0">
                <a:solidFill>
                  <a:srgbClr val="000000"/>
                </a:solidFill>
                <a:latin typeface="Calibri"/>
                <a:ea typeface="Calibri"/>
                <a:cs typeface="Calibri"/>
                <a:sym typeface="Calibri"/>
              </a:rPr>
              <a:t> per </a:t>
            </a:r>
            <a:r>
              <a:rPr lang="en-US" sz="3291" dirty="0" err="1">
                <a:solidFill>
                  <a:srgbClr val="000000"/>
                </a:solidFill>
                <a:latin typeface="Calibri"/>
                <a:ea typeface="Calibri"/>
                <a:cs typeface="Calibri"/>
                <a:sym typeface="Calibri"/>
              </a:rPr>
              <a:t>il</a:t>
            </a:r>
            <a:r>
              <a:rPr lang="en-US" sz="3291" dirty="0">
                <a:solidFill>
                  <a:srgbClr val="000000"/>
                </a:solidFill>
                <a:latin typeface="Calibri"/>
                <a:ea typeface="Calibri"/>
                <a:cs typeface="Calibri"/>
                <a:sym typeface="Calibri"/>
              </a:rPr>
              <a:t> </a:t>
            </a:r>
            <a:r>
              <a:rPr lang="en-US" sz="3291" dirty="0" err="1">
                <a:solidFill>
                  <a:srgbClr val="000000"/>
                </a:solidFill>
                <a:latin typeface="Calibri"/>
                <a:ea typeface="Calibri"/>
                <a:cs typeface="Calibri"/>
                <a:sym typeface="Calibri"/>
              </a:rPr>
              <a:t>programma</a:t>
            </a:r>
            <a:r>
              <a:rPr lang="en-US" sz="3291" dirty="0">
                <a:solidFill>
                  <a:srgbClr val="000000"/>
                </a:solidFill>
                <a:latin typeface="Calibri"/>
                <a:ea typeface="Calibri"/>
                <a:cs typeface="Calibri"/>
                <a:sym typeface="Calibri"/>
              </a:rPr>
              <a:t> Money Matters</a:t>
            </a:r>
            <a:endParaRPr sz="2479" dirty="0"/>
          </a:p>
          <a:p>
            <a:pPr marL="514350" lvl="0" indent="-52387" algn="l" rtl="0">
              <a:lnSpc>
                <a:spcPct val="90000"/>
              </a:lnSpc>
              <a:spcBef>
                <a:spcPts val="600"/>
              </a:spcBef>
              <a:spcAft>
                <a:spcPts val="0"/>
              </a:spcAft>
              <a:buSzPct val="98548"/>
              <a:buFont typeface="Arial"/>
              <a:buNone/>
            </a:pPr>
            <a:endParaRPr sz="3291" dirty="0">
              <a:solidFill>
                <a:srgbClr val="000000"/>
              </a:solidFill>
              <a:latin typeface="Calibri"/>
              <a:ea typeface="Calibri"/>
              <a:cs typeface="Calibri"/>
              <a:sym typeface="Calibri"/>
            </a:endParaRPr>
          </a:p>
          <a:p>
            <a:pPr marL="514350" lvl="0" indent="-261422" algn="l" rtl="0">
              <a:lnSpc>
                <a:spcPct val="90000"/>
              </a:lnSpc>
              <a:spcBef>
                <a:spcPts val="600"/>
              </a:spcBef>
              <a:spcAft>
                <a:spcPts val="0"/>
              </a:spcAft>
              <a:buSzPct val="108140"/>
              <a:buFont typeface="Arial"/>
              <a:buChar char="•"/>
            </a:pPr>
            <a:r>
              <a:rPr lang="en-US" sz="3291" dirty="0" err="1">
                <a:solidFill>
                  <a:srgbClr val="000000"/>
                </a:solidFill>
                <a:latin typeface="Calibri"/>
                <a:ea typeface="Calibri"/>
                <a:cs typeface="Calibri"/>
                <a:sym typeface="Calibri"/>
              </a:rPr>
              <a:t>Che</a:t>
            </a:r>
            <a:r>
              <a:rPr lang="en-US" sz="3291" dirty="0">
                <a:solidFill>
                  <a:srgbClr val="000000"/>
                </a:solidFill>
                <a:latin typeface="Calibri"/>
                <a:ea typeface="Calibri"/>
                <a:cs typeface="Calibri"/>
                <a:sym typeface="Calibri"/>
              </a:rPr>
              <a:t> </a:t>
            </a:r>
            <a:r>
              <a:rPr lang="en-US" sz="3291" dirty="0" err="1">
                <a:solidFill>
                  <a:srgbClr val="000000"/>
                </a:solidFill>
                <a:latin typeface="Calibri"/>
                <a:ea typeface="Calibri"/>
                <a:cs typeface="Calibri"/>
                <a:sym typeface="Calibri"/>
              </a:rPr>
              <a:t>tipo</a:t>
            </a:r>
            <a:r>
              <a:rPr lang="en-US" sz="3291" dirty="0">
                <a:solidFill>
                  <a:srgbClr val="000000"/>
                </a:solidFill>
                <a:latin typeface="Calibri"/>
                <a:ea typeface="Calibri"/>
                <a:cs typeface="Calibri"/>
                <a:sym typeface="Calibri"/>
              </a:rPr>
              <a:t> </a:t>
            </a:r>
            <a:r>
              <a:rPr lang="en-US" sz="3291" dirty="0" err="1">
                <a:solidFill>
                  <a:srgbClr val="000000"/>
                </a:solidFill>
                <a:latin typeface="Calibri"/>
                <a:ea typeface="Calibri"/>
                <a:cs typeface="Calibri"/>
                <a:sym typeface="Calibri"/>
              </a:rPr>
              <a:t>di</a:t>
            </a:r>
            <a:r>
              <a:rPr lang="en-US" sz="3291" dirty="0">
                <a:solidFill>
                  <a:srgbClr val="000000"/>
                </a:solidFill>
                <a:latin typeface="Calibri"/>
                <a:ea typeface="Calibri"/>
                <a:cs typeface="Calibri"/>
                <a:sym typeface="Calibri"/>
              </a:rPr>
              <a:t> </a:t>
            </a:r>
            <a:r>
              <a:rPr lang="en-US" sz="3291" dirty="0" err="1">
                <a:solidFill>
                  <a:srgbClr val="000000"/>
                </a:solidFill>
                <a:latin typeface="Calibri"/>
                <a:ea typeface="Calibri"/>
                <a:cs typeface="Calibri"/>
                <a:sym typeface="Calibri"/>
              </a:rPr>
              <a:t>competenze</a:t>
            </a:r>
            <a:r>
              <a:rPr lang="en-US" sz="3291" dirty="0">
                <a:solidFill>
                  <a:srgbClr val="000000"/>
                </a:solidFill>
                <a:latin typeface="Calibri"/>
                <a:ea typeface="Calibri"/>
                <a:cs typeface="Calibri"/>
                <a:sym typeface="Calibri"/>
              </a:rPr>
              <a:t> </a:t>
            </a:r>
            <a:r>
              <a:rPr lang="en-US" sz="3291" dirty="0" err="1">
                <a:solidFill>
                  <a:srgbClr val="000000"/>
                </a:solidFill>
                <a:latin typeface="Calibri"/>
                <a:ea typeface="Calibri"/>
                <a:cs typeface="Calibri"/>
                <a:sym typeface="Calibri"/>
              </a:rPr>
              <a:t>sono</a:t>
            </a:r>
            <a:r>
              <a:rPr lang="en-US" sz="3291" dirty="0">
                <a:solidFill>
                  <a:srgbClr val="000000"/>
                </a:solidFill>
                <a:latin typeface="Calibri"/>
                <a:ea typeface="Calibri"/>
                <a:cs typeface="Calibri"/>
                <a:sym typeface="Calibri"/>
              </a:rPr>
              <a:t> implicate?</a:t>
            </a:r>
            <a:endParaRPr sz="2479" dirty="0"/>
          </a:p>
          <a:p>
            <a:pPr marL="514350" lvl="0" indent="-52387" algn="l" rtl="0">
              <a:lnSpc>
                <a:spcPct val="90000"/>
              </a:lnSpc>
              <a:spcBef>
                <a:spcPts val="600"/>
              </a:spcBef>
              <a:spcAft>
                <a:spcPts val="0"/>
              </a:spcAft>
              <a:buSzPct val="98548"/>
              <a:buFont typeface="Arial"/>
              <a:buNone/>
            </a:pPr>
            <a:endParaRPr sz="3291" dirty="0">
              <a:solidFill>
                <a:srgbClr val="000000"/>
              </a:solidFill>
              <a:latin typeface="Calibri"/>
              <a:ea typeface="Calibri"/>
              <a:cs typeface="Calibri"/>
              <a:sym typeface="Calibri"/>
            </a:endParaRPr>
          </a:p>
          <a:p>
            <a:pPr marL="514350" lvl="0" indent="-261422" algn="l" rtl="0">
              <a:lnSpc>
                <a:spcPct val="90000"/>
              </a:lnSpc>
              <a:spcBef>
                <a:spcPts val="600"/>
              </a:spcBef>
              <a:spcAft>
                <a:spcPts val="0"/>
              </a:spcAft>
              <a:buSzPct val="108140"/>
              <a:buFont typeface="Arial"/>
              <a:buChar char="•"/>
            </a:pPr>
            <a:r>
              <a:rPr lang="en-US" sz="3291" dirty="0">
                <a:solidFill>
                  <a:srgbClr val="000000"/>
                </a:solidFill>
                <a:latin typeface="Calibri"/>
                <a:ea typeface="Calibri"/>
                <a:cs typeface="Calibri"/>
                <a:sym typeface="Calibri"/>
              </a:rPr>
              <a:t>Come </a:t>
            </a:r>
            <a:r>
              <a:rPr lang="en-US" sz="3291" dirty="0" err="1">
                <a:solidFill>
                  <a:srgbClr val="000000"/>
                </a:solidFill>
                <a:latin typeface="Calibri"/>
                <a:ea typeface="Calibri"/>
                <a:cs typeface="Calibri"/>
                <a:sym typeface="Calibri"/>
              </a:rPr>
              <a:t>potresti</a:t>
            </a:r>
            <a:r>
              <a:rPr lang="en-US" sz="3291" dirty="0">
                <a:solidFill>
                  <a:srgbClr val="000000"/>
                </a:solidFill>
                <a:latin typeface="Calibri"/>
                <a:ea typeface="Calibri"/>
                <a:cs typeface="Calibri"/>
                <a:sym typeface="Calibri"/>
              </a:rPr>
              <a:t> </a:t>
            </a:r>
            <a:r>
              <a:rPr lang="en-US" sz="3291" dirty="0" err="1">
                <a:solidFill>
                  <a:srgbClr val="000000"/>
                </a:solidFill>
                <a:latin typeface="Calibri"/>
                <a:ea typeface="Calibri"/>
                <a:cs typeface="Calibri"/>
                <a:sym typeface="Calibri"/>
              </a:rPr>
              <a:t>sfruttarle</a:t>
            </a:r>
            <a:r>
              <a:rPr lang="en-US" sz="3291" dirty="0">
                <a:solidFill>
                  <a:srgbClr val="000000"/>
                </a:solidFill>
                <a:latin typeface="Calibri"/>
                <a:ea typeface="Calibri"/>
                <a:cs typeface="Calibri"/>
                <a:sym typeface="Calibri"/>
              </a:rPr>
              <a:t> </a:t>
            </a:r>
            <a:r>
              <a:rPr lang="en-US" sz="3291" dirty="0" err="1">
                <a:solidFill>
                  <a:srgbClr val="000000"/>
                </a:solidFill>
                <a:latin typeface="Calibri"/>
                <a:ea typeface="Calibri"/>
                <a:cs typeface="Calibri"/>
                <a:sym typeface="Calibri"/>
              </a:rPr>
              <a:t>all’interno</a:t>
            </a:r>
            <a:r>
              <a:rPr lang="en-US" sz="3291" dirty="0">
                <a:solidFill>
                  <a:srgbClr val="000000"/>
                </a:solidFill>
                <a:latin typeface="Calibri"/>
                <a:ea typeface="Calibri"/>
                <a:cs typeface="Calibri"/>
                <a:sym typeface="Calibri"/>
              </a:rPr>
              <a:t> </a:t>
            </a:r>
            <a:r>
              <a:rPr lang="en-US" sz="3291" dirty="0" err="1">
                <a:solidFill>
                  <a:srgbClr val="000000"/>
                </a:solidFill>
                <a:latin typeface="Calibri"/>
                <a:ea typeface="Calibri"/>
                <a:cs typeface="Calibri"/>
                <a:sym typeface="Calibri"/>
              </a:rPr>
              <a:t>di</a:t>
            </a:r>
            <a:r>
              <a:rPr lang="en-US" sz="3291" dirty="0">
                <a:solidFill>
                  <a:srgbClr val="000000"/>
                </a:solidFill>
                <a:latin typeface="Calibri"/>
                <a:ea typeface="Calibri"/>
                <a:cs typeface="Calibri"/>
                <a:sym typeface="Calibri"/>
              </a:rPr>
              <a:t> un </a:t>
            </a:r>
            <a:r>
              <a:rPr lang="en-US" sz="3291" dirty="0" err="1">
                <a:solidFill>
                  <a:srgbClr val="097D74"/>
                </a:solidFill>
                <a:latin typeface="Calibri"/>
                <a:ea typeface="Calibri"/>
                <a:cs typeface="Calibri"/>
                <a:sym typeface="Calibri"/>
              </a:rPr>
              <a:t>contesto</a:t>
            </a:r>
            <a:r>
              <a:rPr lang="en-US" sz="3291" dirty="0">
                <a:solidFill>
                  <a:srgbClr val="097D74"/>
                </a:solidFill>
                <a:latin typeface="Calibri"/>
                <a:ea typeface="Calibri"/>
                <a:cs typeface="Calibri"/>
                <a:sym typeface="Calibri"/>
              </a:rPr>
              <a:t> </a:t>
            </a:r>
            <a:r>
              <a:rPr lang="en-US" sz="3291" dirty="0" err="1">
                <a:solidFill>
                  <a:srgbClr val="097D74"/>
                </a:solidFill>
                <a:latin typeface="Calibri"/>
                <a:ea typeface="Calibri"/>
                <a:cs typeface="Calibri"/>
                <a:sym typeface="Calibri"/>
              </a:rPr>
              <a:t>di</a:t>
            </a:r>
            <a:r>
              <a:rPr lang="en-US" sz="3291" dirty="0">
                <a:solidFill>
                  <a:srgbClr val="097D74"/>
                </a:solidFill>
                <a:latin typeface="Calibri"/>
                <a:ea typeface="Calibri"/>
                <a:cs typeface="Calibri"/>
                <a:sym typeface="Calibri"/>
              </a:rPr>
              <a:t> </a:t>
            </a:r>
            <a:r>
              <a:rPr lang="en-US" sz="3291" dirty="0" err="1">
                <a:solidFill>
                  <a:srgbClr val="097D74"/>
                </a:solidFill>
                <a:latin typeface="Calibri"/>
                <a:ea typeface="Calibri"/>
                <a:cs typeface="Calibri"/>
                <a:sym typeface="Calibri"/>
              </a:rPr>
              <a:t>apprendimento</a:t>
            </a:r>
            <a:r>
              <a:rPr lang="en-US" sz="3291" dirty="0">
                <a:solidFill>
                  <a:srgbClr val="097D74"/>
                </a:solidFill>
                <a:latin typeface="Calibri"/>
                <a:ea typeface="Calibri"/>
                <a:cs typeface="Calibri"/>
                <a:sym typeface="Calibri"/>
              </a:rPr>
              <a:t> </a:t>
            </a:r>
            <a:r>
              <a:rPr lang="en-US" sz="3291" dirty="0" err="1">
                <a:solidFill>
                  <a:srgbClr val="097D74"/>
                </a:solidFill>
                <a:latin typeface="Calibri"/>
                <a:ea typeface="Calibri"/>
                <a:cs typeface="Calibri"/>
                <a:sym typeface="Calibri"/>
              </a:rPr>
              <a:t>familiare</a:t>
            </a:r>
            <a:r>
              <a:rPr lang="en-US" sz="3291" dirty="0">
                <a:solidFill>
                  <a:srgbClr val="097D74"/>
                </a:solidFill>
                <a:latin typeface="Calibri"/>
                <a:ea typeface="Calibri"/>
                <a:cs typeface="Calibri"/>
                <a:sym typeface="Calibri"/>
              </a:rPr>
              <a:t>?</a:t>
            </a:r>
            <a:endParaRPr sz="2479" dirty="0">
              <a:solidFill>
                <a:srgbClr val="097D74"/>
              </a:solidFill>
            </a:endParaRPr>
          </a:p>
          <a:p>
            <a:pPr marL="514350" lvl="0" indent="-52387" algn="l" rtl="0">
              <a:lnSpc>
                <a:spcPct val="90000"/>
              </a:lnSpc>
              <a:spcBef>
                <a:spcPts val="600"/>
              </a:spcBef>
              <a:spcAft>
                <a:spcPts val="0"/>
              </a:spcAft>
              <a:buSzPct val="98548"/>
              <a:buFont typeface="Arial"/>
              <a:buNone/>
            </a:pPr>
            <a:endParaRPr sz="3291" dirty="0">
              <a:solidFill>
                <a:srgbClr val="000000"/>
              </a:solidFill>
              <a:latin typeface="Calibri"/>
              <a:ea typeface="Calibri"/>
              <a:cs typeface="Calibri"/>
              <a:sym typeface="Calibri"/>
            </a:endParaRPr>
          </a:p>
          <a:p>
            <a:pPr marL="514350" lvl="0" indent="-261422" algn="l" rtl="0">
              <a:lnSpc>
                <a:spcPct val="90000"/>
              </a:lnSpc>
              <a:spcBef>
                <a:spcPts val="600"/>
              </a:spcBef>
              <a:spcAft>
                <a:spcPts val="0"/>
              </a:spcAft>
              <a:buSzPct val="108140"/>
              <a:buFont typeface="Arial"/>
              <a:buChar char="•"/>
            </a:pPr>
            <a:r>
              <a:rPr lang="en-US" sz="3291" dirty="0" err="1">
                <a:solidFill>
                  <a:srgbClr val="000000"/>
                </a:solidFill>
                <a:latin typeface="Calibri"/>
                <a:ea typeface="Calibri"/>
                <a:cs typeface="Calibri"/>
                <a:sym typeface="Calibri"/>
              </a:rPr>
              <a:t>Hai</a:t>
            </a:r>
            <a:r>
              <a:rPr lang="en-US" sz="3291" dirty="0">
                <a:solidFill>
                  <a:srgbClr val="000000"/>
                </a:solidFill>
                <a:latin typeface="Calibri"/>
                <a:ea typeface="Calibri"/>
                <a:cs typeface="Calibri"/>
                <a:sym typeface="Calibri"/>
              </a:rPr>
              <a:t> </a:t>
            </a:r>
            <a:r>
              <a:rPr lang="en-US" sz="3291" dirty="0" err="1">
                <a:solidFill>
                  <a:srgbClr val="000000"/>
                </a:solidFill>
                <a:latin typeface="Calibri"/>
                <a:ea typeface="Calibri"/>
                <a:cs typeface="Calibri"/>
                <a:sym typeface="Calibri"/>
              </a:rPr>
              <a:t>qualche</a:t>
            </a:r>
            <a:r>
              <a:rPr lang="en-US" sz="3291" dirty="0">
                <a:solidFill>
                  <a:srgbClr val="000000"/>
                </a:solidFill>
                <a:latin typeface="Calibri"/>
                <a:ea typeface="Calibri"/>
                <a:cs typeface="Calibri"/>
                <a:sym typeface="Calibri"/>
              </a:rPr>
              <a:t> idea?</a:t>
            </a:r>
            <a:endParaRPr sz="2479" dirty="0"/>
          </a:p>
          <a:p>
            <a:pPr marL="0" lvl="0" indent="70485" algn="l" rtl="0">
              <a:lnSpc>
                <a:spcPct val="90000"/>
              </a:lnSpc>
              <a:spcBef>
                <a:spcPts val="600"/>
              </a:spcBef>
              <a:spcAft>
                <a:spcPts val="0"/>
              </a:spcAft>
              <a:buSzPct val="108108"/>
              <a:buFont typeface="Arial"/>
              <a:buNone/>
            </a:pPr>
            <a:endParaRPr sz="1200" dirty="0">
              <a:solidFill>
                <a:srgbClr val="000000"/>
              </a:solidFill>
              <a:latin typeface="Calibri"/>
              <a:ea typeface="Calibri"/>
              <a:cs typeface="Calibri"/>
              <a:sym typeface="Calibri"/>
            </a:endParaRPr>
          </a:p>
          <a:p>
            <a:pPr marL="514350" lvl="0" indent="-158115" algn="l" rtl="0">
              <a:lnSpc>
                <a:spcPct val="90000"/>
              </a:lnSpc>
              <a:spcBef>
                <a:spcPts val="600"/>
              </a:spcBef>
              <a:spcAft>
                <a:spcPts val="0"/>
              </a:spcAft>
              <a:buSzPct val="108108"/>
              <a:buFont typeface="Arial"/>
              <a:buNone/>
            </a:pPr>
            <a:endParaRPr sz="1200" dirty="0">
              <a:solidFill>
                <a:srgbClr val="000000"/>
              </a:solidFill>
              <a:latin typeface="Calibri"/>
              <a:ea typeface="Calibri"/>
              <a:cs typeface="Calibri"/>
              <a:sym typeface="Calibri"/>
            </a:endParaRPr>
          </a:p>
          <a:p>
            <a:pPr marL="514350" lvl="0" indent="-158115" algn="l" rtl="0">
              <a:lnSpc>
                <a:spcPct val="90000"/>
              </a:lnSpc>
              <a:spcBef>
                <a:spcPts val="600"/>
              </a:spcBef>
              <a:spcAft>
                <a:spcPts val="0"/>
              </a:spcAft>
              <a:buSzPct val="108108"/>
              <a:buFont typeface="Arial"/>
              <a:buNone/>
            </a:pPr>
            <a:endParaRPr sz="1200" dirty="0">
              <a:solidFill>
                <a:srgbClr val="000000"/>
              </a:solidFill>
              <a:latin typeface="Calibri"/>
              <a:ea typeface="Calibri"/>
              <a:cs typeface="Calibri"/>
              <a:sym typeface="Calibri"/>
            </a:endParaRPr>
          </a:p>
          <a:p>
            <a:pPr marL="514350" lvl="0" indent="-158115" algn="l" rtl="0">
              <a:lnSpc>
                <a:spcPct val="90000"/>
              </a:lnSpc>
              <a:spcBef>
                <a:spcPts val="600"/>
              </a:spcBef>
              <a:spcAft>
                <a:spcPts val="0"/>
              </a:spcAft>
              <a:buSzPct val="108108"/>
              <a:buFont typeface="Arial"/>
              <a:buNone/>
            </a:pPr>
            <a:endParaRPr sz="1200" dirty="0">
              <a:solidFill>
                <a:srgbClr val="000000"/>
              </a:solidFill>
              <a:latin typeface="Calibri"/>
              <a:ea typeface="Calibri"/>
              <a:cs typeface="Calibri"/>
              <a:sym typeface="Calibri"/>
            </a:endParaRPr>
          </a:p>
          <a:p>
            <a:pPr marL="0" lvl="0" indent="0" algn="l" rtl="0">
              <a:lnSpc>
                <a:spcPct val="90000"/>
              </a:lnSpc>
              <a:spcBef>
                <a:spcPts val="600"/>
              </a:spcBef>
              <a:spcAft>
                <a:spcPts val="0"/>
              </a:spcAft>
              <a:buSzPct val="108108"/>
              <a:buNone/>
            </a:pPr>
            <a:br>
              <a:rPr lang="en-US" sz="1200" dirty="0">
                <a:solidFill>
                  <a:srgbClr val="000000"/>
                </a:solidFill>
                <a:latin typeface="Calibri"/>
                <a:ea typeface="Calibri"/>
                <a:cs typeface="Calibri"/>
                <a:sym typeface="Calibri"/>
              </a:rPr>
            </a:br>
            <a:endParaRPr sz="1200" dirty="0">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C925AE-3DC1-3536-E08A-C7B255AD6B5F}"/>
              </a:ext>
            </a:extLst>
          </p:cNvPr>
          <p:cNvSpPr>
            <a:spLocks noGrp="1"/>
          </p:cNvSpPr>
          <p:nvPr>
            <p:ph type="title"/>
          </p:nvPr>
        </p:nvSpPr>
        <p:spPr>
          <a:xfrm>
            <a:off x="502500" y="432159"/>
            <a:ext cx="12330000" cy="1065337"/>
          </a:xfrm>
        </p:spPr>
        <p:txBody>
          <a:bodyPr>
            <a:normAutofit/>
          </a:bodyPr>
          <a:lstStyle/>
          <a:p>
            <a:r>
              <a:rPr lang="en-GB" sz="3600" dirty="0" err="1"/>
              <a:t>Compiti</a:t>
            </a:r>
            <a:r>
              <a:rPr lang="en-GB" sz="3600" dirty="0"/>
              <a:t> per </a:t>
            </a:r>
            <a:r>
              <a:rPr lang="en-GB" sz="3600" dirty="0" err="1"/>
              <a:t>l’autoapprendimento</a:t>
            </a:r>
            <a:r>
              <a:rPr lang="en-GB" sz="3600" dirty="0"/>
              <a:t>:</a:t>
            </a:r>
          </a:p>
        </p:txBody>
      </p:sp>
      <p:sp>
        <p:nvSpPr>
          <p:cNvPr id="10" name="TextBox 9">
            <a:extLst>
              <a:ext uri="{FF2B5EF4-FFF2-40B4-BE49-F238E27FC236}">
                <a16:creationId xmlns:a16="http://schemas.microsoft.com/office/drawing/2014/main" id="{549B7878-E4F5-4A1C-954A-A6C350DF90A4}"/>
              </a:ext>
            </a:extLst>
          </p:cNvPr>
          <p:cNvSpPr txBox="1"/>
          <p:nvPr/>
        </p:nvSpPr>
        <p:spPr>
          <a:xfrm>
            <a:off x="1411566" y="2292627"/>
            <a:ext cx="9964645" cy="3539430"/>
          </a:xfrm>
          <a:prstGeom prst="rect">
            <a:avLst/>
          </a:prstGeom>
          <a:noFill/>
        </p:spPr>
        <p:txBody>
          <a:bodyPr wrap="square" rtlCol="0">
            <a:spAutoFit/>
          </a:bodyPr>
          <a:lstStyle/>
          <a:p>
            <a:pPr marL="342900" indent="-342900">
              <a:buClr>
                <a:srgbClr val="097D74"/>
              </a:buClr>
              <a:buFont typeface="Arial" panose="020B0604020202020204" pitchFamily="34" charset="0"/>
              <a:buChar char="•"/>
            </a:pPr>
            <a:r>
              <a:rPr lang="en-GB" sz="3200" b="1" dirty="0" err="1">
                <a:solidFill>
                  <a:srgbClr val="097D74"/>
                </a:solidFill>
                <a:latin typeface="Calibri"/>
                <a:cs typeface="Calibri"/>
                <a:sym typeface="Calibri"/>
              </a:rPr>
              <a:t>Leggi</a:t>
            </a:r>
            <a:r>
              <a:rPr lang="en-GB" sz="3200" b="1" dirty="0">
                <a:solidFill>
                  <a:srgbClr val="097D74"/>
                </a:solidFill>
                <a:latin typeface="Calibri"/>
                <a:cs typeface="Calibri"/>
                <a:sym typeface="Calibri"/>
              </a:rPr>
              <a:t> le dispense relative </a:t>
            </a:r>
            <a:r>
              <a:rPr lang="en-GB" sz="3200" b="1" dirty="0" err="1">
                <a:solidFill>
                  <a:srgbClr val="097D74"/>
                </a:solidFill>
                <a:latin typeface="Calibri"/>
                <a:cs typeface="Calibri"/>
                <a:sym typeface="Calibri"/>
              </a:rPr>
              <a:t>all’Analisi</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transazionale</a:t>
            </a:r>
            <a:r>
              <a:rPr lang="en-GB" sz="3200" b="1" dirty="0">
                <a:solidFill>
                  <a:srgbClr val="097D74"/>
                </a:solidFill>
                <a:latin typeface="Calibri"/>
                <a:cs typeface="Calibri"/>
                <a:sym typeface="Calibri"/>
              </a:rPr>
              <a:t> e </a:t>
            </a:r>
            <a:r>
              <a:rPr lang="en-GB" sz="3200" b="1" dirty="0" err="1">
                <a:solidFill>
                  <a:srgbClr val="097D74"/>
                </a:solidFill>
                <a:latin typeface="Calibri"/>
                <a:cs typeface="Calibri"/>
                <a:sym typeface="Calibri"/>
              </a:rPr>
              <a:t>rifletti</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sulle</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tue</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modalità</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di</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insegnamento</a:t>
            </a:r>
            <a:r>
              <a:rPr lang="en-GB" sz="3200" b="1" dirty="0">
                <a:solidFill>
                  <a:srgbClr val="097D74"/>
                </a:solidFill>
                <a:latin typeface="Calibri"/>
                <a:cs typeface="Calibri"/>
                <a:sym typeface="Calibri"/>
              </a:rPr>
              <a:t> e </a:t>
            </a:r>
            <a:r>
              <a:rPr lang="en-GB" sz="3200" b="1" dirty="0" err="1">
                <a:solidFill>
                  <a:srgbClr val="097D74"/>
                </a:solidFill>
                <a:latin typeface="Calibri"/>
                <a:cs typeface="Calibri"/>
                <a:sym typeface="Calibri"/>
              </a:rPr>
              <a:t>di</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apprendimento</a:t>
            </a:r>
            <a:r>
              <a:rPr lang="en-GB" sz="3200" b="1" dirty="0">
                <a:solidFill>
                  <a:srgbClr val="097D74"/>
                </a:solidFill>
                <a:latin typeface="Calibri"/>
                <a:cs typeface="Calibri"/>
                <a:sym typeface="Calibri"/>
              </a:rPr>
              <a:t>.</a:t>
            </a:r>
          </a:p>
          <a:p>
            <a:pPr marL="342900" indent="-342900">
              <a:buClr>
                <a:srgbClr val="097D74"/>
              </a:buClr>
              <a:buFont typeface="Arial" panose="020B0604020202020204" pitchFamily="34" charset="0"/>
              <a:buChar char="•"/>
            </a:pPr>
            <a:r>
              <a:rPr lang="en-GB" sz="3200" b="1" dirty="0" err="1">
                <a:solidFill>
                  <a:srgbClr val="097D74"/>
                </a:solidFill>
                <a:latin typeface="Calibri"/>
                <a:cs typeface="Calibri"/>
                <a:sym typeface="Calibri"/>
              </a:rPr>
              <a:t>Cerca</a:t>
            </a:r>
            <a:r>
              <a:rPr lang="en-GB" sz="3200" b="1" dirty="0">
                <a:solidFill>
                  <a:srgbClr val="097D74"/>
                </a:solidFill>
                <a:latin typeface="Calibri"/>
                <a:cs typeface="Calibri"/>
                <a:sym typeface="Calibri"/>
              </a:rPr>
              <a:t> online la </a:t>
            </a:r>
            <a:r>
              <a:rPr lang="en-GB" sz="3200" b="1" dirty="0" err="1">
                <a:solidFill>
                  <a:srgbClr val="097D74"/>
                </a:solidFill>
                <a:latin typeface="Calibri"/>
                <a:cs typeface="Calibri"/>
                <a:sym typeface="Calibri"/>
              </a:rPr>
              <a:t>sezione</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relativa</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all’Archivio</a:t>
            </a:r>
            <a:r>
              <a:rPr lang="en-GB" sz="3200" b="1" dirty="0">
                <a:solidFill>
                  <a:srgbClr val="097D74"/>
                </a:solidFill>
                <a:latin typeface="Calibri"/>
                <a:cs typeface="Calibri"/>
                <a:sym typeface="Calibri"/>
              </a:rPr>
              <a:t> del </a:t>
            </a:r>
            <a:r>
              <a:rPr lang="en-GB" sz="3200" b="1" dirty="0" err="1">
                <a:solidFill>
                  <a:srgbClr val="097D74"/>
                </a:solidFill>
                <a:latin typeface="Calibri"/>
                <a:cs typeface="Calibri"/>
                <a:sym typeface="Calibri"/>
              </a:rPr>
              <a:t>Programma</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Formativo</a:t>
            </a:r>
            <a:r>
              <a:rPr lang="en-GB" sz="3200" b="1" dirty="0">
                <a:solidFill>
                  <a:srgbClr val="097D74"/>
                </a:solidFill>
                <a:latin typeface="Calibri"/>
                <a:cs typeface="Calibri"/>
                <a:sym typeface="Calibri"/>
              </a:rPr>
              <a:t> Money Matters in </a:t>
            </a:r>
            <a:r>
              <a:rPr lang="en-GB" sz="3200" b="1" dirty="0" err="1">
                <a:solidFill>
                  <a:srgbClr val="097D74"/>
                </a:solidFill>
                <a:latin typeface="Calibri"/>
                <a:cs typeface="Calibri"/>
                <a:sym typeface="Calibri"/>
              </a:rPr>
              <a:t>Materia</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Finanziaria</a:t>
            </a:r>
            <a:r>
              <a:rPr lang="en-GB" sz="3200" b="1" dirty="0">
                <a:solidFill>
                  <a:srgbClr val="097D74"/>
                </a:solidFill>
                <a:latin typeface="Calibri"/>
                <a:cs typeface="Calibri"/>
                <a:sym typeface="Calibri"/>
              </a:rPr>
              <a:t> per </a:t>
            </a:r>
            <a:r>
              <a:rPr lang="en-GB" sz="3200" b="1" dirty="0" err="1">
                <a:solidFill>
                  <a:srgbClr val="097D74"/>
                </a:solidFill>
                <a:latin typeface="Calibri"/>
                <a:cs typeface="Calibri"/>
                <a:sym typeface="Calibri"/>
              </a:rPr>
              <a:t>completare</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il</a:t>
            </a:r>
            <a:r>
              <a:rPr lang="en-GB" sz="3200" b="1" dirty="0">
                <a:solidFill>
                  <a:srgbClr val="097D74"/>
                </a:solidFill>
                <a:latin typeface="Calibri"/>
                <a:cs typeface="Calibri"/>
                <a:sym typeface="Calibri"/>
              </a:rPr>
              <a:t> Badge </a:t>
            </a:r>
            <a:r>
              <a:rPr lang="en-GB" sz="3200" b="1" dirty="0" err="1">
                <a:solidFill>
                  <a:srgbClr val="097D74"/>
                </a:solidFill>
                <a:latin typeface="Calibri"/>
                <a:cs typeface="Calibri"/>
                <a:sym typeface="Calibri"/>
              </a:rPr>
              <a:t>Digitale</a:t>
            </a:r>
            <a:r>
              <a:rPr lang="en-GB" sz="3200" b="1" dirty="0">
                <a:solidFill>
                  <a:srgbClr val="097D74"/>
                </a:solidFill>
                <a:latin typeface="Calibri"/>
                <a:cs typeface="Calibri"/>
                <a:sym typeface="Calibri"/>
              </a:rPr>
              <a:t> del Modulo 1.</a:t>
            </a:r>
          </a:p>
        </p:txBody>
      </p:sp>
      <p:pic>
        <p:nvPicPr>
          <p:cNvPr id="4" name="Picture 3">
            <a:extLst>
              <a:ext uri="{FF2B5EF4-FFF2-40B4-BE49-F238E27FC236}">
                <a16:creationId xmlns:a16="http://schemas.microsoft.com/office/drawing/2014/main" id="{438816A3-19C3-9897-C3E2-42A9C0C38F1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5430" y="4955540"/>
            <a:ext cx="2552700" cy="2550160"/>
          </a:xfrm>
          <a:prstGeom prst="rect">
            <a:avLst/>
          </a:prstGeom>
          <a:noFill/>
          <a:ln>
            <a:noFill/>
          </a:ln>
        </p:spPr>
      </p:pic>
    </p:spTree>
    <p:extLst>
      <p:ext uri="{BB962C8B-B14F-4D97-AF65-F5344CB8AC3E}">
        <p14:creationId xmlns:p14="http://schemas.microsoft.com/office/powerpoint/2010/main" val="296286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f8f86123c2_0_229"/>
          <p:cNvSpPr txBox="1">
            <a:spLocks noGrp="1"/>
          </p:cNvSpPr>
          <p:nvPr>
            <p:ph type="ctrTitle"/>
          </p:nvPr>
        </p:nvSpPr>
        <p:spPr>
          <a:xfrm>
            <a:off x="310399" y="2955190"/>
            <a:ext cx="6260100" cy="1682100"/>
          </a:xfrm>
          <a:prstGeom prst="rect">
            <a:avLst/>
          </a:prstGeom>
          <a:noFill/>
          <a:ln>
            <a:noFill/>
          </a:ln>
        </p:spPr>
        <p:txBody>
          <a:bodyPr spcFirstLastPara="1" wrap="square" lIns="72000" tIns="45700" rIns="72000" bIns="45700" anchor="t" anchorCtr="0">
            <a:noAutofit/>
          </a:bodyPr>
          <a:lstStyle/>
          <a:p>
            <a:pPr marL="0" lvl="0" indent="0" algn="l" rtl="0">
              <a:lnSpc>
                <a:spcPct val="90000"/>
              </a:lnSpc>
              <a:spcBef>
                <a:spcPts val="0"/>
              </a:spcBef>
              <a:spcAft>
                <a:spcPts val="0"/>
              </a:spcAft>
              <a:buClr>
                <a:schemeClr val="dk2"/>
              </a:buClr>
              <a:buSzPts val="2800"/>
              <a:buFont typeface="Open Sans"/>
              <a:buNone/>
            </a:pPr>
            <a:r>
              <a:rPr lang="en-US" sz="3200" dirty="0">
                <a:solidFill>
                  <a:srgbClr val="097D74"/>
                </a:solidFill>
                <a:latin typeface="Calibri" panose="020F0502020204030204" pitchFamily="34" charset="0"/>
                <a:cs typeface="Calibri" panose="020F0502020204030204" pitchFamily="34" charset="0"/>
              </a:rPr>
              <a:t>Grazie per la </a:t>
            </a:r>
            <a:r>
              <a:rPr lang="en-US" sz="3200" dirty="0" err="1">
                <a:solidFill>
                  <a:srgbClr val="097D74"/>
                </a:solidFill>
                <a:latin typeface="Calibri" panose="020F0502020204030204" pitchFamily="34" charset="0"/>
                <a:cs typeface="Calibri" panose="020F0502020204030204" pitchFamily="34" charset="0"/>
              </a:rPr>
              <a:t>partecipazione</a:t>
            </a:r>
            <a:r>
              <a:rPr lang="en-US" sz="3200" dirty="0">
                <a:solidFill>
                  <a:srgbClr val="097D74"/>
                </a:solidFill>
                <a:latin typeface="Calibri" panose="020F0502020204030204" pitchFamily="34" charset="0"/>
                <a:cs typeface="Calibri" panose="020F0502020204030204" pitchFamily="34" charset="0"/>
              </a:rPr>
              <a:t>, </a:t>
            </a:r>
            <a:r>
              <a:rPr lang="en-US" sz="3200" dirty="0" err="1">
                <a:solidFill>
                  <a:srgbClr val="097D74"/>
                </a:solidFill>
                <a:latin typeface="Calibri" panose="020F0502020204030204" pitchFamily="34" charset="0"/>
                <a:cs typeface="Calibri" panose="020F0502020204030204" pitchFamily="34" charset="0"/>
              </a:rPr>
              <a:t>speriamo</a:t>
            </a:r>
            <a:r>
              <a:rPr lang="en-US" sz="3200" dirty="0">
                <a:solidFill>
                  <a:srgbClr val="097D74"/>
                </a:solidFill>
                <a:latin typeface="Calibri" panose="020F0502020204030204" pitchFamily="34" charset="0"/>
                <a:cs typeface="Calibri" panose="020F0502020204030204" pitchFamily="34" charset="0"/>
              </a:rPr>
              <a:t> </a:t>
            </a:r>
            <a:r>
              <a:rPr lang="en-US" sz="3200" dirty="0" err="1">
                <a:solidFill>
                  <a:srgbClr val="097D74"/>
                </a:solidFill>
                <a:latin typeface="Calibri" panose="020F0502020204030204" pitchFamily="34" charset="0"/>
                <a:cs typeface="Calibri" panose="020F0502020204030204" pitchFamily="34" charset="0"/>
              </a:rPr>
              <a:t>ti</a:t>
            </a:r>
            <a:r>
              <a:rPr lang="en-US" sz="3200" dirty="0">
                <a:solidFill>
                  <a:srgbClr val="097D74"/>
                </a:solidFill>
                <a:latin typeface="Calibri" panose="020F0502020204030204" pitchFamily="34" charset="0"/>
                <a:cs typeface="Calibri" panose="020F0502020204030204" pitchFamily="34" charset="0"/>
              </a:rPr>
              <a:t> </a:t>
            </a:r>
            <a:r>
              <a:rPr lang="en-US" sz="3200" dirty="0" err="1">
                <a:solidFill>
                  <a:srgbClr val="097D74"/>
                </a:solidFill>
                <a:latin typeface="Calibri" panose="020F0502020204030204" pitchFamily="34" charset="0"/>
                <a:cs typeface="Calibri" panose="020F0502020204030204" pitchFamily="34" charset="0"/>
              </a:rPr>
              <a:t>risulti</a:t>
            </a:r>
            <a:r>
              <a:rPr lang="en-US" sz="3200" dirty="0">
                <a:solidFill>
                  <a:srgbClr val="097D74"/>
                </a:solidFill>
                <a:latin typeface="Calibri" panose="020F0502020204030204" pitchFamily="34" charset="0"/>
                <a:cs typeface="Calibri" panose="020F0502020204030204" pitchFamily="34" charset="0"/>
              </a:rPr>
              <a:t> utile.</a:t>
            </a:r>
            <a:br>
              <a:rPr lang="en-US" dirty="0"/>
            </a:b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body" idx="1"/>
          </p:nvPr>
        </p:nvSpPr>
        <p:spPr>
          <a:xfrm>
            <a:off x="2065751" y="1535066"/>
            <a:ext cx="3765707" cy="1950006"/>
          </a:xfrm>
          <a:prstGeom prst="rect">
            <a:avLst/>
          </a:prstGeom>
          <a:noFill/>
          <a:ln>
            <a:noFill/>
          </a:ln>
        </p:spPr>
        <p:txBody>
          <a:bodyPr spcFirstLastPara="1" wrap="square" lIns="45700" tIns="45700" rIns="45700" bIns="45700" anchor="t" anchorCtr="0">
            <a:normAutofit fontScale="92500"/>
          </a:bodyPr>
          <a:lstStyle/>
          <a:p>
            <a:pPr marL="0" marR="0" lvl="0" indent="0" algn="l" rtl="0">
              <a:lnSpc>
                <a:spcPct val="125000"/>
              </a:lnSpc>
              <a:spcBef>
                <a:spcPts val="0"/>
              </a:spcBef>
              <a:spcAft>
                <a:spcPts val="0"/>
              </a:spcAft>
              <a:buClr>
                <a:srgbClr val="44546A"/>
              </a:buClr>
              <a:buSzPts val="2400"/>
              <a:buFont typeface="Calibri"/>
              <a:buNone/>
            </a:pPr>
            <a:r>
              <a:rPr lang="en-US" sz="2400" dirty="0" err="1"/>
              <a:t>Gira</a:t>
            </a:r>
            <a:r>
              <a:rPr lang="en-US" sz="2400" dirty="0"/>
              <a:t> per la stanza e </a:t>
            </a:r>
            <a:r>
              <a:rPr lang="en-US" sz="2400" dirty="0" err="1"/>
              <a:t>parla</a:t>
            </a:r>
            <a:r>
              <a:rPr lang="en-US" sz="2400" dirty="0"/>
              <a:t> con le </a:t>
            </a:r>
            <a:r>
              <a:rPr lang="en-US" sz="2400" dirty="0" err="1"/>
              <a:t>persone</a:t>
            </a:r>
            <a:r>
              <a:rPr lang="en-US" sz="2400" dirty="0"/>
              <a:t>. </a:t>
            </a:r>
            <a:r>
              <a:rPr lang="en-US" sz="2400" dirty="0" err="1"/>
              <a:t>Chiedi</a:t>
            </a:r>
            <a:r>
              <a:rPr lang="en-US" sz="2400" dirty="0"/>
              <a:t> </a:t>
            </a:r>
            <a:r>
              <a:rPr lang="en-US" sz="2400" dirty="0" err="1"/>
              <a:t>loro</a:t>
            </a:r>
            <a:r>
              <a:rPr lang="en-US" sz="2400" dirty="0"/>
              <a:t> se le </a:t>
            </a:r>
            <a:r>
              <a:rPr lang="en-US" sz="2400" dirty="0" err="1"/>
              <a:t>affermazioni</a:t>
            </a:r>
            <a:r>
              <a:rPr lang="en-US" sz="2400" dirty="0"/>
              <a:t> </a:t>
            </a:r>
            <a:r>
              <a:rPr lang="en-US" sz="2400" dirty="0" err="1"/>
              <a:t>nei</a:t>
            </a:r>
            <a:r>
              <a:rPr lang="en-US" sz="2400" dirty="0"/>
              <a:t> </a:t>
            </a:r>
            <a:r>
              <a:rPr lang="en-US" sz="2400" dirty="0" err="1"/>
              <a:t>riquadri</a:t>
            </a:r>
            <a:r>
              <a:rPr lang="en-US" sz="2400" dirty="0"/>
              <a:t> </a:t>
            </a:r>
            <a:r>
              <a:rPr lang="en-US" sz="2400" dirty="0" err="1"/>
              <a:t>della</a:t>
            </a:r>
            <a:r>
              <a:rPr lang="en-US" sz="2400" dirty="0"/>
              <a:t> </a:t>
            </a:r>
            <a:r>
              <a:rPr lang="en-US" sz="2400" dirty="0" err="1"/>
              <a:t>scheda</a:t>
            </a:r>
            <a:r>
              <a:rPr lang="en-US" sz="2400" dirty="0"/>
              <a:t> </a:t>
            </a:r>
            <a:r>
              <a:rPr lang="en-US" sz="2400" dirty="0" err="1"/>
              <a:t>corrispondono</a:t>
            </a:r>
            <a:r>
              <a:rPr lang="en-US" sz="2400" dirty="0"/>
              <a:t> </a:t>
            </a:r>
            <a:r>
              <a:rPr lang="en-US" sz="2400" dirty="0" err="1"/>
              <a:t>loro</a:t>
            </a:r>
            <a:r>
              <a:rPr lang="en-US" sz="2400" dirty="0"/>
              <a:t>.  </a:t>
            </a:r>
            <a:endParaRPr dirty="0"/>
          </a:p>
        </p:txBody>
      </p:sp>
      <p:sp>
        <p:nvSpPr>
          <p:cNvPr id="119" name="Google Shape;119;p3"/>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fontScale="90000"/>
          </a:bodyPr>
          <a:lstStyle/>
          <a:p>
            <a:pPr marL="0" marR="0" lvl="0" indent="0" algn="l" rtl="0">
              <a:lnSpc>
                <a:spcPct val="90000"/>
              </a:lnSpc>
              <a:spcBef>
                <a:spcPts val="0"/>
              </a:spcBef>
              <a:spcAft>
                <a:spcPts val="0"/>
              </a:spcAft>
              <a:buClr>
                <a:schemeClr val="accent2"/>
              </a:buClr>
              <a:buSzPts val="3600"/>
              <a:buFont typeface="Calibri"/>
              <a:buNone/>
            </a:pPr>
            <a:r>
              <a:rPr lang="en-US" sz="3200" dirty="0" err="1">
                <a:solidFill>
                  <a:srgbClr val="097D74"/>
                </a:solidFill>
              </a:rPr>
              <a:t>Attività</a:t>
            </a:r>
            <a:r>
              <a:rPr lang="en-US" sz="3200" dirty="0">
                <a:solidFill>
                  <a:srgbClr val="097D74"/>
                </a:solidFill>
              </a:rPr>
              <a:t> </a:t>
            </a:r>
            <a:r>
              <a:rPr lang="en-US" sz="3200" dirty="0" err="1">
                <a:solidFill>
                  <a:srgbClr val="097D74"/>
                </a:solidFill>
              </a:rPr>
              <a:t>di</a:t>
            </a:r>
            <a:r>
              <a:rPr lang="en-US" sz="3200" dirty="0">
                <a:solidFill>
                  <a:srgbClr val="097D74"/>
                </a:solidFill>
              </a:rPr>
              <a:t> </a:t>
            </a:r>
            <a:r>
              <a:rPr lang="en-US" sz="3200" dirty="0" err="1">
                <a:solidFill>
                  <a:srgbClr val="097D74"/>
                </a:solidFill>
              </a:rPr>
              <a:t>Riscaldamento</a:t>
            </a:r>
            <a:r>
              <a:rPr lang="en-US" sz="3200" dirty="0">
                <a:solidFill>
                  <a:srgbClr val="097D74"/>
                </a:solidFill>
              </a:rPr>
              <a:t> M1.1 </a:t>
            </a:r>
            <a:br>
              <a:rPr lang="en-US" sz="3200" dirty="0">
                <a:solidFill>
                  <a:srgbClr val="097D74"/>
                </a:solidFill>
              </a:rPr>
            </a:br>
            <a:r>
              <a:rPr lang="en-US" sz="3200" dirty="0" err="1">
                <a:solidFill>
                  <a:srgbClr val="097D74"/>
                </a:solidFill>
              </a:rPr>
              <a:t>Trova</a:t>
            </a:r>
            <a:r>
              <a:rPr lang="en-US" sz="3200" dirty="0">
                <a:solidFill>
                  <a:srgbClr val="097D74"/>
                </a:solidFill>
              </a:rPr>
              <a:t> </a:t>
            </a:r>
            <a:r>
              <a:rPr lang="en-US" sz="3200" dirty="0" err="1">
                <a:solidFill>
                  <a:srgbClr val="097D74"/>
                </a:solidFill>
              </a:rPr>
              <a:t>qualcuno</a:t>
            </a:r>
            <a:r>
              <a:rPr lang="en-US" sz="3200" dirty="0">
                <a:solidFill>
                  <a:srgbClr val="097D74"/>
                </a:solidFill>
              </a:rPr>
              <a:t> </a:t>
            </a:r>
            <a:r>
              <a:rPr lang="en-US" sz="3200" dirty="0" err="1">
                <a:solidFill>
                  <a:srgbClr val="097D74"/>
                </a:solidFill>
              </a:rPr>
              <a:t>che</a:t>
            </a:r>
            <a:r>
              <a:rPr lang="en-US" sz="3200" dirty="0">
                <a:solidFill>
                  <a:srgbClr val="097D74"/>
                </a:solidFill>
              </a:rPr>
              <a:t>…</a:t>
            </a:r>
            <a:endParaRPr sz="3200" dirty="0">
              <a:solidFill>
                <a:srgbClr val="097D74"/>
              </a:solidFill>
            </a:endParaRPr>
          </a:p>
        </p:txBody>
      </p:sp>
      <p:sp>
        <p:nvSpPr>
          <p:cNvPr id="120" name="Google Shape;120;p3"/>
          <p:cNvSpPr txBox="1"/>
          <p:nvPr/>
        </p:nvSpPr>
        <p:spPr>
          <a:xfrm>
            <a:off x="7549262" y="4187190"/>
            <a:ext cx="3674266" cy="1938952"/>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4546A"/>
              </a:buClr>
              <a:buSzPts val="2400"/>
              <a:buFont typeface="Calibri"/>
              <a:buNone/>
            </a:pPr>
            <a:r>
              <a:rPr lang="en-US" sz="2400" b="0" i="0" u="none" strike="noStrike" cap="none" dirty="0">
                <a:solidFill>
                  <a:srgbClr val="44546A"/>
                </a:solidFill>
                <a:latin typeface="Calibri"/>
                <a:ea typeface="Calibri"/>
                <a:cs typeface="Calibri"/>
                <a:sym typeface="Calibri"/>
              </a:rPr>
              <a:t>Se la persona dice “</a:t>
            </a:r>
            <a:r>
              <a:rPr lang="en-US" sz="2400" b="0" i="0" u="none" strike="noStrike" cap="none" dirty="0" err="1">
                <a:solidFill>
                  <a:srgbClr val="44546A"/>
                </a:solidFill>
                <a:latin typeface="Calibri"/>
                <a:ea typeface="Calibri"/>
                <a:cs typeface="Calibri"/>
                <a:sym typeface="Calibri"/>
              </a:rPr>
              <a:t>sì</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scrivi</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il</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suo</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nome</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nel</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riquadro</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dopodiché</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procedi</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fino</a:t>
            </a:r>
            <a:r>
              <a:rPr lang="en-US" sz="2400" b="0" i="0" u="none" strike="noStrike" cap="none" dirty="0">
                <a:solidFill>
                  <a:srgbClr val="44546A"/>
                </a:solidFill>
                <a:latin typeface="Calibri"/>
                <a:ea typeface="Calibri"/>
                <a:cs typeface="Calibri"/>
                <a:sym typeface="Calibri"/>
              </a:rPr>
              <a:t> a </a:t>
            </a:r>
            <a:r>
              <a:rPr lang="en-US" sz="2400" b="0" i="0" u="none" strike="noStrike" cap="none" dirty="0" err="1">
                <a:solidFill>
                  <a:srgbClr val="44546A"/>
                </a:solidFill>
                <a:latin typeface="Calibri"/>
                <a:ea typeface="Calibri"/>
                <a:cs typeface="Calibri"/>
                <a:sym typeface="Calibri"/>
              </a:rPr>
              <a:t>che</a:t>
            </a:r>
            <a:r>
              <a:rPr lang="en-US" sz="2400" b="0" i="0" u="none" strike="noStrike" cap="none" dirty="0">
                <a:solidFill>
                  <a:srgbClr val="44546A"/>
                </a:solidFill>
                <a:latin typeface="Calibri"/>
                <a:ea typeface="Calibri"/>
                <a:cs typeface="Calibri"/>
                <a:sym typeface="Calibri"/>
              </a:rPr>
              <a:t> non </a:t>
            </a:r>
            <a:r>
              <a:rPr lang="en-US" sz="2400" b="0" i="0" u="none" strike="noStrike" cap="none" dirty="0" err="1">
                <a:solidFill>
                  <a:srgbClr val="44546A"/>
                </a:solidFill>
                <a:latin typeface="Calibri"/>
                <a:ea typeface="Calibri"/>
                <a:cs typeface="Calibri"/>
                <a:sym typeface="Calibri"/>
              </a:rPr>
              <a:t>avrai</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almeno</a:t>
            </a:r>
            <a:r>
              <a:rPr lang="en-US" sz="2400" b="0" i="0" u="none" strike="noStrike" cap="none" dirty="0">
                <a:solidFill>
                  <a:srgbClr val="44546A"/>
                </a:solidFill>
                <a:latin typeface="Calibri"/>
                <a:ea typeface="Calibri"/>
                <a:cs typeface="Calibri"/>
                <a:sym typeface="Calibri"/>
              </a:rPr>
              <a:t> un </a:t>
            </a:r>
            <a:r>
              <a:rPr lang="en-US" sz="2400" b="0" i="0" u="none" strike="noStrike" cap="none" dirty="0" err="1">
                <a:solidFill>
                  <a:srgbClr val="44546A"/>
                </a:solidFill>
                <a:latin typeface="Calibri"/>
                <a:ea typeface="Calibri"/>
                <a:cs typeface="Calibri"/>
                <a:sym typeface="Calibri"/>
              </a:rPr>
              <a:t>nome</a:t>
            </a:r>
            <a:r>
              <a:rPr lang="en-US" sz="2400" b="0" i="0" u="none" strike="noStrike" cap="none" dirty="0">
                <a:solidFill>
                  <a:srgbClr val="44546A"/>
                </a:solidFill>
                <a:latin typeface="Calibri"/>
                <a:ea typeface="Calibri"/>
                <a:cs typeface="Calibri"/>
                <a:sym typeface="Calibri"/>
              </a:rPr>
              <a:t> in </a:t>
            </a:r>
            <a:r>
              <a:rPr lang="en-US" sz="2400" b="0" i="0" u="none" strike="noStrike" cap="none" dirty="0" err="1">
                <a:solidFill>
                  <a:srgbClr val="44546A"/>
                </a:solidFill>
                <a:latin typeface="Calibri"/>
                <a:ea typeface="Calibri"/>
                <a:cs typeface="Calibri"/>
                <a:sym typeface="Calibri"/>
              </a:rPr>
              <a:t>ciascun</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riquadro</a:t>
            </a:r>
            <a:r>
              <a:rPr lang="en-US" sz="2400" b="0" i="0" u="none" strike="noStrike" cap="none" dirty="0">
                <a:solidFill>
                  <a:srgbClr val="44546A"/>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pic>
        <p:nvPicPr>
          <p:cNvPr id="121" name="Google Shape;121;p3" descr="Graphic 5"/>
          <p:cNvPicPr preferRelativeResize="0"/>
          <p:nvPr/>
        </p:nvPicPr>
        <p:blipFill rotWithShape="1">
          <a:blip r:embed="rId3">
            <a:alphaModFix/>
          </a:blip>
          <a:srcRect/>
          <a:stretch/>
        </p:blipFill>
        <p:spPr>
          <a:xfrm>
            <a:off x="2097716" y="2738520"/>
            <a:ext cx="3502104" cy="3502103"/>
          </a:xfrm>
          <a:prstGeom prst="rect">
            <a:avLst/>
          </a:prstGeom>
          <a:noFill/>
          <a:ln>
            <a:noFill/>
          </a:ln>
        </p:spPr>
      </p:pic>
      <p:pic>
        <p:nvPicPr>
          <p:cNvPr id="122" name="Google Shape;122;p3" descr="Picture 7"/>
          <p:cNvPicPr preferRelativeResize="0"/>
          <p:nvPr/>
        </p:nvPicPr>
        <p:blipFill rotWithShape="1">
          <a:blip r:embed="rId4">
            <a:alphaModFix/>
          </a:blip>
          <a:srcRect/>
          <a:stretch/>
        </p:blipFill>
        <p:spPr>
          <a:xfrm rot="923456">
            <a:off x="7686423" y="1193800"/>
            <a:ext cx="3502104" cy="2477960"/>
          </a:xfrm>
          <a:prstGeom prst="rect">
            <a:avLst/>
          </a:prstGeom>
          <a:noFill/>
          <a:ln>
            <a:noFill/>
          </a:ln>
        </p:spPr>
      </p:pic>
      <p:pic>
        <p:nvPicPr>
          <p:cNvPr id="123" name="Google Shape;123;p3" descr="Graphic 9"/>
          <p:cNvPicPr preferRelativeResize="0"/>
          <p:nvPr/>
        </p:nvPicPr>
        <p:blipFill rotWithShape="1">
          <a:blip r:embed="rId5">
            <a:alphaModFix/>
          </a:blip>
          <a:srcRect/>
          <a:stretch/>
        </p:blipFill>
        <p:spPr>
          <a:xfrm>
            <a:off x="9961040" y="1611081"/>
            <a:ext cx="873869" cy="873869"/>
          </a:xfrm>
          <a:prstGeom prst="rect">
            <a:avLst/>
          </a:prstGeom>
          <a:noFill/>
          <a:ln>
            <a:noFill/>
          </a:ln>
        </p:spPr>
      </p:pic>
      <p:grpSp>
        <p:nvGrpSpPr>
          <p:cNvPr id="124" name="Google Shape;124;p3"/>
          <p:cNvGrpSpPr/>
          <p:nvPr/>
        </p:nvGrpSpPr>
        <p:grpSpPr>
          <a:xfrm>
            <a:off x="9665331" y="2182466"/>
            <a:ext cx="321884" cy="278519"/>
            <a:chOff x="-1" y="0"/>
            <a:chExt cx="321882" cy="278518"/>
          </a:xfrm>
        </p:grpSpPr>
        <p:pic>
          <p:nvPicPr>
            <p:cNvPr id="125" name="Google Shape;125;p3" descr="Ink 23"/>
            <p:cNvPicPr preferRelativeResize="0"/>
            <p:nvPr/>
          </p:nvPicPr>
          <p:blipFill rotWithShape="1">
            <a:blip r:embed="rId6">
              <a:alphaModFix/>
            </a:blip>
            <a:srcRect/>
            <a:stretch/>
          </p:blipFill>
          <p:spPr>
            <a:xfrm rot="984539">
              <a:off x="28055" y="17879"/>
              <a:ext cx="158518" cy="221485"/>
            </a:xfrm>
            <a:prstGeom prst="rect">
              <a:avLst/>
            </a:prstGeom>
            <a:noFill/>
            <a:ln>
              <a:noFill/>
            </a:ln>
          </p:spPr>
        </p:pic>
        <p:pic>
          <p:nvPicPr>
            <p:cNvPr id="126" name="Google Shape;126;p3" descr="Ink 24"/>
            <p:cNvPicPr preferRelativeResize="0"/>
            <p:nvPr/>
          </p:nvPicPr>
          <p:blipFill rotWithShape="1">
            <a:blip r:embed="rId7">
              <a:alphaModFix/>
            </a:blip>
            <a:srcRect/>
            <a:stretch/>
          </p:blipFill>
          <p:spPr>
            <a:xfrm rot="984539">
              <a:off x="151834" y="148840"/>
              <a:ext cx="18831" cy="88735"/>
            </a:xfrm>
            <a:prstGeom prst="rect">
              <a:avLst/>
            </a:prstGeom>
            <a:noFill/>
            <a:ln>
              <a:noFill/>
            </a:ln>
          </p:spPr>
        </p:pic>
        <p:pic>
          <p:nvPicPr>
            <p:cNvPr id="127" name="Google Shape;127;p3" descr="Ink 26"/>
            <p:cNvPicPr preferRelativeResize="0"/>
            <p:nvPr/>
          </p:nvPicPr>
          <p:blipFill rotWithShape="1">
            <a:blip r:embed="rId8">
              <a:alphaModFix/>
            </a:blip>
            <a:srcRect/>
            <a:stretch/>
          </p:blipFill>
          <p:spPr>
            <a:xfrm rot="984539">
              <a:off x="154888" y="57801"/>
              <a:ext cx="38931" cy="35174"/>
            </a:xfrm>
            <a:prstGeom prst="rect">
              <a:avLst/>
            </a:prstGeom>
            <a:noFill/>
            <a:ln>
              <a:noFill/>
            </a:ln>
          </p:spPr>
        </p:pic>
        <p:pic>
          <p:nvPicPr>
            <p:cNvPr id="128" name="Google Shape;128;p3" descr="Ink 27"/>
            <p:cNvPicPr preferRelativeResize="0"/>
            <p:nvPr/>
          </p:nvPicPr>
          <p:blipFill rotWithShape="1">
            <a:blip r:embed="rId9">
              <a:alphaModFix/>
            </a:blip>
            <a:srcRect/>
            <a:stretch/>
          </p:blipFill>
          <p:spPr>
            <a:xfrm rot="984539">
              <a:off x="183654" y="151811"/>
              <a:ext cx="125052" cy="11131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33" name="Google Shape;133;p4"/>
          <p:cNvGrpSpPr/>
          <p:nvPr/>
        </p:nvGrpSpPr>
        <p:grpSpPr>
          <a:xfrm>
            <a:off x="1882069" y="2360270"/>
            <a:ext cx="9570862" cy="4057152"/>
            <a:chOff x="0" y="0"/>
            <a:chExt cx="9570861" cy="4057150"/>
          </a:xfrm>
        </p:grpSpPr>
        <p:sp>
          <p:nvSpPr>
            <p:cNvPr id="134" name="Google Shape;134;p4"/>
            <p:cNvSpPr/>
            <p:nvPr/>
          </p:nvSpPr>
          <p:spPr>
            <a:xfrm>
              <a:off x="785668" y="0"/>
              <a:ext cx="1285639" cy="1285638"/>
            </a:xfrm>
            <a:prstGeom prst="rect">
              <a:avLst/>
            </a:prstGeom>
            <a:blipFill rotWithShape="1">
              <a:blip r:embed="rId3">
                <a:alphaModFix/>
              </a:blip>
              <a:stretch>
                <a:fillRect/>
              </a:stretch>
            </a:blip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135" name="Google Shape;135;p4"/>
            <p:cNvSpPr txBox="1"/>
            <p:nvPr/>
          </p:nvSpPr>
          <p:spPr>
            <a:xfrm>
              <a:off x="0" y="1841160"/>
              <a:ext cx="2856974" cy="11079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44546A"/>
                </a:buClr>
                <a:buSzPts val="2400"/>
                <a:buFont typeface="Calibri"/>
                <a:buNone/>
              </a:pPr>
              <a:r>
                <a:rPr lang="en-US" sz="2400" dirty="0" err="1">
                  <a:solidFill>
                    <a:srgbClr val="44546A"/>
                  </a:solidFill>
                  <a:latin typeface="Calibri"/>
                  <a:ea typeface="Calibri"/>
                  <a:cs typeface="Calibri"/>
                  <a:sym typeface="Calibri"/>
                </a:rPr>
                <a:t>Presentati</a:t>
              </a:r>
              <a:r>
                <a:rPr lang="en-US" sz="2400" dirty="0">
                  <a:solidFill>
                    <a:srgbClr val="44546A"/>
                  </a:solidFill>
                  <a:latin typeface="Calibri"/>
                  <a:ea typeface="Calibri"/>
                  <a:cs typeface="Calibri"/>
                  <a:sym typeface="Calibri"/>
                </a:rPr>
                <a:t> e </a:t>
              </a:r>
              <a:r>
                <a:rPr lang="en-US" sz="2400" dirty="0" err="1">
                  <a:solidFill>
                    <a:srgbClr val="44546A"/>
                  </a:solidFill>
                  <a:latin typeface="Calibri"/>
                  <a:ea typeface="Calibri"/>
                  <a:cs typeface="Calibri"/>
                  <a:sym typeface="Calibri"/>
                </a:rPr>
                <a:t>dì</a:t>
              </a:r>
              <a:r>
                <a:rPr lang="en-US" sz="2400" dirty="0">
                  <a:solidFill>
                    <a:srgbClr val="44546A"/>
                  </a:solidFill>
                  <a:latin typeface="Calibri"/>
                  <a:ea typeface="Calibri"/>
                  <a:cs typeface="Calibri"/>
                  <a:sym typeface="Calibri"/>
                </a:rPr>
                <a:t> ad </a:t>
              </a:r>
              <a:r>
                <a:rPr lang="en-US" sz="2400" dirty="0" err="1">
                  <a:solidFill>
                    <a:srgbClr val="44546A"/>
                  </a:solidFill>
                  <a:latin typeface="Calibri"/>
                  <a:ea typeface="Calibri"/>
                  <a:cs typeface="Calibri"/>
                  <a:sym typeface="Calibri"/>
                </a:rPr>
                <a:t>alta</a:t>
              </a:r>
              <a:r>
                <a:rPr lang="en-US" sz="2400" dirty="0">
                  <a:solidFill>
                    <a:srgbClr val="44546A"/>
                  </a:solidFill>
                  <a:latin typeface="Calibri"/>
                  <a:ea typeface="Calibri"/>
                  <a:cs typeface="Calibri"/>
                  <a:sym typeface="Calibri"/>
                </a:rPr>
                <a:t> voce </a:t>
              </a:r>
              <a:r>
                <a:rPr lang="en-US" sz="2400" dirty="0" err="1">
                  <a:solidFill>
                    <a:srgbClr val="44546A"/>
                  </a:solidFill>
                  <a:latin typeface="Calibri"/>
                  <a:ea typeface="Calibri"/>
                  <a:cs typeface="Calibri"/>
                  <a:sym typeface="Calibri"/>
                </a:rPr>
                <a:t>un’affermazione</a:t>
              </a:r>
              <a:r>
                <a:rPr lang="en-US" sz="2400" dirty="0">
                  <a:solidFill>
                    <a:srgbClr val="44546A"/>
                  </a:solidFill>
                  <a:latin typeface="Calibri"/>
                  <a:ea typeface="Calibri"/>
                  <a:cs typeface="Calibri"/>
                  <a:sym typeface="Calibri"/>
                </a:rPr>
                <a:t> </a:t>
              </a:r>
              <a:r>
                <a:rPr lang="en-US" sz="2400" dirty="0" err="1">
                  <a:solidFill>
                    <a:srgbClr val="44546A"/>
                  </a:solidFill>
                  <a:latin typeface="Calibri"/>
                  <a:ea typeface="Calibri"/>
                  <a:cs typeface="Calibri"/>
                  <a:sym typeface="Calibri"/>
                </a:rPr>
                <a:t>che</a:t>
              </a:r>
              <a:r>
                <a:rPr lang="en-US" sz="2400" dirty="0">
                  <a:solidFill>
                    <a:srgbClr val="44546A"/>
                  </a:solidFill>
                  <a:latin typeface="Calibri"/>
                  <a:ea typeface="Calibri"/>
                  <a:cs typeface="Calibri"/>
                  <a:sym typeface="Calibri"/>
                </a:rPr>
                <a:t> </a:t>
              </a:r>
              <a:r>
                <a:rPr lang="en-US" sz="2400" dirty="0" err="1">
                  <a:solidFill>
                    <a:srgbClr val="44546A"/>
                  </a:solidFill>
                  <a:latin typeface="Calibri"/>
                  <a:ea typeface="Calibri"/>
                  <a:cs typeface="Calibri"/>
                  <a:sym typeface="Calibri"/>
                </a:rPr>
                <a:t>ti</a:t>
              </a:r>
              <a:r>
                <a:rPr lang="en-US" sz="2400" dirty="0">
                  <a:solidFill>
                    <a:srgbClr val="44546A"/>
                  </a:solidFill>
                  <a:latin typeface="Calibri"/>
                  <a:ea typeface="Calibri"/>
                  <a:cs typeface="Calibri"/>
                  <a:sym typeface="Calibri"/>
                </a:rPr>
                <a:t> </a:t>
              </a:r>
              <a:r>
                <a:rPr lang="en-US" sz="2400" dirty="0" err="1">
                  <a:solidFill>
                    <a:srgbClr val="44546A"/>
                  </a:solidFill>
                  <a:latin typeface="Calibri"/>
                  <a:ea typeface="Calibri"/>
                  <a:cs typeface="Calibri"/>
                  <a:sym typeface="Calibri"/>
                </a:rPr>
                <a:t>corrisponde</a:t>
              </a:r>
              <a:r>
                <a:rPr lang="en-US" sz="2400" b="0" i="0" u="none" strike="noStrike" cap="none" dirty="0">
                  <a:solidFill>
                    <a:srgbClr val="44546A"/>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136" name="Google Shape;136;p4"/>
            <p:cNvSpPr/>
            <p:nvPr/>
          </p:nvSpPr>
          <p:spPr>
            <a:xfrm>
              <a:off x="4142610" y="0"/>
              <a:ext cx="1285639" cy="1285638"/>
            </a:xfrm>
            <a:prstGeom prst="rect">
              <a:avLst/>
            </a:prstGeom>
            <a:blipFill rotWithShape="1">
              <a:blip r:embed="rId4">
                <a:alphaModFix/>
              </a:blip>
              <a:stretch>
                <a:fillRect/>
              </a:stretch>
            </a:blip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137" name="Google Shape;137;p4"/>
            <p:cNvSpPr txBox="1"/>
            <p:nvPr/>
          </p:nvSpPr>
          <p:spPr>
            <a:xfrm>
              <a:off x="3356944" y="1841160"/>
              <a:ext cx="2856974" cy="11079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44546A"/>
                </a:buClr>
                <a:buSzPts val="2400"/>
                <a:buFont typeface="Calibri"/>
                <a:buNone/>
              </a:pPr>
              <a:r>
                <a:rPr lang="en-US" sz="2400" dirty="0" err="1">
                  <a:solidFill>
                    <a:srgbClr val="44546A"/>
                  </a:solidFill>
                  <a:latin typeface="Calibri"/>
                  <a:ea typeface="Calibri"/>
                  <a:cs typeface="Calibri"/>
                  <a:sym typeface="Calibri"/>
                </a:rPr>
                <a:t>Dì</a:t>
              </a:r>
              <a:r>
                <a:rPr lang="en-US" sz="2400" dirty="0">
                  <a:solidFill>
                    <a:srgbClr val="44546A"/>
                  </a:solidFill>
                  <a:latin typeface="Calibri"/>
                  <a:ea typeface="Calibri"/>
                  <a:cs typeface="Calibri"/>
                  <a:sym typeface="Calibri"/>
                </a:rPr>
                <a:t> </a:t>
              </a:r>
              <a:r>
                <a:rPr lang="en-US" sz="2400" dirty="0" err="1">
                  <a:solidFill>
                    <a:srgbClr val="44546A"/>
                  </a:solidFill>
                  <a:latin typeface="Calibri"/>
                  <a:ea typeface="Calibri"/>
                  <a:cs typeface="Calibri"/>
                  <a:sym typeface="Calibri"/>
                </a:rPr>
                <a:t>una</a:t>
              </a:r>
              <a:r>
                <a:rPr lang="en-US" sz="2400" dirty="0">
                  <a:solidFill>
                    <a:srgbClr val="44546A"/>
                  </a:solidFill>
                  <a:latin typeface="Calibri"/>
                  <a:ea typeface="Calibri"/>
                  <a:cs typeface="Calibri"/>
                  <a:sym typeface="Calibri"/>
                </a:rPr>
                <a:t> </a:t>
              </a:r>
              <a:r>
                <a:rPr lang="en-US" sz="2400" dirty="0" err="1">
                  <a:solidFill>
                    <a:srgbClr val="44546A"/>
                  </a:solidFill>
                  <a:latin typeface="Calibri"/>
                  <a:ea typeface="Calibri"/>
                  <a:cs typeface="Calibri"/>
                  <a:sym typeface="Calibri"/>
                </a:rPr>
                <a:t>cosa</a:t>
              </a:r>
              <a:r>
                <a:rPr lang="en-US" sz="2400" dirty="0">
                  <a:solidFill>
                    <a:srgbClr val="44546A"/>
                  </a:solidFill>
                  <a:latin typeface="Calibri"/>
                  <a:ea typeface="Calibri"/>
                  <a:cs typeface="Calibri"/>
                  <a:sym typeface="Calibri"/>
                </a:rPr>
                <a:t> </a:t>
              </a:r>
              <a:r>
                <a:rPr lang="en-US" sz="2400" dirty="0" err="1">
                  <a:solidFill>
                    <a:srgbClr val="44546A"/>
                  </a:solidFill>
                  <a:latin typeface="Calibri"/>
                  <a:ea typeface="Calibri"/>
                  <a:cs typeface="Calibri"/>
                  <a:sym typeface="Calibri"/>
                </a:rPr>
                <a:t>che</a:t>
              </a:r>
              <a:r>
                <a:rPr lang="en-US" sz="2400" dirty="0">
                  <a:solidFill>
                    <a:srgbClr val="44546A"/>
                  </a:solidFill>
                  <a:latin typeface="Calibri"/>
                  <a:ea typeface="Calibri"/>
                  <a:cs typeface="Calibri"/>
                  <a:sym typeface="Calibri"/>
                </a:rPr>
                <a:t> </a:t>
              </a:r>
              <a:r>
                <a:rPr lang="en-US" sz="2400" dirty="0" err="1">
                  <a:solidFill>
                    <a:srgbClr val="44546A"/>
                  </a:solidFill>
                  <a:latin typeface="Calibri"/>
                  <a:ea typeface="Calibri"/>
                  <a:cs typeface="Calibri"/>
                  <a:sym typeface="Calibri"/>
                </a:rPr>
                <a:t>vorresti</a:t>
              </a:r>
              <a:r>
                <a:rPr lang="en-US" sz="2400" dirty="0">
                  <a:solidFill>
                    <a:srgbClr val="44546A"/>
                  </a:solidFill>
                  <a:latin typeface="Calibri"/>
                  <a:ea typeface="Calibri"/>
                  <a:cs typeface="Calibri"/>
                  <a:sym typeface="Calibri"/>
                </a:rPr>
                <a:t> </a:t>
              </a:r>
              <a:r>
                <a:rPr lang="en-US" sz="2400" dirty="0" err="1">
                  <a:solidFill>
                    <a:srgbClr val="44546A"/>
                  </a:solidFill>
                  <a:latin typeface="Calibri"/>
                  <a:ea typeface="Calibri"/>
                  <a:cs typeface="Calibri"/>
                  <a:sym typeface="Calibri"/>
                </a:rPr>
                <a:t>imparare</a:t>
              </a:r>
              <a:r>
                <a:rPr lang="en-US" sz="2400" dirty="0">
                  <a:solidFill>
                    <a:srgbClr val="44546A"/>
                  </a:solidFill>
                  <a:latin typeface="Calibri"/>
                  <a:ea typeface="Calibri"/>
                  <a:cs typeface="Calibri"/>
                  <a:sym typeface="Calibri"/>
                </a:rPr>
                <a:t> </a:t>
              </a:r>
              <a:r>
                <a:rPr lang="en-US" sz="2400" dirty="0" err="1">
                  <a:solidFill>
                    <a:srgbClr val="44546A"/>
                  </a:solidFill>
                  <a:latin typeface="Calibri"/>
                  <a:ea typeface="Calibri"/>
                  <a:cs typeface="Calibri"/>
                  <a:sym typeface="Calibri"/>
                </a:rPr>
                <a:t>oggi</a:t>
              </a:r>
              <a:r>
                <a:rPr lang="en-US" sz="2400" dirty="0">
                  <a:solidFill>
                    <a:srgbClr val="44546A"/>
                  </a:solidFill>
                  <a:latin typeface="Calibri"/>
                  <a:ea typeface="Calibri"/>
                  <a:cs typeface="Calibri"/>
                  <a:sym typeface="Calibri"/>
                </a:rPr>
                <a:t> </a:t>
              </a:r>
              <a:r>
                <a:rPr lang="en-US" sz="2400" dirty="0" err="1">
                  <a:solidFill>
                    <a:srgbClr val="44546A"/>
                  </a:solidFill>
                  <a:latin typeface="Calibri"/>
                  <a:ea typeface="Calibri"/>
                  <a:cs typeface="Calibri"/>
                  <a:sym typeface="Calibri"/>
                </a:rPr>
                <a:t>dalla</a:t>
              </a:r>
              <a:r>
                <a:rPr lang="en-US" sz="2400" dirty="0">
                  <a:solidFill>
                    <a:srgbClr val="44546A"/>
                  </a:solidFill>
                  <a:latin typeface="Calibri"/>
                  <a:ea typeface="Calibri"/>
                  <a:cs typeface="Calibri"/>
                  <a:sym typeface="Calibri"/>
                </a:rPr>
                <a:t> </a:t>
              </a:r>
              <a:r>
                <a:rPr lang="en-US" sz="2400" dirty="0" err="1">
                  <a:solidFill>
                    <a:srgbClr val="44546A"/>
                  </a:solidFill>
                  <a:latin typeface="Calibri"/>
                  <a:ea typeface="Calibri"/>
                  <a:cs typeface="Calibri"/>
                  <a:sym typeface="Calibri"/>
                </a:rPr>
                <a:t>formazione</a:t>
              </a:r>
              <a:r>
                <a:rPr lang="en-US" sz="2400" b="0" i="0" u="none" strike="noStrike" cap="none" dirty="0">
                  <a:solidFill>
                    <a:srgbClr val="44546A"/>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138" name="Google Shape;138;p4"/>
            <p:cNvSpPr/>
            <p:nvPr/>
          </p:nvSpPr>
          <p:spPr>
            <a:xfrm>
              <a:off x="7499555" y="0"/>
              <a:ext cx="1285639" cy="1285638"/>
            </a:xfrm>
            <a:prstGeom prst="rect">
              <a:avLst/>
            </a:prstGeom>
            <a:blipFill rotWithShape="1">
              <a:blip r:embed="rId5">
                <a:alphaModFix/>
              </a:blip>
              <a:stretch>
                <a:fillRect/>
              </a:stretch>
            </a:blip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139" name="Google Shape;139;p4"/>
            <p:cNvSpPr txBox="1"/>
            <p:nvPr/>
          </p:nvSpPr>
          <p:spPr>
            <a:xfrm>
              <a:off x="6713887" y="1841160"/>
              <a:ext cx="2856974" cy="221599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44546A"/>
                </a:buClr>
                <a:buSzPts val="2400"/>
                <a:buFont typeface="Calibri"/>
                <a:buNone/>
              </a:pPr>
              <a:r>
                <a:rPr lang="en-US" sz="2400" b="0" i="0" u="none" strike="noStrike" cap="none" dirty="0" err="1">
                  <a:solidFill>
                    <a:srgbClr val="44546A"/>
                  </a:solidFill>
                  <a:latin typeface="Calibri"/>
                  <a:ea typeface="Calibri"/>
                  <a:cs typeface="Calibri"/>
                  <a:sym typeface="Calibri"/>
                </a:rPr>
                <a:t>Nomina</a:t>
              </a:r>
              <a:r>
                <a:rPr lang="en-US" sz="2400" b="0" i="0" u="none" strike="noStrike" cap="none" dirty="0">
                  <a:solidFill>
                    <a:srgbClr val="44546A"/>
                  </a:solidFill>
                  <a:latin typeface="Calibri"/>
                  <a:ea typeface="Calibri"/>
                  <a:cs typeface="Calibri"/>
                  <a:sym typeface="Calibri"/>
                </a:rPr>
                <a:t> la persona </a:t>
              </a:r>
              <a:r>
                <a:rPr lang="en-US" sz="2400" b="0" i="0" u="none" strike="noStrike" cap="none" dirty="0" err="1">
                  <a:solidFill>
                    <a:srgbClr val="44546A"/>
                  </a:solidFill>
                  <a:latin typeface="Calibri"/>
                  <a:ea typeface="Calibri"/>
                  <a:cs typeface="Calibri"/>
                  <a:sym typeface="Calibri"/>
                </a:rPr>
                <a:t>successiva</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che</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dovrà</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parlare</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presentandola</a:t>
              </a:r>
              <a:r>
                <a:rPr lang="en-US" sz="2400" b="0" i="0" u="none" strike="noStrike" cap="none" dirty="0">
                  <a:solidFill>
                    <a:srgbClr val="44546A"/>
                  </a:solidFill>
                  <a:latin typeface="Calibri"/>
                  <a:ea typeface="Calibri"/>
                  <a:cs typeface="Calibri"/>
                  <a:sym typeface="Calibri"/>
                </a:rPr>
                <a:t> con </a:t>
              </a:r>
              <a:r>
                <a:rPr lang="en-US" sz="2400" b="0" i="0" u="none" strike="noStrike" cap="none" dirty="0" err="1">
                  <a:solidFill>
                    <a:srgbClr val="44546A"/>
                  </a:solidFill>
                  <a:latin typeface="Calibri"/>
                  <a:ea typeface="Calibri"/>
                  <a:cs typeface="Calibri"/>
                  <a:sym typeface="Calibri"/>
                </a:rPr>
                <a:t>ciò</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che</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conosci</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di</a:t>
              </a:r>
              <a:r>
                <a:rPr lang="en-US" sz="2400" b="0" i="0" u="none" strike="noStrike" cap="none" dirty="0">
                  <a:solidFill>
                    <a:srgbClr val="44546A"/>
                  </a:solidFill>
                  <a:latin typeface="Calibri"/>
                  <a:ea typeface="Calibri"/>
                  <a:cs typeface="Calibri"/>
                  <a:sym typeface="Calibri"/>
                </a:rPr>
                <a:t> lei grazie </a:t>
              </a:r>
              <a:r>
                <a:rPr lang="en-US" sz="2400" b="0" i="0" u="none" strike="noStrike" cap="none" dirty="0" err="1">
                  <a:solidFill>
                    <a:srgbClr val="44546A"/>
                  </a:solidFill>
                  <a:latin typeface="Calibri"/>
                  <a:ea typeface="Calibri"/>
                  <a:cs typeface="Calibri"/>
                  <a:sym typeface="Calibri"/>
                </a:rPr>
                <a:t>alla</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precedente</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attività</a:t>
              </a:r>
              <a:r>
                <a:rPr lang="en-US" sz="2400" b="0" i="0" u="none" strike="noStrike" cap="none" dirty="0">
                  <a:solidFill>
                    <a:srgbClr val="44546A"/>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sp>
        <p:nvSpPr>
          <p:cNvPr id="140" name="Google Shape;140;p4"/>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err="1">
                <a:solidFill>
                  <a:srgbClr val="097D74"/>
                </a:solidFill>
              </a:rPr>
              <a:t>Attività</a:t>
            </a:r>
            <a:r>
              <a:rPr lang="en-US" sz="3200" dirty="0">
                <a:solidFill>
                  <a:srgbClr val="097D74"/>
                </a:solidFill>
              </a:rPr>
              <a:t> M1.2  </a:t>
            </a:r>
            <a:r>
              <a:rPr lang="en-US" sz="3200" dirty="0" err="1">
                <a:solidFill>
                  <a:srgbClr val="097D74"/>
                </a:solidFill>
              </a:rPr>
              <a:t>Presentazioni</a:t>
            </a:r>
            <a:r>
              <a:rPr lang="en-US" sz="3200" dirty="0">
                <a:solidFill>
                  <a:srgbClr val="097D74"/>
                </a:solidFill>
              </a:rPr>
              <a:t> e </a:t>
            </a:r>
            <a:r>
              <a:rPr lang="en-US" sz="3200" dirty="0" err="1">
                <a:solidFill>
                  <a:srgbClr val="097D74"/>
                </a:solidFill>
              </a:rPr>
              <a:t>Aspettative</a:t>
            </a:r>
            <a:endParaRPr sz="3200" dirty="0">
              <a:solidFill>
                <a:srgbClr val="097D7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a:spLocks noGrp="1"/>
          </p:cNvSpPr>
          <p:nvPr>
            <p:ph type="title"/>
          </p:nvPr>
        </p:nvSpPr>
        <p:spPr>
          <a:xfrm>
            <a:off x="500062" y="718273"/>
            <a:ext cx="12330002" cy="720001"/>
          </a:xfrm>
          <a:prstGeom prst="rect">
            <a:avLst/>
          </a:prstGeom>
          <a:noFill/>
          <a:ln>
            <a:noFill/>
          </a:ln>
        </p:spPr>
        <p:txBody>
          <a:bodyPr spcFirstLastPara="1" wrap="square" lIns="45700" tIns="45700" rIns="45700" bIns="45700" anchor="ctr" anchorCtr="0">
            <a:normAutofit fontScale="90000"/>
          </a:bodyPr>
          <a:lstStyle/>
          <a:p>
            <a:pPr marL="0" marR="0" lvl="0" indent="0" algn="l" rtl="0">
              <a:lnSpc>
                <a:spcPct val="90000"/>
              </a:lnSpc>
              <a:spcBef>
                <a:spcPts val="0"/>
              </a:spcBef>
              <a:spcAft>
                <a:spcPts val="0"/>
              </a:spcAft>
              <a:buClr>
                <a:schemeClr val="accent2"/>
              </a:buClr>
              <a:buSzPts val="3600"/>
              <a:buFont typeface="Calibri"/>
              <a:buNone/>
            </a:pPr>
            <a:r>
              <a:rPr lang="en-US" sz="3200" dirty="0" err="1">
                <a:solidFill>
                  <a:srgbClr val="097D74"/>
                </a:solidFill>
              </a:rPr>
              <a:t>Attività</a:t>
            </a:r>
            <a:r>
              <a:rPr lang="en-US" sz="3200" dirty="0">
                <a:solidFill>
                  <a:srgbClr val="097D74"/>
                </a:solidFill>
              </a:rPr>
              <a:t> M1.3  </a:t>
            </a:r>
            <a:br>
              <a:rPr lang="en-US" sz="3200" dirty="0">
                <a:solidFill>
                  <a:srgbClr val="097D74"/>
                </a:solidFill>
              </a:rPr>
            </a:br>
            <a:r>
              <a:rPr lang="en-US" sz="3200" dirty="0" err="1">
                <a:solidFill>
                  <a:srgbClr val="097D74"/>
                </a:solidFill>
              </a:rPr>
              <a:t>Accordo</a:t>
            </a:r>
            <a:r>
              <a:rPr lang="en-US" sz="3200" dirty="0">
                <a:solidFill>
                  <a:srgbClr val="097D74"/>
                </a:solidFill>
              </a:rPr>
              <a:t> </a:t>
            </a:r>
            <a:r>
              <a:rPr lang="en-US" sz="3200" dirty="0" err="1">
                <a:solidFill>
                  <a:srgbClr val="097D74"/>
                </a:solidFill>
              </a:rPr>
              <a:t>di</a:t>
            </a:r>
            <a:r>
              <a:rPr lang="en-US" sz="3200" dirty="0">
                <a:solidFill>
                  <a:srgbClr val="097D74"/>
                </a:solidFill>
              </a:rPr>
              <a:t> </a:t>
            </a:r>
            <a:r>
              <a:rPr lang="en-US" sz="3200" dirty="0" err="1">
                <a:solidFill>
                  <a:srgbClr val="097D74"/>
                </a:solidFill>
              </a:rPr>
              <a:t>gruppo</a:t>
            </a:r>
            <a:endParaRPr sz="3200" dirty="0">
              <a:solidFill>
                <a:srgbClr val="097D74"/>
              </a:solidFill>
            </a:endParaRPr>
          </a:p>
        </p:txBody>
      </p:sp>
      <p:sp>
        <p:nvSpPr>
          <p:cNvPr id="146" name="Google Shape;146;p5"/>
          <p:cNvSpPr txBox="1">
            <a:spLocks noGrp="1"/>
          </p:cNvSpPr>
          <p:nvPr>
            <p:ph type="body" idx="1"/>
          </p:nvPr>
        </p:nvSpPr>
        <p:spPr>
          <a:xfrm>
            <a:off x="500062" y="1466849"/>
            <a:ext cx="12331542" cy="5538477"/>
          </a:xfrm>
          <a:prstGeom prst="rect">
            <a:avLst/>
          </a:prstGeom>
          <a:noFill/>
          <a:ln>
            <a:noFill/>
          </a:ln>
        </p:spPr>
        <p:txBody>
          <a:bodyPr spcFirstLastPara="1" wrap="square" lIns="45700" tIns="45700" rIns="45700" bIns="45700" anchor="t" anchorCtr="0">
            <a:normAutofit/>
          </a:bodyPr>
          <a:lstStyle/>
          <a:p>
            <a:pPr marL="0" lvl="0" indent="0" algn="just" rtl="0">
              <a:lnSpc>
                <a:spcPct val="142857"/>
              </a:lnSpc>
              <a:spcBef>
                <a:spcPts val="0"/>
              </a:spcBef>
              <a:spcAft>
                <a:spcPts val="0"/>
              </a:spcAft>
              <a:buClr>
                <a:srgbClr val="44546A"/>
              </a:buClr>
              <a:buSzPts val="2100"/>
              <a:buFont typeface="Calibri"/>
              <a:buNone/>
            </a:pPr>
            <a:endParaRPr lang="en-US" sz="2400" b="0" i="0" u="none" strike="noStrike" cap="none" dirty="0">
              <a:solidFill>
                <a:srgbClr val="44546A"/>
              </a:solidFill>
              <a:latin typeface="Calibri"/>
              <a:ea typeface="Calibri"/>
              <a:cs typeface="Calibri"/>
              <a:sym typeface="Calibri"/>
            </a:endParaRPr>
          </a:p>
          <a:p>
            <a:pPr marL="0" lvl="0" indent="0" algn="just" rtl="0">
              <a:lnSpc>
                <a:spcPct val="142857"/>
              </a:lnSpc>
              <a:spcBef>
                <a:spcPts val="0"/>
              </a:spcBef>
              <a:spcAft>
                <a:spcPts val="0"/>
              </a:spcAft>
              <a:buClr>
                <a:srgbClr val="44546A"/>
              </a:buClr>
              <a:buSzPts val="2100"/>
              <a:buFont typeface="Calibri"/>
              <a:buNone/>
            </a:pPr>
            <a:r>
              <a:rPr lang="en-US" sz="2400" b="0" i="0" u="none" strike="noStrike" cap="none" dirty="0" err="1">
                <a:solidFill>
                  <a:srgbClr val="44546A"/>
                </a:solidFill>
                <a:latin typeface="Calibri"/>
                <a:ea typeface="Calibri"/>
                <a:cs typeface="Calibri"/>
                <a:sym typeface="Calibri"/>
              </a:rPr>
              <a:t>Mettiamoci</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d’accordo</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su</a:t>
            </a:r>
            <a:r>
              <a:rPr lang="en-US" sz="2400" b="0" i="0" u="none" strike="noStrike" cap="none" dirty="0">
                <a:solidFill>
                  <a:srgbClr val="44546A"/>
                </a:solidFill>
                <a:latin typeface="Calibri"/>
                <a:ea typeface="Calibri"/>
                <a:cs typeface="Calibri"/>
                <a:sym typeface="Calibri"/>
              </a:rPr>
              <a:t> come </a:t>
            </a:r>
            <a:r>
              <a:rPr lang="en-US" sz="2400" b="0" i="0" u="none" strike="noStrike" cap="none" dirty="0" err="1">
                <a:solidFill>
                  <a:srgbClr val="44546A"/>
                </a:solidFill>
                <a:latin typeface="Calibri"/>
                <a:ea typeface="Calibri"/>
                <a:cs typeface="Calibri"/>
                <a:sym typeface="Calibri"/>
              </a:rPr>
              <a:t>lavorare</a:t>
            </a:r>
            <a:r>
              <a:rPr lang="en-US" sz="2400" b="0" i="0" u="none" strike="noStrike" cap="none" dirty="0">
                <a:solidFill>
                  <a:srgbClr val="44546A"/>
                </a:solidFill>
                <a:latin typeface="Calibri"/>
                <a:ea typeface="Calibri"/>
                <a:cs typeface="Calibri"/>
                <a:sym typeface="Calibri"/>
              </a:rPr>
              <a:t> al </a:t>
            </a:r>
            <a:r>
              <a:rPr lang="en-US" sz="2400" b="0" i="0" u="none" strike="noStrike" cap="none" dirty="0" err="1">
                <a:solidFill>
                  <a:srgbClr val="44546A"/>
                </a:solidFill>
                <a:latin typeface="Calibri"/>
                <a:ea typeface="Calibri"/>
                <a:cs typeface="Calibri"/>
                <a:sym typeface="Calibri"/>
              </a:rPr>
              <a:t>meglio</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tutti</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insieme</a:t>
            </a:r>
            <a:r>
              <a:rPr lang="en-US" sz="2400" b="0" i="0" u="none" strike="noStrike" cap="none" dirty="0">
                <a:solidFill>
                  <a:srgbClr val="44546A"/>
                </a:solidFill>
                <a:latin typeface="Calibri"/>
                <a:ea typeface="Calibri"/>
                <a:cs typeface="Calibri"/>
                <a:sym typeface="Calibri"/>
              </a:rPr>
              <a:t> per </a:t>
            </a:r>
            <a:r>
              <a:rPr lang="en-US" sz="2400" b="0" i="0" u="none" strike="noStrike" cap="none" dirty="0" err="1">
                <a:solidFill>
                  <a:srgbClr val="44546A"/>
                </a:solidFill>
                <a:latin typeface="Calibri"/>
                <a:ea typeface="Calibri"/>
                <a:cs typeface="Calibri"/>
                <a:sym typeface="Calibri"/>
              </a:rPr>
              <a:t>raggiungere</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gli</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obiettivi</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della</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formazione</a:t>
            </a:r>
            <a:r>
              <a:rPr lang="en-US" sz="2100" b="0" i="0" u="none" strike="noStrike" cap="none" dirty="0">
                <a:solidFill>
                  <a:srgbClr val="44546A"/>
                </a:solidFill>
                <a:latin typeface="Calibri"/>
                <a:ea typeface="Calibri"/>
                <a:cs typeface="Calibri"/>
                <a:sym typeface="Calibri"/>
              </a:rPr>
              <a:t>.</a:t>
            </a:r>
            <a:endParaRPr dirty="0"/>
          </a:p>
        </p:txBody>
      </p:sp>
      <p:pic>
        <p:nvPicPr>
          <p:cNvPr id="147" name="Google Shape;147;p5" descr="Graphic 11"/>
          <p:cNvPicPr preferRelativeResize="0"/>
          <p:nvPr/>
        </p:nvPicPr>
        <p:blipFill rotWithShape="1">
          <a:blip r:embed="rId3">
            <a:alphaModFix/>
          </a:blip>
          <a:srcRect/>
          <a:stretch/>
        </p:blipFill>
        <p:spPr>
          <a:xfrm>
            <a:off x="3617831" y="1409699"/>
            <a:ext cx="6535819" cy="65358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title"/>
          </p:nvPr>
        </p:nvSpPr>
        <p:spPr>
          <a:xfrm>
            <a:off x="314348" y="3037077"/>
            <a:ext cx="9121445" cy="1060950"/>
          </a:xfrm>
          <a:prstGeom prst="rect">
            <a:avLst/>
          </a:prstGeom>
          <a:noFill/>
          <a:ln>
            <a:noFill/>
          </a:ln>
        </p:spPr>
        <p:txBody>
          <a:bodyPr spcFirstLastPara="1" wrap="square" lIns="45700" tIns="45700" rIns="45700" bIns="45700" anchor="t" anchorCtr="0">
            <a:normAutofit fontScale="90000"/>
          </a:bodyPr>
          <a:lstStyle/>
          <a:p>
            <a:pPr marL="0" marR="0" lvl="0" indent="0" algn="l" rtl="0">
              <a:lnSpc>
                <a:spcPct val="90000"/>
              </a:lnSpc>
              <a:spcBef>
                <a:spcPts val="0"/>
              </a:spcBef>
              <a:spcAft>
                <a:spcPts val="0"/>
              </a:spcAft>
              <a:buClr>
                <a:srgbClr val="44546A"/>
              </a:buClr>
              <a:buSzPts val="4000"/>
              <a:buFont typeface="Calibri"/>
              <a:buNone/>
            </a:pPr>
            <a:r>
              <a:rPr lang="en-US" sz="4000" dirty="0" err="1">
                <a:solidFill>
                  <a:srgbClr val="097D74"/>
                </a:solidFill>
                <a:latin typeface="Calibri"/>
                <a:ea typeface="Calibri"/>
                <a:cs typeface="Calibri"/>
                <a:sym typeface="Calibri"/>
              </a:rPr>
              <a:t>Presentazione</a:t>
            </a:r>
            <a:r>
              <a:rPr lang="en-US" sz="4000" dirty="0">
                <a:solidFill>
                  <a:srgbClr val="097D74"/>
                </a:solidFill>
                <a:latin typeface="Calibri"/>
                <a:ea typeface="Calibri"/>
                <a:cs typeface="Calibri"/>
                <a:sym typeface="Calibri"/>
              </a:rPr>
              <a:t> del </a:t>
            </a:r>
            <a:r>
              <a:rPr lang="en-US" sz="4000" dirty="0" err="1">
                <a:solidFill>
                  <a:srgbClr val="097D74"/>
                </a:solidFill>
                <a:latin typeface="Calibri"/>
                <a:ea typeface="Calibri"/>
                <a:cs typeface="Calibri"/>
                <a:sym typeface="Calibri"/>
              </a:rPr>
              <a:t>Programma</a:t>
            </a:r>
            <a:r>
              <a:rPr lang="en-US" sz="4000" dirty="0">
                <a:solidFill>
                  <a:srgbClr val="097D74"/>
                </a:solidFill>
                <a:latin typeface="Calibri"/>
                <a:ea typeface="Calibri"/>
                <a:cs typeface="Calibri"/>
                <a:sym typeface="Calibri"/>
              </a:rPr>
              <a:t> Money Matters </a:t>
            </a:r>
            <a:endParaRPr dirty="0">
              <a:solidFill>
                <a:srgbClr val="097D7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err="1">
                <a:solidFill>
                  <a:srgbClr val="097D74"/>
                </a:solidFill>
              </a:rPr>
              <a:t>Introduzione</a:t>
            </a:r>
            <a:r>
              <a:rPr lang="en-US" sz="3200" dirty="0">
                <a:solidFill>
                  <a:srgbClr val="097D74"/>
                </a:solidFill>
              </a:rPr>
              <a:t> al </a:t>
            </a:r>
            <a:r>
              <a:rPr lang="en-US" sz="3200" dirty="0" err="1">
                <a:solidFill>
                  <a:srgbClr val="097D74"/>
                </a:solidFill>
              </a:rPr>
              <a:t>programma</a:t>
            </a:r>
            <a:endParaRPr sz="3200" dirty="0">
              <a:solidFill>
                <a:srgbClr val="097D74"/>
              </a:solidFill>
            </a:endParaRPr>
          </a:p>
        </p:txBody>
      </p:sp>
      <p:sp>
        <p:nvSpPr>
          <p:cNvPr id="158" name="Google Shape;158;p7"/>
          <p:cNvSpPr txBox="1"/>
          <p:nvPr/>
        </p:nvSpPr>
        <p:spPr>
          <a:xfrm>
            <a:off x="547860" y="1144851"/>
            <a:ext cx="3714652" cy="6124713"/>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C00000"/>
              </a:buClr>
              <a:buSzPts val="2800"/>
              <a:buFont typeface="Calibri"/>
              <a:buNone/>
            </a:pPr>
            <a:r>
              <a:rPr lang="en-US" sz="2800" b="1" i="0" u="none" strike="noStrike" cap="none" dirty="0" err="1">
                <a:solidFill>
                  <a:srgbClr val="C00000"/>
                </a:solidFill>
                <a:latin typeface="Calibri"/>
                <a:ea typeface="Calibri"/>
                <a:cs typeface="Calibri"/>
                <a:sym typeface="Calibri"/>
              </a:rPr>
              <a:t>Situazione</a:t>
            </a:r>
            <a:r>
              <a:rPr lang="en-US" sz="2800" b="1" i="0" u="none" strike="noStrike" cap="none" dirty="0">
                <a:solidFill>
                  <a:srgbClr val="C00000"/>
                </a:solidFill>
                <a:latin typeface="Calibri"/>
                <a:ea typeface="Calibri"/>
                <a:cs typeface="Calibri"/>
                <a:sym typeface="Calibri"/>
              </a:rPr>
              <a:t> </a:t>
            </a:r>
            <a:r>
              <a:rPr lang="en-US" sz="2800" b="1" i="0" u="none" strike="noStrike" cap="none" dirty="0" err="1">
                <a:solidFill>
                  <a:srgbClr val="C00000"/>
                </a:solidFill>
                <a:latin typeface="Calibri"/>
                <a:ea typeface="Calibri"/>
                <a:cs typeface="Calibri"/>
                <a:sym typeface="Calibri"/>
              </a:rPr>
              <a:t>attuale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44546A"/>
              </a:buClr>
              <a:buSzPts val="2800"/>
              <a:buFont typeface="Calibri"/>
              <a:buNone/>
            </a:pPr>
            <a:endParaRPr sz="2800" b="1" i="0" u="none" strike="noStrike" cap="none" dirty="0">
              <a:solidFill>
                <a:srgbClr val="C00000"/>
              </a:solidFill>
              <a:latin typeface="Calibri"/>
              <a:ea typeface="Calibri"/>
              <a:cs typeface="Calibri"/>
              <a:sym typeface="Calibri"/>
            </a:endParaRPr>
          </a:p>
          <a:p>
            <a:pPr marL="0" marR="0" lvl="0" indent="0" algn="l" rtl="0">
              <a:lnSpc>
                <a:spcPct val="100000"/>
              </a:lnSpc>
              <a:spcBef>
                <a:spcPts val="0"/>
              </a:spcBef>
              <a:spcAft>
                <a:spcPts val="0"/>
              </a:spcAft>
              <a:buClr>
                <a:srgbClr val="44546A"/>
              </a:buClr>
              <a:buSzPts val="2800"/>
              <a:buFont typeface="Calibri"/>
              <a:buNone/>
            </a:pPr>
            <a:r>
              <a:rPr lang="en-US" sz="2800" b="1" i="0" u="none" strike="noStrike" cap="none" dirty="0">
                <a:solidFill>
                  <a:srgbClr val="44546A"/>
                </a:solidFill>
                <a:latin typeface="Calibri"/>
                <a:ea typeface="Calibri"/>
                <a:cs typeface="Calibri"/>
                <a:sym typeface="Calibri"/>
              </a:rPr>
              <a:t>Le </a:t>
            </a:r>
            <a:r>
              <a:rPr lang="en-US" sz="2800" b="1" i="0" u="none" strike="noStrike" cap="none" dirty="0" err="1">
                <a:solidFill>
                  <a:srgbClr val="44546A"/>
                </a:solidFill>
                <a:latin typeface="Calibri"/>
                <a:ea typeface="Calibri"/>
                <a:cs typeface="Calibri"/>
                <a:sym typeface="Calibri"/>
              </a:rPr>
              <a:t>famiglie</a:t>
            </a:r>
            <a:r>
              <a:rPr lang="en-US" sz="2800" b="1" i="0" u="none" strike="noStrike" cap="none" dirty="0">
                <a:solidFill>
                  <a:srgbClr val="44546A"/>
                </a:solidFill>
                <a:latin typeface="Calibri"/>
                <a:ea typeface="Calibri"/>
                <a:cs typeface="Calibri"/>
                <a:sym typeface="Calibri"/>
              </a:rPr>
              <a:t> </a:t>
            </a:r>
            <a:r>
              <a:rPr lang="en-US" sz="2800" b="1" i="0" u="none" strike="noStrike" cap="none" dirty="0" err="1">
                <a:solidFill>
                  <a:srgbClr val="44546A"/>
                </a:solidFill>
                <a:latin typeface="Calibri"/>
                <a:ea typeface="Calibri"/>
                <a:cs typeface="Calibri"/>
                <a:sym typeface="Calibri"/>
              </a:rPr>
              <a:t>attualmente</a:t>
            </a:r>
            <a:r>
              <a:rPr lang="en-US" sz="2800" b="1" i="0" u="none" strike="noStrike" cap="none" dirty="0">
                <a:solidFill>
                  <a:srgbClr val="44546A"/>
                </a:solidFill>
                <a:latin typeface="Calibri"/>
                <a:ea typeface="Calibri"/>
                <a:cs typeface="Calibri"/>
                <a:sym typeface="Calibri"/>
              </a:rPr>
              <a:t> </a:t>
            </a:r>
            <a:r>
              <a:rPr lang="en-US" sz="2800" b="1" i="0" u="none" strike="noStrike" cap="none" dirty="0" err="1">
                <a:solidFill>
                  <a:srgbClr val="44546A"/>
                </a:solidFill>
                <a:latin typeface="Calibri"/>
                <a:ea typeface="Calibri"/>
                <a:cs typeface="Calibri"/>
                <a:sym typeface="Calibri"/>
              </a:rPr>
              <a:t>affrontano</a:t>
            </a:r>
            <a:r>
              <a:rPr lang="en-US" sz="2800" b="1" i="0" u="none" strike="noStrike" cap="none" dirty="0">
                <a:solidFill>
                  <a:srgbClr val="44546A"/>
                </a:solidFill>
                <a:latin typeface="Calibri"/>
                <a:ea typeface="Calibri"/>
                <a:cs typeface="Calibri"/>
                <a:sym typeface="Calibri"/>
              </a:rPr>
              <a:t> </a:t>
            </a:r>
            <a:r>
              <a:rPr lang="en-US" sz="2800" b="1" i="0" u="none" strike="noStrike" cap="none" dirty="0" err="1">
                <a:solidFill>
                  <a:srgbClr val="44546A"/>
                </a:solidFill>
                <a:latin typeface="Calibri"/>
                <a:ea typeface="Calibri"/>
                <a:cs typeface="Calibri"/>
                <a:sym typeface="Calibri"/>
              </a:rPr>
              <a:t>situazioni</a:t>
            </a:r>
            <a:r>
              <a:rPr lang="en-US" sz="2800" b="1" i="0" u="none" strike="noStrike" cap="none" dirty="0">
                <a:solidFill>
                  <a:srgbClr val="44546A"/>
                </a:solidFill>
                <a:latin typeface="Calibri"/>
                <a:ea typeface="Calibri"/>
                <a:cs typeface="Calibri"/>
                <a:sym typeface="Calibri"/>
              </a:rPr>
              <a:t> </a:t>
            </a:r>
            <a:r>
              <a:rPr lang="en-US" sz="2800" b="1" i="0" u="none" strike="noStrike" cap="none" dirty="0" err="1">
                <a:solidFill>
                  <a:srgbClr val="44546A"/>
                </a:solidFill>
                <a:latin typeface="Calibri"/>
                <a:ea typeface="Calibri"/>
                <a:cs typeface="Calibri"/>
                <a:sym typeface="Calibri"/>
              </a:rPr>
              <a:t>di</a:t>
            </a:r>
            <a:r>
              <a:rPr lang="en-US" sz="2800" b="1" i="0" u="none" strike="noStrike" cap="none" dirty="0">
                <a:solidFill>
                  <a:srgbClr val="44546A"/>
                </a:solidFill>
                <a:latin typeface="Calibri"/>
                <a:ea typeface="Calibri"/>
                <a:cs typeface="Calibri"/>
                <a:sym typeface="Calibri"/>
              </a:rPr>
              <a:t> </a:t>
            </a:r>
            <a:r>
              <a:rPr lang="en-US" sz="2800" b="1" i="0" u="none" strike="noStrike" cap="none" dirty="0" err="1">
                <a:solidFill>
                  <a:srgbClr val="44546A"/>
                </a:solidFill>
                <a:latin typeface="Calibri"/>
                <a:ea typeface="Calibri"/>
                <a:cs typeface="Calibri"/>
                <a:sym typeface="Calibri"/>
              </a:rPr>
              <a:t>precarietà</a:t>
            </a:r>
            <a:r>
              <a:rPr lang="en-US" sz="2800" b="1" i="0" u="none" strike="noStrike" cap="none" dirty="0">
                <a:solidFill>
                  <a:srgbClr val="44546A"/>
                </a:solidFill>
                <a:latin typeface="Calibri"/>
                <a:ea typeface="Calibri"/>
                <a:cs typeface="Calibri"/>
                <a:sym typeface="Calibri"/>
              </a:rPr>
              <a:t> </a:t>
            </a:r>
            <a:r>
              <a:rPr lang="en-US" sz="2800" b="1" i="0" u="none" strike="noStrike" cap="none" dirty="0" err="1">
                <a:solidFill>
                  <a:srgbClr val="44546A"/>
                </a:solidFill>
                <a:latin typeface="Calibri"/>
                <a:ea typeface="Calibri"/>
                <a:cs typeface="Calibri"/>
                <a:sym typeface="Calibri"/>
              </a:rPr>
              <a:t>economica</a:t>
            </a:r>
            <a:r>
              <a:rPr lang="en-US" sz="2800" b="1" i="0" u="none" strike="noStrike" cap="none" dirty="0">
                <a:solidFill>
                  <a:srgbClr val="44546A"/>
                </a:solidFill>
                <a:latin typeface="Calibri"/>
                <a:ea typeface="Calibri"/>
                <a:cs typeface="Calibri"/>
                <a:sym typeface="Calibri"/>
              </a:rPr>
              <a:t> a </a:t>
            </a:r>
            <a:r>
              <a:rPr lang="en-US" sz="2800" b="1" i="0" u="none" strike="noStrike" cap="none" dirty="0" err="1">
                <a:solidFill>
                  <a:srgbClr val="44546A"/>
                </a:solidFill>
                <a:latin typeface="Calibri"/>
                <a:ea typeface="Calibri"/>
                <a:cs typeface="Calibri"/>
                <a:sym typeface="Calibri"/>
              </a:rPr>
              <a:t>causa</a:t>
            </a:r>
            <a:r>
              <a:rPr lang="en-US" sz="2800" b="1" i="0" u="none" strike="noStrike" cap="none" dirty="0">
                <a:solidFill>
                  <a:srgbClr val="44546A"/>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44546A"/>
              </a:buClr>
              <a:buSzPts val="2800"/>
              <a:buFont typeface="Calibri"/>
              <a:buNone/>
            </a:pPr>
            <a:r>
              <a:rPr lang="en-US" sz="2800" b="1" i="0" u="none" strike="noStrike" cap="none" dirty="0">
                <a:solidFill>
                  <a:srgbClr val="44546A"/>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457200" marR="0" lvl="2" indent="-457200" algn="l" rtl="0">
              <a:lnSpc>
                <a:spcPct val="100000"/>
              </a:lnSpc>
              <a:spcBef>
                <a:spcPts val="0"/>
              </a:spcBef>
              <a:spcAft>
                <a:spcPts val="0"/>
              </a:spcAft>
              <a:buClr>
                <a:srgbClr val="44546A"/>
              </a:buClr>
              <a:buSzPts val="2800"/>
              <a:buFont typeface="Arial"/>
              <a:buChar char="•"/>
            </a:pPr>
            <a:r>
              <a:rPr lang="en-US" sz="2800" b="0" i="0" u="none" strike="noStrike" cap="none" dirty="0">
                <a:solidFill>
                  <a:srgbClr val="44546A"/>
                </a:solidFill>
                <a:latin typeface="Calibri"/>
                <a:ea typeface="Calibri"/>
                <a:cs typeface="Calibri"/>
                <a:sym typeface="Calibri"/>
              </a:rPr>
              <a:t>10 </a:t>
            </a:r>
            <a:r>
              <a:rPr lang="en-US" sz="2800" b="0" i="0" u="none" strike="noStrike" cap="none" dirty="0" err="1">
                <a:solidFill>
                  <a:srgbClr val="44546A"/>
                </a:solidFill>
                <a:latin typeface="Calibri"/>
                <a:ea typeface="Calibri"/>
                <a:cs typeface="Calibri"/>
                <a:sym typeface="Calibri"/>
              </a:rPr>
              <a:t>anni</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di</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debiti</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pregressi</a:t>
            </a:r>
            <a:endParaRPr sz="1400" b="0" i="0" u="none" strike="noStrike" cap="none" dirty="0">
              <a:solidFill>
                <a:srgbClr val="000000"/>
              </a:solidFill>
              <a:latin typeface="Arial"/>
              <a:ea typeface="Arial"/>
              <a:cs typeface="Arial"/>
              <a:sym typeface="Arial"/>
            </a:endParaRPr>
          </a:p>
          <a:p>
            <a:pPr marL="457200" marR="0" lvl="2" indent="-457200" algn="l" rtl="0">
              <a:lnSpc>
                <a:spcPct val="100000"/>
              </a:lnSpc>
              <a:spcBef>
                <a:spcPts val="0"/>
              </a:spcBef>
              <a:spcAft>
                <a:spcPts val="0"/>
              </a:spcAft>
              <a:buClr>
                <a:srgbClr val="44546A"/>
              </a:buClr>
              <a:buSzPts val="2800"/>
              <a:buFont typeface="Arial"/>
              <a:buChar char="•"/>
            </a:pPr>
            <a:r>
              <a:rPr lang="en-US" sz="2800" dirty="0" err="1">
                <a:solidFill>
                  <a:srgbClr val="44546A"/>
                </a:solidFill>
                <a:latin typeface="Calibri"/>
                <a:ea typeface="Calibri"/>
                <a:cs typeface="Calibri"/>
                <a:sym typeface="Calibri"/>
              </a:rPr>
              <a:t>Pandemia</a:t>
            </a:r>
            <a:r>
              <a:rPr lang="en-US" sz="2800" dirty="0">
                <a:solidFill>
                  <a:srgbClr val="44546A"/>
                </a:solidFill>
                <a:latin typeface="Calibri"/>
                <a:ea typeface="Calibri"/>
                <a:cs typeface="Calibri"/>
                <a:sym typeface="Calibri"/>
              </a:rPr>
              <a:t> </a:t>
            </a:r>
            <a:r>
              <a:rPr lang="en-US" sz="2800" dirty="0" err="1">
                <a:solidFill>
                  <a:srgbClr val="44546A"/>
                </a:solidFill>
                <a:latin typeface="Calibri"/>
                <a:ea typeface="Calibri"/>
                <a:cs typeface="Calibri"/>
                <a:sym typeface="Calibri"/>
              </a:rPr>
              <a:t>dovuta</a:t>
            </a:r>
            <a:r>
              <a:rPr lang="en-US" sz="2800" dirty="0">
                <a:solidFill>
                  <a:srgbClr val="44546A"/>
                </a:solidFill>
                <a:latin typeface="Calibri"/>
                <a:ea typeface="Calibri"/>
                <a:cs typeface="Calibri"/>
                <a:sym typeface="Calibri"/>
              </a:rPr>
              <a:t> al </a:t>
            </a:r>
            <a:r>
              <a:rPr lang="en-US" sz="2800" b="0" i="0" u="none" strike="noStrike" cap="none" dirty="0">
                <a:solidFill>
                  <a:srgbClr val="44546A"/>
                </a:solidFill>
                <a:latin typeface="Calibri"/>
                <a:ea typeface="Calibri"/>
                <a:cs typeface="Calibri"/>
                <a:sym typeface="Calibri"/>
              </a:rPr>
              <a:t>Covid-19 </a:t>
            </a:r>
            <a:endParaRPr sz="1400" b="0" i="0" u="none" strike="noStrike" cap="none" dirty="0">
              <a:solidFill>
                <a:srgbClr val="000000"/>
              </a:solidFill>
              <a:latin typeface="Arial"/>
              <a:ea typeface="Arial"/>
              <a:cs typeface="Arial"/>
              <a:sym typeface="Arial"/>
            </a:endParaRPr>
          </a:p>
          <a:p>
            <a:pPr marL="457200" marR="0" lvl="2" indent="-457200" algn="l" rtl="0">
              <a:lnSpc>
                <a:spcPct val="100000"/>
              </a:lnSpc>
              <a:spcBef>
                <a:spcPts val="0"/>
              </a:spcBef>
              <a:spcAft>
                <a:spcPts val="0"/>
              </a:spcAft>
              <a:buClr>
                <a:srgbClr val="44546A"/>
              </a:buClr>
              <a:buSzPts val="2800"/>
              <a:buFont typeface="Arial"/>
              <a:buChar char="•"/>
            </a:pPr>
            <a:r>
              <a:rPr lang="en-US" sz="2800" b="0" i="0" u="none" strike="noStrike" cap="none" dirty="0" err="1">
                <a:solidFill>
                  <a:srgbClr val="44546A"/>
                </a:solidFill>
                <a:latin typeface="Calibri"/>
                <a:ea typeface="Calibri"/>
                <a:cs typeface="Calibri"/>
                <a:sym typeface="Calibri"/>
              </a:rPr>
              <a:t>Mancanza</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di</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buone</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conoscenze</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finanziarie</a:t>
            </a:r>
            <a:endParaRPr sz="1400" b="0" i="0" u="none" strike="noStrike" cap="none" dirty="0">
              <a:solidFill>
                <a:srgbClr val="000000"/>
              </a:solidFill>
              <a:latin typeface="Arial"/>
              <a:ea typeface="Arial"/>
              <a:cs typeface="Arial"/>
              <a:sym typeface="Arial"/>
            </a:endParaRPr>
          </a:p>
        </p:txBody>
      </p:sp>
      <p:sp>
        <p:nvSpPr>
          <p:cNvPr id="159" name="Google Shape;159;p7"/>
          <p:cNvSpPr txBox="1"/>
          <p:nvPr/>
        </p:nvSpPr>
        <p:spPr>
          <a:xfrm>
            <a:off x="4483144" y="1144852"/>
            <a:ext cx="3933285" cy="6124713"/>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C00000"/>
              </a:buClr>
              <a:buSzPts val="2800"/>
              <a:buFont typeface="Calibri"/>
              <a:buNone/>
            </a:pPr>
            <a:r>
              <a:rPr lang="en-US" sz="2800" b="1" i="0" u="none" strike="noStrike" cap="none" dirty="0" err="1">
                <a:solidFill>
                  <a:srgbClr val="C00000"/>
                </a:solidFill>
                <a:latin typeface="Calibri"/>
                <a:ea typeface="Calibri"/>
                <a:cs typeface="Calibri"/>
                <a:sym typeface="Calibri"/>
              </a:rPr>
              <a:t>Scopo</a:t>
            </a:r>
            <a:r>
              <a:rPr lang="en-US" sz="2800" b="1" i="0" u="none" strike="noStrike" cap="none" dirty="0">
                <a:solidFill>
                  <a:srgbClr val="C00000"/>
                </a:solidFill>
                <a:latin typeface="Calibri"/>
                <a:ea typeface="Calibri"/>
                <a:cs typeface="Calibri"/>
                <a:sym typeface="Calibri"/>
              </a:rPr>
              <a:t> del </a:t>
            </a:r>
            <a:r>
              <a:rPr lang="en-US" sz="2800" b="1" i="0" u="none" strike="noStrike" cap="none" dirty="0" err="1">
                <a:solidFill>
                  <a:srgbClr val="C00000"/>
                </a:solidFill>
                <a:latin typeface="Calibri"/>
                <a:ea typeface="Calibri"/>
                <a:cs typeface="Calibri"/>
                <a:sym typeface="Calibri"/>
              </a:rPr>
              <a:t>programma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2"/>
              </a:buClr>
              <a:buSzPts val="2800"/>
              <a:buFont typeface="Calibri"/>
              <a:buNone/>
            </a:pPr>
            <a:endParaRPr sz="2800" b="1" i="0" u="none" strike="noStrike" cap="none" dirty="0">
              <a:solidFill>
                <a:srgbClr val="C00000"/>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800"/>
              <a:buFont typeface="Arial"/>
              <a:buChar char="•"/>
            </a:pPr>
            <a:r>
              <a:rPr lang="en-US" sz="2800" b="0" i="0" u="none" strike="noStrike" cap="none" dirty="0" err="1">
                <a:solidFill>
                  <a:srgbClr val="44546A"/>
                </a:solidFill>
                <a:latin typeface="Calibri"/>
                <a:ea typeface="Calibri"/>
                <a:cs typeface="Calibri"/>
                <a:sym typeface="Calibri"/>
              </a:rPr>
              <a:t>Rafforzare</a:t>
            </a:r>
            <a:r>
              <a:rPr lang="en-US" sz="2800" b="0" i="0" u="none" strike="noStrike" cap="none" dirty="0">
                <a:solidFill>
                  <a:srgbClr val="44546A"/>
                </a:solidFill>
                <a:latin typeface="Calibri"/>
                <a:ea typeface="Calibri"/>
                <a:cs typeface="Calibri"/>
                <a:sym typeface="Calibri"/>
              </a:rPr>
              <a:t> le </a:t>
            </a:r>
            <a:r>
              <a:rPr lang="en-US" sz="2800" b="0" i="0" u="none" strike="noStrike" cap="none" dirty="0" err="1">
                <a:solidFill>
                  <a:srgbClr val="44546A"/>
                </a:solidFill>
                <a:latin typeface="Calibri"/>
                <a:ea typeface="Calibri"/>
                <a:cs typeface="Calibri"/>
                <a:sym typeface="Calibri"/>
              </a:rPr>
              <a:t>famiglie</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tramite</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nozioni</a:t>
            </a:r>
            <a:r>
              <a:rPr lang="en-US" sz="2800" b="0" i="0" u="none" strike="noStrike" cap="none" dirty="0">
                <a:solidFill>
                  <a:srgbClr val="44546A"/>
                </a:solidFill>
                <a:latin typeface="Calibri"/>
                <a:ea typeface="Calibri"/>
                <a:cs typeface="Calibri"/>
                <a:sym typeface="Calibri"/>
              </a:rPr>
              <a:t> e </a:t>
            </a:r>
            <a:r>
              <a:rPr lang="en-US" sz="2800" b="0" i="0" u="none" strike="noStrike" cap="none" dirty="0" err="1">
                <a:solidFill>
                  <a:srgbClr val="44546A"/>
                </a:solidFill>
                <a:latin typeface="Calibri"/>
                <a:ea typeface="Calibri"/>
                <a:cs typeface="Calibri"/>
                <a:sym typeface="Calibri"/>
              </a:rPr>
              <a:t>competenze</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finanziarie</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4546A"/>
              </a:buClr>
              <a:buSzPts val="2800"/>
              <a:buFont typeface="Arial"/>
              <a:buChar char="•"/>
            </a:pPr>
            <a:r>
              <a:rPr lang="it-IT" sz="2800" b="0" i="0" u="none" strike="noStrike" cap="none" dirty="0">
                <a:solidFill>
                  <a:srgbClr val="44546A"/>
                </a:solidFill>
                <a:latin typeface="Calibri"/>
                <a:ea typeface="Calibri"/>
                <a:cs typeface="Calibri"/>
                <a:sym typeface="Calibri"/>
              </a:rPr>
              <a:t>Elaborare nuove pratiche d’insegnamento</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4546A"/>
              </a:buClr>
              <a:buSzPts val="2800"/>
              <a:buFont typeface="Arial"/>
              <a:buChar char="•"/>
            </a:pPr>
            <a:r>
              <a:rPr lang="en-US" sz="2800" b="0" i="0" u="none" strike="noStrike" cap="none" dirty="0" err="1">
                <a:solidFill>
                  <a:srgbClr val="44546A"/>
                </a:solidFill>
                <a:latin typeface="Calibri"/>
                <a:ea typeface="Calibri"/>
                <a:cs typeface="Calibri"/>
                <a:sym typeface="Calibri"/>
              </a:rPr>
              <a:t>Fornire</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supporto</a:t>
            </a:r>
            <a:r>
              <a:rPr lang="en-US" sz="2800" b="0" i="0" u="none" strike="noStrike" cap="none" dirty="0">
                <a:solidFill>
                  <a:srgbClr val="44546A"/>
                </a:solidFill>
                <a:latin typeface="Calibri"/>
                <a:ea typeface="Calibri"/>
                <a:cs typeface="Calibri"/>
                <a:sym typeface="Calibri"/>
              </a:rPr>
              <a:t> in </a:t>
            </a:r>
            <a:r>
              <a:rPr lang="en-US" sz="2800" b="0" i="0" u="none" strike="noStrike" cap="none" dirty="0" err="1">
                <a:solidFill>
                  <a:srgbClr val="44546A"/>
                </a:solidFill>
                <a:latin typeface="Calibri"/>
                <a:ea typeface="Calibri"/>
                <a:cs typeface="Calibri"/>
                <a:sym typeface="Calibri"/>
              </a:rPr>
              <a:t>ambito</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di</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apprendimento</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familiare</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tramite</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strumenti</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didattici</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digitali</a:t>
            </a:r>
            <a:r>
              <a:rPr lang="en-US" sz="2800" b="0" i="0" u="none" strike="noStrike" cap="none" dirty="0">
                <a:solidFill>
                  <a:srgbClr val="44546A"/>
                </a:solidFill>
                <a:latin typeface="Calibri"/>
                <a:ea typeface="Calibri"/>
                <a:cs typeface="Calibri"/>
                <a:sym typeface="Calibri"/>
              </a:rPr>
              <a:t> e </a:t>
            </a:r>
            <a:r>
              <a:rPr lang="en-US" sz="2800" b="0" i="0" u="none" strike="noStrike" cap="none" dirty="0" err="1">
                <a:solidFill>
                  <a:srgbClr val="44546A"/>
                </a:solidFill>
                <a:latin typeface="Calibri"/>
                <a:ea typeface="Calibri"/>
                <a:cs typeface="Calibri"/>
                <a:sym typeface="Calibri"/>
              </a:rPr>
              <a:t>di</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altro</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tipo</a:t>
            </a:r>
            <a:endParaRPr sz="1400" b="0" i="0" u="none" strike="noStrike" cap="none" dirty="0">
              <a:solidFill>
                <a:srgbClr val="000000"/>
              </a:solidFill>
              <a:latin typeface="Arial"/>
              <a:ea typeface="Arial"/>
              <a:cs typeface="Arial"/>
              <a:sym typeface="Arial"/>
            </a:endParaRPr>
          </a:p>
        </p:txBody>
      </p:sp>
      <p:sp>
        <p:nvSpPr>
          <p:cNvPr id="160" name="Google Shape;160;p7"/>
          <p:cNvSpPr txBox="1"/>
          <p:nvPr/>
        </p:nvSpPr>
        <p:spPr>
          <a:xfrm>
            <a:off x="9426589" y="1152158"/>
            <a:ext cx="3581605" cy="65556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C00000"/>
              </a:buClr>
              <a:buSzPts val="2800"/>
              <a:buFont typeface="Calibri"/>
              <a:buNone/>
            </a:pPr>
            <a:r>
              <a:rPr lang="it-IT" sz="2800" b="1" i="0" u="none" strike="noStrike" cap="none" dirty="0">
                <a:solidFill>
                  <a:srgbClr val="C00000"/>
                </a:solidFill>
                <a:latin typeface="Calibri"/>
                <a:ea typeface="Calibri"/>
                <a:cs typeface="Calibri"/>
                <a:sym typeface="Calibri"/>
              </a:rPr>
              <a:t>Chiavi di successo</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2"/>
              </a:buClr>
              <a:buSzPts val="2800"/>
              <a:buFont typeface="Calibri"/>
              <a:buNone/>
            </a:pPr>
            <a:endParaRPr sz="2800" b="1" i="0" u="none" strike="noStrike" cap="none" dirty="0">
              <a:solidFill>
                <a:srgbClr val="C00000"/>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800"/>
              <a:buFont typeface="Arial"/>
              <a:buChar char="•"/>
            </a:pPr>
            <a:r>
              <a:rPr lang="en-US" sz="2800" b="0" i="0" u="none" strike="noStrike" cap="none" dirty="0" err="1">
                <a:solidFill>
                  <a:srgbClr val="44546A"/>
                </a:solidFill>
                <a:latin typeface="Calibri"/>
                <a:ea typeface="Calibri"/>
                <a:cs typeface="Calibri"/>
                <a:sym typeface="Calibri"/>
              </a:rPr>
              <a:t>Concentrarsi</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su</a:t>
            </a:r>
            <a:r>
              <a:rPr lang="en-US" sz="2800" b="0" i="0" u="none" strike="noStrike" cap="none" dirty="0">
                <a:solidFill>
                  <a:srgbClr val="44546A"/>
                </a:solidFill>
                <a:latin typeface="Calibri"/>
                <a:ea typeface="Calibri"/>
                <a:cs typeface="Calibri"/>
                <a:sym typeface="Calibri"/>
              </a:rPr>
              <a:t> un </a:t>
            </a:r>
            <a:r>
              <a:rPr lang="en-US" sz="2800" b="0" i="0" u="none" strike="noStrike" cap="none" dirty="0" err="1">
                <a:solidFill>
                  <a:srgbClr val="44546A"/>
                </a:solidFill>
                <a:latin typeface="Calibri"/>
                <a:ea typeface="Calibri"/>
                <a:cs typeface="Calibri"/>
                <a:sym typeface="Calibri"/>
              </a:rPr>
              <a:t>metodo</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di</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apprendimento</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familiare</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4546A"/>
              </a:buClr>
              <a:buSzPts val="2800"/>
              <a:buFont typeface="Arial"/>
              <a:buChar char="•"/>
            </a:pPr>
            <a:r>
              <a:rPr lang="en-US" sz="2800" b="0" i="0" u="none" strike="noStrike" cap="none" dirty="0" err="1">
                <a:solidFill>
                  <a:srgbClr val="44546A"/>
                </a:solidFill>
                <a:latin typeface="Calibri"/>
                <a:ea typeface="Calibri"/>
                <a:cs typeface="Calibri"/>
                <a:sym typeface="Calibri"/>
              </a:rPr>
              <a:t>Creare</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materiale</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didattico</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da</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condividere</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rivolto</a:t>
            </a:r>
            <a:r>
              <a:rPr lang="en-US" sz="2800" b="0" i="0" u="none" strike="noStrike" cap="none" dirty="0">
                <a:solidFill>
                  <a:srgbClr val="44546A"/>
                </a:solidFill>
                <a:latin typeface="Calibri"/>
                <a:ea typeface="Calibri"/>
                <a:cs typeface="Calibri"/>
                <a:sym typeface="Calibri"/>
              </a:rPr>
              <a:t> a </a:t>
            </a:r>
            <a:r>
              <a:rPr lang="en-US" sz="2800" b="0" i="0" u="none" strike="noStrike" cap="none" dirty="0" err="1">
                <a:solidFill>
                  <a:srgbClr val="44546A"/>
                </a:solidFill>
                <a:latin typeface="Calibri"/>
                <a:ea typeface="Calibri"/>
                <a:cs typeface="Calibri"/>
                <a:sym typeface="Calibri"/>
              </a:rPr>
              <a:t>tutte</a:t>
            </a:r>
            <a:r>
              <a:rPr lang="en-US" sz="2800" b="0" i="0" u="none" strike="noStrike" cap="none" dirty="0">
                <a:solidFill>
                  <a:srgbClr val="44546A"/>
                </a:solidFill>
                <a:latin typeface="Calibri"/>
                <a:ea typeface="Calibri"/>
                <a:cs typeface="Calibri"/>
                <a:sym typeface="Calibri"/>
              </a:rPr>
              <a:t> le </a:t>
            </a:r>
            <a:r>
              <a:rPr lang="en-US" sz="2800" b="0" i="0" u="none" strike="noStrike" cap="none" dirty="0" err="1">
                <a:solidFill>
                  <a:srgbClr val="44546A"/>
                </a:solidFill>
                <a:latin typeface="Calibri"/>
                <a:ea typeface="Calibri"/>
                <a:cs typeface="Calibri"/>
                <a:sym typeface="Calibri"/>
              </a:rPr>
              <a:t>famiglie</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4546A"/>
              </a:buClr>
              <a:buSzPts val="2800"/>
              <a:buFont typeface="Arial"/>
              <a:buChar char="•"/>
            </a:pPr>
            <a:r>
              <a:rPr lang="en-US" sz="2800" b="0" i="0" u="none" strike="noStrike" cap="none" dirty="0" err="1">
                <a:solidFill>
                  <a:srgbClr val="44546A"/>
                </a:solidFill>
                <a:latin typeface="Calibri"/>
                <a:ea typeface="Calibri"/>
                <a:cs typeface="Calibri"/>
                <a:sym typeface="Calibri"/>
              </a:rPr>
              <a:t>Introduzione</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delle</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nuove</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pratiche</a:t>
            </a:r>
            <a:r>
              <a:rPr lang="en-US" sz="2800" b="0" i="0" u="none" strike="noStrike" cap="none" dirty="0">
                <a:solidFill>
                  <a:srgbClr val="44546A"/>
                </a:solidFill>
                <a:latin typeface="Calibri"/>
                <a:ea typeface="Calibri"/>
                <a:cs typeface="Calibri"/>
                <a:sym typeface="Calibri"/>
              </a:rPr>
              <a:t> e </a:t>
            </a:r>
            <a:r>
              <a:rPr lang="en-US" sz="2800" b="0" i="0" u="none" strike="noStrike" cap="none" dirty="0" err="1">
                <a:solidFill>
                  <a:srgbClr val="44546A"/>
                </a:solidFill>
                <a:latin typeface="Calibri"/>
                <a:ea typeface="Calibri"/>
                <a:cs typeface="Calibri"/>
                <a:sym typeface="Calibri"/>
              </a:rPr>
              <a:t>strumenti</a:t>
            </a:r>
            <a:r>
              <a:rPr lang="en-US" sz="2800" b="0" i="0" u="none" strike="noStrike" cap="none" dirty="0">
                <a:solidFill>
                  <a:srgbClr val="44546A"/>
                </a:solidFill>
                <a:latin typeface="Calibri"/>
                <a:ea typeface="Calibri"/>
                <a:cs typeface="Calibri"/>
                <a:sym typeface="Calibri"/>
              </a:rPr>
              <a:t> per l’ </a:t>
            </a:r>
            <a:r>
              <a:rPr lang="en-US" sz="2800" b="0" i="0" u="none" strike="noStrike" cap="none" dirty="0" err="1">
                <a:solidFill>
                  <a:srgbClr val="44546A"/>
                </a:solidFill>
                <a:latin typeface="Calibri"/>
                <a:ea typeface="Calibri"/>
                <a:cs typeface="Calibri"/>
                <a:sym typeface="Calibri"/>
              </a:rPr>
              <a:t>apprendimento</a:t>
            </a:r>
            <a:r>
              <a:rPr lang="en-US" sz="2800" b="0" i="0" u="none" strike="noStrike" cap="none" dirty="0">
                <a:solidFill>
                  <a:srgbClr val="44546A"/>
                </a:solidFill>
                <a:latin typeface="Calibri"/>
                <a:ea typeface="Calibri"/>
                <a:cs typeface="Calibri"/>
                <a:sym typeface="Calibri"/>
              </a:rPr>
              <a:t> </a:t>
            </a:r>
            <a:r>
              <a:rPr lang="en-US" sz="2800" b="0" i="0" u="none" strike="noStrike" cap="none" dirty="0" err="1">
                <a:solidFill>
                  <a:srgbClr val="44546A"/>
                </a:solidFill>
                <a:latin typeface="Calibri"/>
                <a:ea typeface="Calibri"/>
                <a:cs typeface="Calibri"/>
                <a:sym typeface="Calibri"/>
              </a:rPr>
              <a:t>digitale</a:t>
            </a:r>
            <a:endParaRPr sz="1400" b="0" i="0" u="none" strike="noStrike" cap="none" dirty="0">
              <a:solidFill>
                <a:srgbClr val="000000"/>
              </a:solidFill>
              <a:latin typeface="Arial"/>
              <a:ea typeface="Arial"/>
              <a:cs typeface="Arial"/>
              <a:sym typeface="Arial"/>
            </a:endParaRPr>
          </a:p>
        </p:txBody>
      </p:sp>
      <p:pic>
        <p:nvPicPr>
          <p:cNvPr id="161" name="Google Shape;161;p7" descr="Graphic 5"/>
          <p:cNvPicPr preferRelativeResize="0"/>
          <p:nvPr/>
        </p:nvPicPr>
        <p:blipFill rotWithShape="1">
          <a:blip r:embed="rId3">
            <a:alphaModFix/>
          </a:blip>
          <a:srcRect/>
          <a:stretch/>
        </p:blipFill>
        <p:spPr>
          <a:xfrm>
            <a:off x="1361144" y="5973402"/>
            <a:ext cx="1532298" cy="1532298"/>
          </a:xfrm>
          <a:prstGeom prst="rect">
            <a:avLst/>
          </a:prstGeom>
          <a:noFill/>
          <a:ln>
            <a:noFill/>
          </a:ln>
        </p:spPr>
      </p:pic>
      <p:pic>
        <p:nvPicPr>
          <p:cNvPr id="162" name="Google Shape;162;p7" descr="Graphic 7"/>
          <p:cNvPicPr preferRelativeResize="0"/>
          <p:nvPr/>
        </p:nvPicPr>
        <p:blipFill rotWithShape="1">
          <a:blip r:embed="rId4">
            <a:alphaModFix/>
          </a:blip>
          <a:srcRect/>
          <a:stretch/>
        </p:blipFill>
        <p:spPr>
          <a:xfrm>
            <a:off x="4103709" y="5442915"/>
            <a:ext cx="2138697" cy="2138697"/>
          </a:xfrm>
          <a:prstGeom prst="rect">
            <a:avLst/>
          </a:prstGeom>
          <a:noFill/>
          <a:ln>
            <a:noFill/>
          </a:ln>
        </p:spPr>
      </p:pic>
      <p:pic>
        <p:nvPicPr>
          <p:cNvPr id="163" name="Google Shape;163;p7" descr="Graphic 9"/>
          <p:cNvPicPr preferRelativeResize="0"/>
          <p:nvPr/>
        </p:nvPicPr>
        <p:blipFill rotWithShape="1">
          <a:blip r:embed="rId5">
            <a:alphaModFix/>
          </a:blip>
          <a:srcRect/>
          <a:stretch/>
        </p:blipFill>
        <p:spPr>
          <a:xfrm>
            <a:off x="7376351" y="5936770"/>
            <a:ext cx="1264143" cy="1264143"/>
          </a:xfrm>
          <a:prstGeom prst="rect">
            <a:avLst/>
          </a:prstGeom>
          <a:noFill/>
          <a:ln>
            <a:noFill/>
          </a:ln>
        </p:spPr>
      </p:pic>
      <p:pic>
        <p:nvPicPr>
          <p:cNvPr id="164" name="Google Shape;164;p7" descr="Graphic 10"/>
          <p:cNvPicPr preferRelativeResize="0"/>
          <p:nvPr/>
        </p:nvPicPr>
        <p:blipFill rotWithShape="1">
          <a:blip r:embed="rId6">
            <a:alphaModFix/>
          </a:blip>
          <a:srcRect/>
          <a:stretch/>
        </p:blipFill>
        <p:spPr>
          <a:xfrm>
            <a:off x="9447854" y="5915423"/>
            <a:ext cx="1264143" cy="1264143"/>
          </a:xfrm>
          <a:prstGeom prst="rect">
            <a:avLst/>
          </a:prstGeom>
          <a:noFill/>
          <a:ln>
            <a:noFill/>
          </a:ln>
        </p:spPr>
      </p:pic>
      <p:pic>
        <p:nvPicPr>
          <p:cNvPr id="165" name="Google Shape;165;p7" descr="Graphic 11"/>
          <p:cNvPicPr preferRelativeResize="0"/>
          <p:nvPr/>
        </p:nvPicPr>
        <p:blipFill rotWithShape="1">
          <a:blip r:embed="rId7">
            <a:alphaModFix/>
          </a:blip>
          <a:srcRect/>
          <a:stretch/>
        </p:blipFill>
        <p:spPr>
          <a:xfrm>
            <a:off x="10541389" y="5936770"/>
            <a:ext cx="1207565" cy="1207565"/>
          </a:xfrm>
          <a:prstGeom prst="rect">
            <a:avLst/>
          </a:prstGeom>
          <a:noFill/>
          <a:ln>
            <a:noFill/>
          </a:ln>
        </p:spPr>
      </p:pic>
      <p:pic>
        <p:nvPicPr>
          <p:cNvPr id="166" name="Google Shape;166;p7" descr="Graphic 12"/>
          <p:cNvPicPr preferRelativeResize="0"/>
          <p:nvPr/>
        </p:nvPicPr>
        <p:blipFill rotWithShape="1">
          <a:blip r:embed="rId6">
            <a:alphaModFix/>
          </a:blip>
          <a:srcRect/>
          <a:stretch/>
        </p:blipFill>
        <p:spPr>
          <a:xfrm>
            <a:off x="11519357" y="5880194"/>
            <a:ext cx="1264142" cy="12641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8"/>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n-US" sz="3200" dirty="0">
                <a:solidFill>
                  <a:srgbClr val="097D74"/>
                </a:solidFill>
              </a:rPr>
              <a:t>Come </a:t>
            </a:r>
            <a:r>
              <a:rPr lang="en-US" sz="3200" dirty="0" err="1">
                <a:solidFill>
                  <a:srgbClr val="097D74"/>
                </a:solidFill>
              </a:rPr>
              <a:t>sarà</a:t>
            </a:r>
            <a:r>
              <a:rPr lang="en-US" sz="3200" dirty="0">
                <a:solidFill>
                  <a:srgbClr val="097D74"/>
                </a:solidFill>
              </a:rPr>
              <a:t>?</a:t>
            </a:r>
            <a:endParaRPr sz="3200" dirty="0">
              <a:solidFill>
                <a:srgbClr val="097D74"/>
              </a:solidFill>
            </a:endParaRPr>
          </a:p>
        </p:txBody>
      </p:sp>
      <p:sp>
        <p:nvSpPr>
          <p:cNvPr id="172" name="Google Shape;172;p8"/>
          <p:cNvSpPr txBox="1"/>
          <p:nvPr/>
        </p:nvSpPr>
        <p:spPr>
          <a:xfrm>
            <a:off x="254879" y="1419030"/>
            <a:ext cx="2875166" cy="6971099"/>
          </a:xfrm>
          <a:prstGeom prst="rect">
            <a:avLst/>
          </a:prstGeom>
          <a:noFill/>
          <a:ln>
            <a:noFill/>
          </a:ln>
        </p:spPr>
        <p:txBody>
          <a:bodyPr spcFirstLastPara="1" wrap="square" lIns="45700" tIns="45700" rIns="45700" bIns="45700" anchor="t" anchorCtr="0">
            <a:spAutoFit/>
          </a:bodyPr>
          <a:lstStyle/>
          <a:p>
            <a:pPr marL="0" marR="0" lvl="0" indent="0" rtl="0">
              <a:lnSpc>
                <a:spcPct val="100000"/>
              </a:lnSpc>
              <a:spcBef>
                <a:spcPts val="0"/>
              </a:spcBef>
              <a:spcAft>
                <a:spcPts val="0"/>
              </a:spcAft>
              <a:buClr>
                <a:srgbClr val="C00000"/>
              </a:buClr>
              <a:buSzPts val="2400"/>
              <a:buFont typeface="Calibri"/>
              <a:buNone/>
            </a:pPr>
            <a:r>
              <a:rPr lang="en-US" sz="2400" b="1" i="0" u="none" strike="noStrike" cap="none" dirty="0">
                <a:solidFill>
                  <a:srgbClr val="C00000"/>
                </a:solidFill>
                <a:latin typeface="Calibri"/>
                <a:ea typeface="Calibri"/>
                <a:cs typeface="Calibri"/>
                <a:sym typeface="Calibri"/>
              </a:rPr>
              <a:t>   Per I </a:t>
            </a:r>
            <a:r>
              <a:rPr lang="en-US" sz="2400" b="1" i="0" u="none" strike="noStrike" cap="none" dirty="0" err="1">
                <a:solidFill>
                  <a:srgbClr val="C00000"/>
                </a:solidFill>
                <a:latin typeface="Calibri"/>
                <a:ea typeface="Calibri"/>
                <a:cs typeface="Calibri"/>
                <a:sym typeface="Calibri"/>
              </a:rPr>
              <a:t>Genitori</a:t>
            </a:r>
            <a:r>
              <a:rPr lang="en-US" sz="2400" b="1" i="0" u="none" strike="noStrike" cap="none" dirty="0">
                <a:solidFill>
                  <a:srgbClr val="C00000"/>
                </a:solidFill>
                <a:latin typeface="Calibri"/>
                <a:ea typeface="Calibri"/>
                <a:cs typeface="Calibri"/>
                <a:sym typeface="Calibri"/>
              </a:rPr>
              <a:t> e I    </a:t>
            </a:r>
            <a:r>
              <a:rPr lang="en-US" sz="2400" b="1" i="0" u="none" strike="noStrike" cap="none" dirty="0" err="1">
                <a:solidFill>
                  <a:srgbClr val="C00000"/>
                </a:solidFill>
                <a:latin typeface="Calibri"/>
                <a:ea typeface="Calibri"/>
                <a:cs typeface="Calibri"/>
                <a:sym typeface="Calibri"/>
              </a:rPr>
              <a:t>Tutori</a:t>
            </a:r>
            <a:endParaRPr sz="2100" b="0" i="0" u="none" strike="noStrike" cap="none" dirty="0">
              <a:solidFill>
                <a:srgbClr val="44546A"/>
              </a:solidFill>
              <a:latin typeface="Calibri"/>
              <a:ea typeface="Calibri"/>
              <a:cs typeface="Calibri"/>
              <a:sym typeface="Calibri"/>
            </a:endParaRPr>
          </a:p>
          <a:p>
            <a:pPr marL="0" marR="0" lvl="0" indent="0" algn="l" rtl="0">
              <a:lnSpc>
                <a:spcPct val="100000"/>
              </a:lnSpc>
              <a:spcBef>
                <a:spcPts val="0"/>
              </a:spcBef>
              <a:spcAft>
                <a:spcPts val="0"/>
              </a:spcAft>
              <a:buClr>
                <a:srgbClr val="44546A"/>
              </a:buClr>
              <a:buSzPts val="2100"/>
              <a:buFont typeface="Calibri"/>
              <a:buNone/>
            </a:pPr>
            <a:endParaRPr lang="en-GB" sz="2100" b="0" i="0" u="none" strike="noStrike" cap="none" dirty="0">
              <a:solidFill>
                <a:srgbClr val="44546A"/>
              </a:solidFill>
              <a:latin typeface="Calibri"/>
              <a:ea typeface="Calibri"/>
              <a:cs typeface="Calibri"/>
              <a:sym typeface="Calibri"/>
            </a:endParaRPr>
          </a:p>
          <a:p>
            <a:pPr marL="0" marR="0" lvl="0" indent="0" algn="l" rtl="0">
              <a:lnSpc>
                <a:spcPct val="100000"/>
              </a:lnSpc>
              <a:spcBef>
                <a:spcPts val="0"/>
              </a:spcBef>
              <a:spcAft>
                <a:spcPts val="0"/>
              </a:spcAft>
              <a:buClr>
                <a:srgbClr val="44546A"/>
              </a:buClr>
              <a:buSzPts val="2100"/>
              <a:buFont typeface="Calibri"/>
              <a:buNone/>
            </a:pPr>
            <a:endParaRPr sz="2100" b="0" i="0" u="none" strike="noStrike" cap="none" dirty="0">
              <a:solidFill>
                <a:srgbClr val="44546A"/>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400"/>
              <a:buFont typeface="Arial"/>
              <a:buChar char="•"/>
            </a:pPr>
            <a:r>
              <a:rPr lang="en-US" sz="2400" b="1" i="0" u="none" strike="noStrike" cap="none" dirty="0">
                <a:solidFill>
                  <a:srgbClr val="44546A"/>
                </a:solidFill>
                <a:latin typeface="Calibri"/>
                <a:ea typeface="Calibri"/>
                <a:cs typeface="Calibri"/>
                <a:sym typeface="Calibri"/>
              </a:rPr>
              <a:t>Un </a:t>
            </a:r>
            <a:r>
              <a:rPr lang="en-US" sz="2400" b="1" i="0" u="none" strike="noStrike" cap="none" dirty="0" err="1">
                <a:solidFill>
                  <a:srgbClr val="44546A"/>
                </a:solidFill>
                <a:latin typeface="Calibri"/>
                <a:ea typeface="Calibri"/>
                <a:cs typeface="Calibri"/>
                <a:sym typeface="Calibri"/>
              </a:rPr>
              <a:t>programma</a:t>
            </a:r>
            <a:r>
              <a:rPr lang="en-US" sz="2400" b="1" i="0" u="none" strike="noStrike" cap="none" dirty="0">
                <a:solidFill>
                  <a:srgbClr val="44546A"/>
                </a:solidFill>
                <a:latin typeface="Calibri"/>
                <a:ea typeface="Calibri"/>
                <a:cs typeface="Calibri"/>
                <a:sym typeface="Calibri"/>
              </a:rPr>
              <a:t> </a:t>
            </a:r>
            <a:r>
              <a:rPr lang="en-US" sz="2400" b="1" i="0" u="none" strike="noStrike" cap="none" dirty="0" err="1">
                <a:solidFill>
                  <a:srgbClr val="44546A"/>
                </a:solidFill>
                <a:latin typeface="Calibri"/>
                <a:ea typeface="Calibri"/>
                <a:cs typeface="Calibri"/>
                <a:sym typeface="Calibri"/>
              </a:rPr>
              <a:t>formativo</a:t>
            </a:r>
            <a:r>
              <a:rPr lang="en-US" sz="2400" b="1" i="0" u="none" strike="noStrike" cap="none" dirty="0">
                <a:solidFill>
                  <a:srgbClr val="44546A"/>
                </a:solidFill>
                <a:latin typeface="Calibri"/>
                <a:ea typeface="Calibri"/>
                <a:cs typeface="Calibri"/>
                <a:sym typeface="Calibri"/>
              </a:rPr>
              <a:t> </a:t>
            </a:r>
            <a:r>
              <a:rPr lang="en-US" sz="2400" i="0" u="none" strike="noStrike" cap="none" dirty="0">
                <a:solidFill>
                  <a:srgbClr val="44546A"/>
                </a:solidFill>
                <a:latin typeface="Calibri"/>
                <a:ea typeface="Calibri"/>
                <a:cs typeface="Calibri"/>
                <a:sym typeface="Calibri"/>
              </a:rPr>
              <a:t>con lo </a:t>
            </a:r>
            <a:r>
              <a:rPr lang="en-US" sz="2400" i="0" u="none" strike="noStrike" cap="none" dirty="0" err="1">
                <a:solidFill>
                  <a:srgbClr val="44546A"/>
                </a:solidFill>
                <a:latin typeface="Calibri"/>
                <a:ea typeface="Calibri"/>
                <a:cs typeface="Calibri"/>
                <a:sym typeface="Calibri"/>
              </a:rPr>
              <a:t>scopo</a:t>
            </a:r>
            <a:r>
              <a:rPr lang="en-US" sz="2400" i="0" u="none" strike="noStrike" cap="none" dirty="0">
                <a:solidFill>
                  <a:srgbClr val="44546A"/>
                </a:solidFill>
                <a:latin typeface="Calibri"/>
                <a:ea typeface="Calibri"/>
                <a:cs typeface="Calibri"/>
                <a:sym typeface="Calibri"/>
              </a:rPr>
              <a:t> di </a:t>
            </a:r>
            <a:r>
              <a:rPr lang="en-US" sz="2400" i="0" u="none" strike="noStrike" cap="none" dirty="0" err="1">
                <a:solidFill>
                  <a:srgbClr val="44546A"/>
                </a:solidFill>
                <a:latin typeface="Calibri"/>
                <a:ea typeface="Calibri"/>
                <a:cs typeface="Calibri"/>
                <a:sym typeface="Calibri"/>
              </a:rPr>
              <a:t>trattare</a:t>
            </a:r>
            <a:r>
              <a:rPr lang="en-US" sz="2400" i="0" u="none" strike="noStrike" cap="none" dirty="0">
                <a:solidFill>
                  <a:srgbClr val="44546A"/>
                </a:solidFill>
                <a:latin typeface="Calibri"/>
                <a:ea typeface="Calibri"/>
                <a:cs typeface="Calibri"/>
                <a:sym typeface="Calibri"/>
              </a:rPr>
              <a:t> </a:t>
            </a:r>
            <a:r>
              <a:rPr lang="en-US" sz="2400" i="0" u="none" strike="noStrike" cap="none" dirty="0" err="1">
                <a:solidFill>
                  <a:srgbClr val="44546A"/>
                </a:solidFill>
                <a:latin typeface="Calibri"/>
                <a:ea typeface="Calibri"/>
                <a:cs typeface="Calibri"/>
                <a:sym typeface="Calibri"/>
              </a:rPr>
              <a:t>l</a:t>
            </a:r>
            <a:r>
              <a:rPr lang="en-US" sz="2400" dirty="0" err="1">
                <a:solidFill>
                  <a:srgbClr val="44546A"/>
                </a:solidFill>
                <a:latin typeface="Calibri"/>
                <a:ea typeface="Calibri"/>
                <a:cs typeface="Calibri"/>
                <a:sym typeface="Calibri"/>
              </a:rPr>
              <a:t>’istruzione</a:t>
            </a:r>
            <a:r>
              <a:rPr lang="en-US" sz="2400" dirty="0">
                <a:solidFill>
                  <a:srgbClr val="44546A"/>
                </a:solidFill>
                <a:latin typeface="Calibri"/>
                <a:ea typeface="Calibri"/>
                <a:cs typeface="Calibri"/>
                <a:sym typeface="Calibri"/>
              </a:rPr>
              <a:t> </a:t>
            </a:r>
            <a:r>
              <a:rPr lang="en-US" sz="2400" dirty="0" err="1">
                <a:solidFill>
                  <a:srgbClr val="44546A"/>
                </a:solidFill>
                <a:latin typeface="Calibri"/>
                <a:ea typeface="Calibri"/>
                <a:cs typeface="Calibri"/>
                <a:sym typeface="Calibri"/>
              </a:rPr>
              <a:t>finanziaria</a:t>
            </a:r>
            <a:r>
              <a:rPr lang="en-US" sz="2400" b="1" i="0" u="none" strike="noStrike" cap="none" dirty="0">
                <a:solidFill>
                  <a:srgbClr val="44546A"/>
                </a:solidFill>
                <a:latin typeface="Calibri"/>
                <a:ea typeface="Calibri"/>
                <a:cs typeface="Calibri"/>
                <a:sym typeface="Calibri"/>
              </a:rPr>
              <a:t> </a:t>
            </a:r>
            <a:r>
              <a:rPr lang="en-US" sz="2400" i="0" u="none" strike="noStrike" cap="none" dirty="0" err="1">
                <a:solidFill>
                  <a:srgbClr val="44546A"/>
                </a:solidFill>
                <a:latin typeface="Calibri"/>
                <a:ea typeface="Calibri"/>
                <a:cs typeface="Calibri"/>
                <a:sym typeface="Calibri"/>
              </a:rPr>
              <a:t>utilizzando</a:t>
            </a:r>
            <a:r>
              <a:rPr lang="en-US" sz="2400" dirty="0">
                <a:solidFill>
                  <a:srgbClr val="44546A"/>
                </a:solidFill>
                <a:latin typeface="Calibri"/>
                <a:ea typeface="Calibri"/>
                <a:cs typeface="Calibri"/>
                <a:sym typeface="Calibri"/>
              </a:rPr>
              <a:t> un </a:t>
            </a:r>
            <a:r>
              <a:rPr lang="en-US" sz="2400" dirty="0" err="1">
                <a:solidFill>
                  <a:srgbClr val="44546A"/>
                </a:solidFill>
                <a:latin typeface="Calibri"/>
                <a:ea typeface="Calibri"/>
                <a:cs typeface="Calibri"/>
                <a:sym typeface="Calibri"/>
              </a:rPr>
              <a:t>metodo</a:t>
            </a:r>
            <a:r>
              <a:rPr lang="en-US" sz="2400" dirty="0">
                <a:solidFill>
                  <a:srgbClr val="44546A"/>
                </a:solidFill>
                <a:latin typeface="Calibri"/>
                <a:ea typeface="Calibri"/>
                <a:cs typeface="Calibri"/>
                <a:sym typeface="Calibri"/>
              </a:rPr>
              <a:t> </a:t>
            </a:r>
            <a:r>
              <a:rPr lang="en-US" sz="2400" dirty="0" err="1">
                <a:solidFill>
                  <a:srgbClr val="44546A"/>
                </a:solidFill>
                <a:latin typeface="Calibri"/>
                <a:ea typeface="Calibri"/>
                <a:cs typeface="Calibri"/>
                <a:sym typeface="Calibri"/>
              </a:rPr>
              <a:t>basato</a:t>
            </a:r>
            <a:r>
              <a:rPr lang="en-US" sz="2400" dirty="0">
                <a:solidFill>
                  <a:srgbClr val="44546A"/>
                </a:solidFill>
                <a:latin typeface="Calibri"/>
                <a:ea typeface="Calibri"/>
                <a:cs typeface="Calibri"/>
                <a:sym typeface="Calibri"/>
              </a:rPr>
              <a:t> </a:t>
            </a:r>
            <a:r>
              <a:rPr lang="en-US" sz="2400" dirty="0" err="1">
                <a:solidFill>
                  <a:srgbClr val="44546A"/>
                </a:solidFill>
                <a:latin typeface="Calibri"/>
                <a:ea typeface="Calibri"/>
                <a:cs typeface="Calibri"/>
                <a:sym typeface="Calibri"/>
              </a:rPr>
              <a:t>sul</a:t>
            </a:r>
            <a:r>
              <a:rPr lang="en-US" sz="2400" dirty="0">
                <a:solidFill>
                  <a:srgbClr val="44546A"/>
                </a:solidFill>
                <a:latin typeface="Calibri"/>
                <a:ea typeface="Calibri"/>
                <a:cs typeface="Calibri"/>
                <a:sym typeface="Calibri"/>
              </a:rPr>
              <a:t> </a:t>
            </a:r>
            <a:r>
              <a:rPr lang="en-US" sz="2400" dirty="0" err="1">
                <a:solidFill>
                  <a:srgbClr val="44546A"/>
                </a:solidFill>
                <a:latin typeface="Calibri"/>
                <a:ea typeface="Calibri"/>
                <a:cs typeface="Calibri"/>
                <a:sym typeface="Calibri"/>
              </a:rPr>
              <a:t>laboratorio</a:t>
            </a:r>
            <a:endParaRPr sz="2100" b="0" i="0" u="none" strike="noStrike" cap="none" dirty="0">
              <a:solidFill>
                <a:srgbClr val="374856"/>
              </a:solidFill>
              <a:latin typeface="Calibri"/>
              <a:ea typeface="Calibri"/>
              <a:cs typeface="Calibri"/>
              <a:sym typeface="Calibri"/>
            </a:endParaRPr>
          </a:p>
          <a:p>
            <a:pPr marL="0" marR="0" lvl="0" indent="0" algn="l" rtl="0">
              <a:lnSpc>
                <a:spcPct val="100000"/>
              </a:lnSpc>
              <a:spcBef>
                <a:spcPts val="0"/>
              </a:spcBef>
              <a:spcAft>
                <a:spcPts val="0"/>
              </a:spcAft>
              <a:buClr>
                <a:srgbClr val="44546A"/>
              </a:buClr>
              <a:buSzPts val="2100"/>
              <a:buFont typeface="Calibri"/>
              <a:buNone/>
            </a:pPr>
            <a:endParaRPr sz="2100" b="0" i="0" u="none" strike="noStrike" cap="none" dirty="0">
              <a:solidFill>
                <a:srgbClr val="374856"/>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400"/>
              <a:buFont typeface="Arial"/>
              <a:buChar char="•"/>
            </a:pPr>
            <a:r>
              <a:rPr lang="en-US" sz="2400" b="0" i="0" u="none" strike="noStrike" cap="none" dirty="0" err="1">
                <a:solidFill>
                  <a:srgbClr val="44546A"/>
                </a:solidFill>
                <a:latin typeface="Calibri"/>
                <a:ea typeface="Calibri"/>
                <a:cs typeface="Calibri"/>
                <a:sym typeface="Calibri"/>
              </a:rPr>
              <a:t>Supporto</a:t>
            </a:r>
            <a:r>
              <a:rPr lang="en-US" sz="2400" b="0" i="0" u="none" strike="noStrike" cap="none" dirty="0">
                <a:solidFill>
                  <a:srgbClr val="44546A"/>
                </a:solidFill>
                <a:latin typeface="Calibri"/>
                <a:ea typeface="Calibri"/>
                <a:cs typeface="Calibri"/>
                <a:sym typeface="Calibri"/>
              </a:rPr>
              <a:t> per I </a:t>
            </a:r>
            <a:r>
              <a:rPr lang="en-US" sz="2400" b="0" i="0" u="none" strike="noStrike" cap="none" dirty="0" err="1">
                <a:solidFill>
                  <a:srgbClr val="44546A"/>
                </a:solidFill>
                <a:latin typeface="Calibri"/>
                <a:ea typeface="Calibri"/>
                <a:cs typeface="Calibri"/>
                <a:sym typeface="Calibri"/>
              </a:rPr>
              <a:t>genitori</a:t>
            </a:r>
            <a:r>
              <a:rPr lang="en-US" sz="2400" b="0" i="0" u="none" strike="noStrike" cap="none" dirty="0">
                <a:solidFill>
                  <a:srgbClr val="44546A"/>
                </a:solidFill>
                <a:latin typeface="Calibri"/>
                <a:ea typeface="Calibri"/>
                <a:cs typeface="Calibri"/>
                <a:sym typeface="Calibri"/>
              </a:rPr>
              <a:t> e </a:t>
            </a:r>
            <a:r>
              <a:rPr lang="en-US" sz="2400" b="0" i="0" u="none" strike="noStrike" cap="none" dirty="0" err="1">
                <a:solidFill>
                  <a:srgbClr val="44546A"/>
                </a:solidFill>
                <a:latin typeface="Calibri"/>
                <a:ea typeface="Calibri"/>
                <a:cs typeface="Calibri"/>
                <a:sym typeface="Calibri"/>
              </a:rPr>
              <a:t>tutori</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nelll’utilizzo</a:t>
            </a:r>
            <a:r>
              <a:rPr lang="en-US" sz="2400" b="0" i="0" u="none" strike="noStrike" cap="none" dirty="0">
                <a:solidFill>
                  <a:srgbClr val="44546A"/>
                </a:solidFill>
                <a:latin typeface="Calibri"/>
                <a:ea typeface="Calibri"/>
                <a:cs typeface="Calibri"/>
                <a:sym typeface="Calibri"/>
              </a:rPr>
              <a:t> del </a:t>
            </a:r>
            <a:r>
              <a:rPr lang="en-US" sz="2400" b="1" i="0" u="none" strike="noStrike" cap="none" dirty="0" err="1">
                <a:solidFill>
                  <a:srgbClr val="44546A"/>
                </a:solidFill>
                <a:latin typeface="Calibri"/>
                <a:ea typeface="Calibri"/>
                <a:cs typeface="Calibri"/>
                <a:sym typeface="Calibri"/>
              </a:rPr>
              <a:t>modello</a:t>
            </a:r>
            <a:r>
              <a:rPr lang="en-US" sz="2400" b="1" i="0" u="none" strike="noStrike" cap="none" dirty="0">
                <a:solidFill>
                  <a:srgbClr val="44546A"/>
                </a:solidFill>
                <a:latin typeface="Calibri"/>
                <a:ea typeface="Calibri"/>
                <a:cs typeface="Calibri"/>
                <a:sym typeface="Calibri"/>
              </a:rPr>
              <a:t> </a:t>
            </a:r>
            <a:r>
              <a:rPr lang="en-US" sz="2400" b="1" i="0" u="none" strike="noStrike" cap="none" dirty="0" err="1">
                <a:solidFill>
                  <a:srgbClr val="44546A"/>
                </a:solidFill>
                <a:latin typeface="Calibri"/>
                <a:ea typeface="Calibri"/>
                <a:cs typeface="Calibri"/>
                <a:sym typeface="Calibri"/>
              </a:rPr>
              <a:t>di</a:t>
            </a:r>
            <a:r>
              <a:rPr lang="en-US" sz="2400" b="1" i="0" u="none" strike="noStrike" cap="none" dirty="0">
                <a:solidFill>
                  <a:srgbClr val="44546A"/>
                </a:solidFill>
                <a:latin typeface="Calibri"/>
                <a:ea typeface="Calibri"/>
                <a:cs typeface="Calibri"/>
                <a:sym typeface="Calibri"/>
              </a:rPr>
              <a:t> </a:t>
            </a:r>
            <a:r>
              <a:rPr lang="en-US" sz="2400" b="1" i="0" u="none" strike="noStrike" cap="none" dirty="0" err="1">
                <a:solidFill>
                  <a:srgbClr val="44546A"/>
                </a:solidFill>
                <a:latin typeface="Calibri"/>
                <a:ea typeface="Calibri"/>
                <a:cs typeface="Calibri"/>
                <a:sym typeface="Calibri"/>
              </a:rPr>
              <a:t>apprendimento</a:t>
            </a:r>
            <a:r>
              <a:rPr lang="en-US" sz="2400" b="1" i="0" u="none" strike="noStrike" cap="none" dirty="0">
                <a:solidFill>
                  <a:srgbClr val="44546A"/>
                </a:solidFill>
                <a:latin typeface="Calibri"/>
                <a:ea typeface="Calibri"/>
                <a:cs typeface="Calibri"/>
                <a:sym typeface="Calibri"/>
              </a:rPr>
              <a:t> </a:t>
            </a:r>
            <a:r>
              <a:rPr lang="en-US" sz="2400" b="1" i="0" u="none" strike="noStrike" cap="none" dirty="0" err="1">
                <a:solidFill>
                  <a:srgbClr val="44546A"/>
                </a:solidFill>
                <a:latin typeface="Calibri"/>
                <a:ea typeface="Calibri"/>
                <a:cs typeface="Calibri"/>
                <a:sym typeface="Calibri"/>
              </a:rPr>
              <a:t>familiare</a:t>
            </a:r>
            <a:r>
              <a:rPr lang="en-US" sz="2400" b="1" i="0" u="none" strike="noStrike" cap="none" dirty="0">
                <a:solidFill>
                  <a:srgbClr val="44546A"/>
                </a:solidFill>
                <a:latin typeface="Calibri"/>
                <a:ea typeface="Calibri"/>
                <a:cs typeface="Calibri"/>
                <a:sym typeface="Calibri"/>
              </a:rPr>
              <a:t> </a:t>
            </a:r>
            <a:endParaRPr sz="1400" b="1" i="0" u="none" strike="noStrike" cap="none" dirty="0">
              <a:solidFill>
                <a:srgbClr val="000000"/>
              </a:solidFill>
              <a:latin typeface="Arial"/>
              <a:ea typeface="Arial"/>
              <a:cs typeface="Arial"/>
              <a:sym typeface="Arial"/>
            </a:endParaRPr>
          </a:p>
        </p:txBody>
      </p:sp>
      <p:sp>
        <p:nvSpPr>
          <p:cNvPr id="173" name="Google Shape;173;p8"/>
          <p:cNvSpPr txBox="1"/>
          <p:nvPr/>
        </p:nvSpPr>
        <p:spPr>
          <a:xfrm>
            <a:off x="3182602" y="1419032"/>
            <a:ext cx="3458620" cy="623243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D79C07"/>
              </a:buClr>
              <a:buSzPts val="2400"/>
              <a:buFont typeface="Calibri"/>
              <a:buNone/>
            </a:pPr>
            <a:r>
              <a:rPr lang="en-US" sz="2400" b="1" i="0" u="none" strike="noStrike" cap="none" dirty="0">
                <a:solidFill>
                  <a:srgbClr val="D79C07"/>
                </a:solidFill>
                <a:latin typeface="Calibri"/>
                <a:ea typeface="Calibri"/>
                <a:cs typeface="Calibri"/>
                <a:sym typeface="Calibri"/>
              </a:rPr>
              <a:t>  </a:t>
            </a:r>
            <a:r>
              <a:rPr lang="en-US" sz="2400" b="1" dirty="0">
                <a:solidFill>
                  <a:srgbClr val="D79C07"/>
                </a:solidFill>
                <a:latin typeface="Calibri"/>
                <a:ea typeface="Calibri"/>
                <a:cs typeface="Calibri"/>
                <a:sym typeface="Calibri"/>
              </a:rPr>
              <a:t>Per I </a:t>
            </a:r>
            <a:r>
              <a:rPr lang="en-US" sz="2400" b="1" dirty="0" err="1">
                <a:solidFill>
                  <a:srgbClr val="D79C07"/>
                </a:solidFill>
                <a:latin typeface="Calibri"/>
                <a:ea typeface="Calibri"/>
                <a:cs typeface="Calibri"/>
                <a:sym typeface="Calibri"/>
              </a:rPr>
              <a:t>Giovani</a:t>
            </a:r>
            <a:r>
              <a:rPr lang="en-US" sz="2400" b="1" dirty="0">
                <a:solidFill>
                  <a:srgbClr val="D79C07"/>
                </a:solidFill>
                <a:latin typeface="Calibri"/>
                <a:ea typeface="Calibri"/>
                <a:cs typeface="Calibri"/>
                <a:sym typeface="Calibri"/>
              </a:rPr>
              <a:t> </a:t>
            </a:r>
            <a:r>
              <a:rPr lang="en-US" sz="2400" b="1" dirty="0" err="1">
                <a:solidFill>
                  <a:srgbClr val="D79C07"/>
                </a:solidFill>
                <a:latin typeface="Calibri"/>
                <a:ea typeface="Calibri"/>
                <a:cs typeface="Calibri"/>
                <a:sym typeface="Calibri"/>
              </a:rPr>
              <a:t>tra</a:t>
            </a:r>
            <a:r>
              <a:rPr lang="en-US" sz="2400" b="1" dirty="0">
                <a:solidFill>
                  <a:srgbClr val="D79C07"/>
                </a:solidFill>
                <a:latin typeface="Calibri"/>
                <a:ea typeface="Calibri"/>
                <a:cs typeface="Calibri"/>
                <a:sym typeface="Calibri"/>
              </a:rPr>
              <a:t> </a:t>
            </a:r>
            <a:r>
              <a:rPr lang="en-US" sz="2400" b="1" dirty="0" err="1">
                <a:solidFill>
                  <a:srgbClr val="D79C07"/>
                </a:solidFill>
                <a:latin typeface="Calibri"/>
                <a:ea typeface="Calibri"/>
                <a:cs typeface="Calibri"/>
                <a:sym typeface="Calibri"/>
              </a:rPr>
              <a:t>i</a:t>
            </a:r>
            <a:endParaRPr sz="2100" b="0" i="0" u="none" strike="noStrike" cap="none" dirty="0">
              <a:solidFill>
                <a:srgbClr val="44546A"/>
              </a:solidFill>
              <a:latin typeface="Calibri"/>
              <a:ea typeface="Calibri"/>
              <a:cs typeface="Calibri"/>
              <a:sym typeface="Calibri"/>
            </a:endParaRPr>
          </a:p>
          <a:p>
            <a:pPr marL="0" marR="0" lvl="0" indent="0" algn="l" rtl="0">
              <a:lnSpc>
                <a:spcPct val="100000"/>
              </a:lnSpc>
              <a:spcBef>
                <a:spcPts val="0"/>
              </a:spcBef>
              <a:spcAft>
                <a:spcPts val="0"/>
              </a:spcAft>
              <a:buClr>
                <a:srgbClr val="D79C07"/>
              </a:buClr>
              <a:buSzPts val="2400"/>
              <a:buFont typeface="Calibri"/>
              <a:buNone/>
            </a:pPr>
            <a:r>
              <a:rPr lang="en-US" sz="2400" b="1" i="0" u="none" strike="noStrike" cap="none" dirty="0">
                <a:solidFill>
                  <a:srgbClr val="D79C07"/>
                </a:solidFill>
                <a:latin typeface="Calibri"/>
                <a:ea typeface="Calibri"/>
                <a:cs typeface="Calibri"/>
                <a:sym typeface="Calibri"/>
              </a:rPr>
              <a:t>  19 e 25 </a:t>
            </a:r>
            <a:r>
              <a:rPr lang="en-US" sz="2400" b="1" i="0" u="none" strike="noStrike" cap="none" dirty="0" err="1">
                <a:solidFill>
                  <a:srgbClr val="D79C07"/>
                </a:solidFill>
                <a:latin typeface="Calibri"/>
                <a:ea typeface="Calibri"/>
                <a:cs typeface="Calibri"/>
                <a:sym typeface="Calibri"/>
              </a:rPr>
              <a:t>anni</a:t>
            </a:r>
            <a:endParaRPr dirty="0"/>
          </a:p>
          <a:p>
            <a:pPr marL="0" marR="0" lvl="0" indent="0" algn="l" rtl="0">
              <a:lnSpc>
                <a:spcPct val="100000"/>
              </a:lnSpc>
              <a:spcBef>
                <a:spcPts val="0"/>
              </a:spcBef>
              <a:spcAft>
                <a:spcPts val="0"/>
              </a:spcAft>
              <a:buClr>
                <a:srgbClr val="D79C07"/>
              </a:buClr>
              <a:buSzPts val="2400"/>
              <a:buFont typeface="Calibri"/>
              <a:buNone/>
            </a:pPr>
            <a:r>
              <a:rPr lang="en-US" sz="2400" b="1" i="0" u="none" strike="noStrike" cap="none" dirty="0">
                <a:solidFill>
                  <a:srgbClr val="D79C07"/>
                </a:solidFill>
                <a:latin typeface="Calibri"/>
                <a:ea typeface="Calibri"/>
                <a:cs typeface="Calibri"/>
                <a:sym typeface="Calibri"/>
              </a:rPr>
              <a:t>  </a:t>
            </a:r>
            <a:endParaRPr sz="2100" b="0" i="0" u="none" strike="noStrike" cap="none" dirty="0">
              <a:solidFill>
                <a:srgbClr val="44546A"/>
              </a:solidFill>
              <a:latin typeface="Calibri"/>
              <a:ea typeface="Calibri"/>
              <a:cs typeface="Calibri"/>
              <a:sym typeface="Calibri"/>
            </a:endParaRPr>
          </a:p>
          <a:p>
            <a:pPr marL="0" marR="0" lvl="0" indent="0" algn="l" rtl="0">
              <a:lnSpc>
                <a:spcPct val="100000"/>
              </a:lnSpc>
              <a:spcBef>
                <a:spcPts val="0"/>
              </a:spcBef>
              <a:spcAft>
                <a:spcPts val="0"/>
              </a:spcAft>
              <a:buClr>
                <a:srgbClr val="44546A"/>
              </a:buClr>
              <a:buSzPts val="2100"/>
              <a:buFont typeface="Calibri"/>
              <a:buNone/>
            </a:pPr>
            <a:endParaRPr sz="2100" b="0" i="0" u="none" strike="noStrike" cap="none" dirty="0">
              <a:solidFill>
                <a:srgbClr val="44546A"/>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400"/>
              <a:buFont typeface="Arial"/>
              <a:buChar char="•"/>
            </a:pPr>
            <a:r>
              <a:rPr lang="en-US" sz="2400" b="1" i="0" u="none" strike="noStrike" cap="none" dirty="0">
                <a:solidFill>
                  <a:srgbClr val="44546A"/>
                </a:solidFill>
                <a:latin typeface="Calibri"/>
                <a:ea typeface="Calibri"/>
                <a:cs typeface="Calibri"/>
                <a:sym typeface="Calibri"/>
              </a:rPr>
              <a:t>Un’ App</a:t>
            </a:r>
            <a:r>
              <a:rPr lang="en-US" sz="2400" b="0" i="0" u="none" strike="noStrike" cap="none" dirty="0">
                <a:solidFill>
                  <a:srgbClr val="44546A"/>
                </a:solidFill>
                <a:latin typeface="Calibri"/>
                <a:ea typeface="Calibri"/>
                <a:cs typeface="Calibri"/>
                <a:sym typeface="Calibri"/>
              </a:rPr>
              <a:t> </a:t>
            </a:r>
            <a:r>
              <a:rPr lang="en-US" sz="2400" dirty="0" err="1">
                <a:solidFill>
                  <a:srgbClr val="44546A"/>
                </a:solidFill>
                <a:latin typeface="Calibri"/>
                <a:ea typeface="Calibri"/>
                <a:cs typeface="Calibri"/>
                <a:sym typeface="Calibri"/>
              </a:rPr>
              <a:t>che</a:t>
            </a:r>
            <a:r>
              <a:rPr lang="en-US" sz="2400" dirty="0">
                <a:solidFill>
                  <a:srgbClr val="44546A"/>
                </a:solidFill>
                <a:latin typeface="Calibri"/>
                <a:ea typeface="Calibri"/>
                <a:cs typeface="Calibri"/>
                <a:sym typeface="Calibri"/>
              </a:rPr>
              <a:t> </a:t>
            </a:r>
            <a:r>
              <a:rPr lang="en-US" sz="2400" dirty="0" err="1">
                <a:solidFill>
                  <a:srgbClr val="44546A"/>
                </a:solidFill>
                <a:latin typeface="Calibri"/>
                <a:ea typeface="Calibri"/>
                <a:cs typeface="Calibri"/>
                <a:sym typeface="Calibri"/>
              </a:rPr>
              <a:t>aiuti</a:t>
            </a:r>
            <a:r>
              <a:rPr lang="en-US" sz="2400" dirty="0">
                <a:solidFill>
                  <a:srgbClr val="44546A"/>
                </a:solidFill>
                <a:latin typeface="Calibri"/>
                <a:ea typeface="Calibri"/>
                <a:cs typeface="Calibri"/>
                <a:sym typeface="Calibri"/>
              </a:rPr>
              <a:t> </a:t>
            </a:r>
            <a:r>
              <a:rPr lang="en-US" sz="2400" dirty="0" err="1">
                <a:solidFill>
                  <a:srgbClr val="44546A"/>
                </a:solidFill>
                <a:latin typeface="Calibri"/>
                <a:ea typeface="Calibri"/>
                <a:cs typeface="Calibri"/>
                <a:sym typeface="Calibri"/>
              </a:rPr>
              <a:t>gli</a:t>
            </a:r>
            <a:r>
              <a:rPr lang="en-US" sz="2400" dirty="0">
                <a:solidFill>
                  <a:srgbClr val="44546A"/>
                </a:solidFill>
                <a:latin typeface="Calibri"/>
                <a:ea typeface="Calibri"/>
                <a:cs typeface="Calibri"/>
                <a:sym typeface="Calibri"/>
              </a:rPr>
              <a:t> </a:t>
            </a:r>
            <a:r>
              <a:rPr lang="en-US" sz="2400" dirty="0" err="1">
                <a:solidFill>
                  <a:srgbClr val="44546A"/>
                </a:solidFill>
                <a:latin typeface="Calibri"/>
                <a:ea typeface="Calibri"/>
                <a:cs typeface="Calibri"/>
                <a:sym typeface="Calibri"/>
              </a:rPr>
              <a:t>studenti</a:t>
            </a:r>
            <a:r>
              <a:rPr lang="en-US" sz="2400" dirty="0">
                <a:solidFill>
                  <a:srgbClr val="44546A"/>
                </a:solidFill>
                <a:latin typeface="Calibri"/>
                <a:ea typeface="Calibri"/>
                <a:cs typeface="Calibri"/>
                <a:sym typeface="Calibri"/>
              </a:rPr>
              <a:t> a </a:t>
            </a:r>
            <a:r>
              <a:rPr lang="en-US" sz="2400" dirty="0" err="1">
                <a:solidFill>
                  <a:srgbClr val="44546A"/>
                </a:solidFill>
                <a:latin typeface="Calibri"/>
                <a:ea typeface="Calibri"/>
                <a:cs typeface="Calibri"/>
                <a:sym typeface="Calibri"/>
              </a:rPr>
              <a:t>creare</a:t>
            </a:r>
            <a:r>
              <a:rPr lang="en-US" sz="2400" b="0" i="0" u="none" strike="noStrike" cap="none" dirty="0">
                <a:solidFill>
                  <a:srgbClr val="44546A"/>
                </a:solidFill>
                <a:latin typeface="Calibri"/>
                <a:ea typeface="Calibri"/>
                <a:cs typeface="Calibri"/>
                <a:sym typeface="Calibri"/>
              </a:rPr>
              <a:t> </a:t>
            </a:r>
            <a:r>
              <a:rPr lang="en-US" sz="2400" b="1" i="0" u="none" strike="noStrike" cap="none" dirty="0" err="1">
                <a:solidFill>
                  <a:srgbClr val="44546A"/>
                </a:solidFill>
                <a:latin typeface="Calibri"/>
                <a:ea typeface="Calibri"/>
                <a:cs typeface="Calibri"/>
                <a:sym typeface="Calibri"/>
              </a:rPr>
              <a:t>piani</a:t>
            </a:r>
            <a:r>
              <a:rPr lang="en-US" sz="2400" b="1" i="0" u="none" strike="noStrike" cap="none" dirty="0">
                <a:solidFill>
                  <a:srgbClr val="44546A"/>
                </a:solidFill>
                <a:latin typeface="Calibri"/>
                <a:ea typeface="Calibri"/>
                <a:cs typeface="Calibri"/>
                <a:sym typeface="Calibri"/>
              </a:rPr>
              <a:t> </a:t>
            </a:r>
            <a:r>
              <a:rPr lang="en-US" sz="2400" b="1" i="0" u="none" strike="noStrike" cap="none" dirty="0" err="1">
                <a:solidFill>
                  <a:srgbClr val="44546A"/>
                </a:solidFill>
                <a:latin typeface="Calibri"/>
                <a:ea typeface="Calibri"/>
                <a:cs typeface="Calibri"/>
                <a:sym typeface="Calibri"/>
              </a:rPr>
              <a:t>finanziari</a:t>
            </a:r>
            <a:r>
              <a:rPr lang="en-US" sz="2400" b="0" i="0" u="none" strike="noStrike" cap="none" dirty="0">
                <a:solidFill>
                  <a:srgbClr val="44546A"/>
                </a:solidFill>
                <a:latin typeface="Calibri"/>
                <a:ea typeface="Calibri"/>
                <a:cs typeface="Calibri"/>
                <a:sym typeface="Calibri"/>
              </a:rPr>
              <a:t> per </a:t>
            </a:r>
            <a:r>
              <a:rPr lang="en-US" sz="2400" b="0" i="0" u="none" strike="noStrike" cap="none" dirty="0" err="1">
                <a:solidFill>
                  <a:srgbClr val="44546A"/>
                </a:solidFill>
                <a:latin typeface="Calibri"/>
                <a:ea typeface="Calibri"/>
                <a:cs typeface="Calibri"/>
                <a:sym typeface="Calibri"/>
              </a:rPr>
              <a:t>fronteggiare</a:t>
            </a:r>
            <a:r>
              <a:rPr lang="en-US" sz="2400" b="0" i="0" u="none" strike="noStrike" cap="none" dirty="0">
                <a:solidFill>
                  <a:srgbClr val="44546A"/>
                </a:solidFill>
                <a:latin typeface="Calibri"/>
                <a:ea typeface="Calibri"/>
                <a:cs typeface="Calibri"/>
                <a:sym typeface="Calibri"/>
              </a:rPr>
              <a:t> le </a:t>
            </a:r>
            <a:r>
              <a:rPr lang="en-US" sz="2400" b="0" i="0" u="none" strike="noStrike" cap="none" dirty="0" err="1">
                <a:solidFill>
                  <a:srgbClr val="44546A"/>
                </a:solidFill>
                <a:latin typeface="Calibri"/>
                <a:ea typeface="Calibri"/>
                <a:cs typeface="Calibri"/>
                <a:sym typeface="Calibri"/>
              </a:rPr>
              <a:t>condizioni</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finanziarie</a:t>
            </a:r>
            <a:endParaRPr sz="2100" b="0" i="0" u="none" strike="noStrike" cap="none" dirty="0">
              <a:solidFill>
                <a:srgbClr val="374856"/>
              </a:solidFill>
              <a:latin typeface="Calibri"/>
              <a:ea typeface="Calibri"/>
              <a:cs typeface="Calibri"/>
              <a:sym typeface="Calibri"/>
            </a:endParaRPr>
          </a:p>
          <a:p>
            <a:pPr marL="285750" marR="0" lvl="0" indent="-152400" algn="l" rtl="0">
              <a:lnSpc>
                <a:spcPct val="100000"/>
              </a:lnSpc>
              <a:spcBef>
                <a:spcPts val="0"/>
              </a:spcBef>
              <a:spcAft>
                <a:spcPts val="0"/>
              </a:spcAft>
              <a:buClr>
                <a:srgbClr val="44546A"/>
              </a:buClr>
              <a:buSzPts val="2100"/>
              <a:buFont typeface="Arial"/>
              <a:buNone/>
            </a:pPr>
            <a:endParaRPr sz="2100" b="0" i="0" u="none" strike="noStrike" cap="none" dirty="0">
              <a:solidFill>
                <a:srgbClr val="374856"/>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400"/>
              <a:buFont typeface="Arial"/>
              <a:buChar char="•"/>
            </a:pPr>
            <a:r>
              <a:rPr lang="en-US" sz="2400" b="0" i="0" u="none" strike="noStrike" cap="none" dirty="0" err="1">
                <a:solidFill>
                  <a:srgbClr val="44546A"/>
                </a:solidFill>
                <a:latin typeface="Calibri"/>
                <a:ea typeface="Calibri"/>
                <a:cs typeface="Calibri"/>
                <a:sym typeface="Calibri"/>
              </a:rPr>
              <a:t>Una</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pianificazione</a:t>
            </a:r>
            <a:r>
              <a:rPr lang="en-US" sz="2400" b="0" i="0" u="none" strike="noStrike" cap="none" dirty="0">
                <a:solidFill>
                  <a:srgbClr val="44546A"/>
                </a:solidFill>
                <a:latin typeface="Calibri"/>
                <a:ea typeface="Calibri"/>
                <a:cs typeface="Calibri"/>
                <a:sym typeface="Calibri"/>
              </a:rPr>
              <a:t> del budget </a:t>
            </a:r>
            <a:r>
              <a:rPr lang="en-US" sz="2400" b="0" i="0" u="none" strike="noStrike" cap="none" dirty="0" err="1">
                <a:solidFill>
                  <a:srgbClr val="44546A"/>
                </a:solidFill>
                <a:latin typeface="Calibri"/>
                <a:ea typeface="Calibri"/>
                <a:cs typeface="Calibri"/>
                <a:sym typeface="Calibri"/>
              </a:rPr>
              <a:t>personale</a:t>
            </a:r>
            <a:r>
              <a:rPr lang="en-US" sz="2400" b="0" i="0" u="none" strike="noStrike" cap="none" dirty="0">
                <a:solidFill>
                  <a:srgbClr val="44546A"/>
                </a:solidFill>
                <a:latin typeface="Calibri"/>
                <a:ea typeface="Calibri"/>
                <a:cs typeface="Calibri"/>
                <a:sym typeface="Calibri"/>
              </a:rPr>
              <a:t> o </a:t>
            </a:r>
            <a:r>
              <a:rPr lang="en-US" sz="2400" b="0" i="0" u="none" strike="noStrike" cap="none" dirty="0" err="1">
                <a:solidFill>
                  <a:srgbClr val="44546A"/>
                </a:solidFill>
                <a:latin typeface="Calibri"/>
                <a:ea typeface="Calibri"/>
                <a:cs typeface="Calibri"/>
                <a:sym typeface="Calibri"/>
              </a:rPr>
              <a:t>familiare</a:t>
            </a:r>
            <a:endParaRPr sz="2100" b="0" i="0" u="none" strike="noStrike" cap="none" dirty="0">
              <a:solidFill>
                <a:srgbClr val="374856"/>
              </a:solidFill>
              <a:latin typeface="Calibri"/>
              <a:ea typeface="Calibri"/>
              <a:cs typeface="Calibri"/>
              <a:sym typeface="Calibri"/>
            </a:endParaRPr>
          </a:p>
          <a:p>
            <a:pPr marL="285750" marR="0" lvl="0" indent="-152400" algn="l" rtl="0">
              <a:lnSpc>
                <a:spcPct val="100000"/>
              </a:lnSpc>
              <a:spcBef>
                <a:spcPts val="0"/>
              </a:spcBef>
              <a:spcAft>
                <a:spcPts val="0"/>
              </a:spcAft>
              <a:buClr>
                <a:srgbClr val="44546A"/>
              </a:buClr>
              <a:buSzPts val="2100"/>
              <a:buFont typeface="Arial"/>
              <a:buNone/>
            </a:pPr>
            <a:endParaRPr sz="2100" b="0" i="0" u="none" strike="noStrike" cap="none" dirty="0">
              <a:solidFill>
                <a:srgbClr val="374856"/>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400"/>
              <a:buFont typeface="Arial"/>
              <a:buChar char="•"/>
            </a:pPr>
            <a:r>
              <a:rPr lang="en-US" sz="2400" b="0" i="0" u="none" strike="noStrike" cap="none" dirty="0" err="1">
                <a:solidFill>
                  <a:srgbClr val="44546A"/>
                </a:solidFill>
                <a:latin typeface="Calibri"/>
                <a:ea typeface="Calibri"/>
                <a:cs typeface="Calibri"/>
                <a:sym typeface="Calibri"/>
              </a:rPr>
              <a:t>Collegamenti</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alle</a:t>
            </a:r>
            <a:r>
              <a:rPr lang="en-US" sz="2400" b="0" i="0" u="none" strike="noStrike" cap="none" dirty="0">
                <a:solidFill>
                  <a:srgbClr val="44546A"/>
                </a:solidFill>
                <a:latin typeface="Calibri"/>
                <a:ea typeface="Calibri"/>
                <a:cs typeface="Calibri"/>
                <a:sym typeface="Calibri"/>
              </a:rPr>
              <a:t> </a:t>
            </a:r>
            <a:r>
              <a:rPr lang="en-US" sz="2400" b="1" i="0" u="none" strike="noStrike" cap="none" dirty="0" err="1">
                <a:solidFill>
                  <a:srgbClr val="44546A"/>
                </a:solidFill>
                <a:latin typeface="Calibri"/>
                <a:ea typeface="Calibri"/>
                <a:cs typeface="Calibri"/>
                <a:sym typeface="Calibri"/>
              </a:rPr>
              <a:t>agenzie</a:t>
            </a:r>
            <a:r>
              <a:rPr lang="en-US" sz="2400" b="1" i="0" u="none" strike="noStrike" cap="none" dirty="0">
                <a:solidFill>
                  <a:srgbClr val="44546A"/>
                </a:solidFill>
                <a:latin typeface="Calibri"/>
                <a:ea typeface="Calibri"/>
                <a:cs typeface="Calibri"/>
                <a:sym typeface="Calibri"/>
              </a:rPr>
              <a:t> </a:t>
            </a:r>
            <a:r>
              <a:rPr lang="en-US" sz="2400" b="1" i="0" u="none" strike="noStrike" cap="none" dirty="0" err="1">
                <a:solidFill>
                  <a:srgbClr val="44546A"/>
                </a:solidFill>
                <a:latin typeface="Calibri"/>
                <a:ea typeface="Calibri"/>
                <a:cs typeface="Calibri"/>
                <a:sym typeface="Calibri"/>
              </a:rPr>
              <a:t>di</a:t>
            </a:r>
            <a:r>
              <a:rPr lang="en-US" sz="2400" b="1" i="0" u="none" strike="noStrike" cap="none" dirty="0">
                <a:solidFill>
                  <a:srgbClr val="44546A"/>
                </a:solidFill>
                <a:latin typeface="Calibri"/>
                <a:ea typeface="Calibri"/>
                <a:cs typeface="Calibri"/>
                <a:sym typeface="Calibri"/>
              </a:rPr>
              <a:t> </a:t>
            </a:r>
            <a:r>
              <a:rPr lang="en-US" sz="2400" b="1" i="0" u="none" strike="noStrike" cap="none" dirty="0" err="1">
                <a:solidFill>
                  <a:srgbClr val="44546A"/>
                </a:solidFill>
                <a:latin typeface="Calibri"/>
                <a:ea typeface="Calibri"/>
                <a:cs typeface="Calibri"/>
                <a:sym typeface="Calibri"/>
              </a:rPr>
              <a:t>supporto</a:t>
            </a:r>
            <a:r>
              <a:rPr lang="en-US" sz="2400" b="1" i="0" u="none" strike="noStrike" cap="none" dirty="0">
                <a:solidFill>
                  <a:srgbClr val="44546A"/>
                </a:solidFill>
                <a:latin typeface="Calibri"/>
                <a:ea typeface="Calibri"/>
                <a:cs typeface="Calibri"/>
                <a:sym typeface="Calibri"/>
              </a:rPr>
              <a:t> </a:t>
            </a:r>
            <a:r>
              <a:rPr lang="en-US" sz="2400" b="1" i="0" u="none" strike="noStrike" cap="none" dirty="0" err="1">
                <a:solidFill>
                  <a:srgbClr val="44546A"/>
                </a:solidFill>
                <a:latin typeface="Calibri"/>
                <a:ea typeface="Calibri"/>
                <a:cs typeface="Calibri"/>
                <a:sym typeface="Calibri"/>
              </a:rPr>
              <a:t>locali</a:t>
            </a:r>
            <a:endParaRPr sz="1400" b="0" i="0" u="none" strike="noStrike" cap="none" dirty="0">
              <a:solidFill>
                <a:srgbClr val="000000"/>
              </a:solidFill>
              <a:latin typeface="Arial"/>
              <a:ea typeface="Arial"/>
              <a:cs typeface="Arial"/>
              <a:sym typeface="Arial"/>
            </a:endParaRPr>
          </a:p>
        </p:txBody>
      </p:sp>
      <p:sp>
        <p:nvSpPr>
          <p:cNvPr id="174" name="Google Shape;174;p8"/>
          <p:cNvSpPr txBox="1"/>
          <p:nvPr/>
        </p:nvSpPr>
        <p:spPr>
          <a:xfrm>
            <a:off x="6693779" y="1419032"/>
            <a:ext cx="3010515" cy="549377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717DF"/>
              </a:buClr>
              <a:buSzPts val="2400"/>
              <a:buFont typeface="Calibri"/>
              <a:buNone/>
            </a:pPr>
            <a:r>
              <a:rPr lang="en-US" sz="2400" b="1" i="0" u="none" strike="noStrike" cap="none" dirty="0">
                <a:solidFill>
                  <a:srgbClr val="0717DF"/>
                </a:solidFill>
                <a:latin typeface="Calibri"/>
                <a:ea typeface="Calibri"/>
                <a:cs typeface="Calibri"/>
                <a:sym typeface="Calibri"/>
              </a:rPr>
              <a:t>   Per </a:t>
            </a:r>
            <a:r>
              <a:rPr lang="en-US" sz="2400" b="1" i="0" u="none" strike="noStrike" cap="none" dirty="0" err="1">
                <a:solidFill>
                  <a:srgbClr val="0717DF"/>
                </a:solidFill>
                <a:latin typeface="Calibri"/>
                <a:ea typeface="Calibri"/>
                <a:cs typeface="Calibri"/>
                <a:sym typeface="Calibri"/>
              </a:rPr>
              <a:t>i</a:t>
            </a:r>
            <a:r>
              <a:rPr lang="en-US" sz="2400" b="1" i="0" u="none" strike="noStrike" cap="none" dirty="0">
                <a:solidFill>
                  <a:srgbClr val="0717DF"/>
                </a:solidFill>
                <a:latin typeface="Calibri"/>
                <a:ea typeface="Calibri"/>
                <a:cs typeface="Calibri"/>
                <a:sym typeface="Calibri"/>
              </a:rPr>
              <a:t> Teenager </a:t>
            </a:r>
            <a:r>
              <a:rPr lang="en-US" sz="2400" b="1" i="0" u="none" strike="noStrike" cap="none" dirty="0" err="1">
                <a:solidFill>
                  <a:srgbClr val="0717DF"/>
                </a:solidFill>
                <a:latin typeface="Calibri"/>
                <a:ea typeface="Calibri"/>
                <a:cs typeface="Calibri"/>
                <a:sym typeface="Calibri"/>
              </a:rPr>
              <a:t>dai</a:t>
            </a:r>
            <a:endParaRPr sz="2100" b="0" i="0" u="none" strike="noStrike" cap="none" dirty="0">
              <a:solidFill>
                <a:srgbClr val="44546A"/>
              </a:solidFill>
              <a:latin typeface="Calibri"/>
              <a:ea typeface="Calibri"/>
              <a:cs typeface="Calibri"/>
              <a:sym typeface="Calibri"/>
            </a:endParaRPr>
          </a:p>
          <a:p>
            <a:pPr marL="0" marR="0" lvl="0" indent="0" algn="l" rtl="0">
              <a:lnSpc>
                <a:spcPct val="100000"/>
              </a:lnSpc>
              <a:spcBef>
                <a:spcPts val="0"/>
              </a:spcBef>
              <a:spcAft>
                <a:spcPts val="0"/>
              </a:spcAft>
              <a:buClr>
                <a:srgbClr val="0717DF"/>
              </a:buClr>
              <a:buSzPts val="2400"/>
              <a:buFont typeface="Calibri"/>
              <a:buNone/>
            </a:pPr>
            <a:r>
              <a:rPr lang="en-US" sz="2400" b="1" i="0" u="none" strike="noStrike" cap="none" dirty="0">
                <a:solidFill>
                  <a:srgbClr val="0717DF"/>
                </a:solidFill>
                <a:latin typeface="Calibri"/>
                <a:ea typeface="Calibri"/>
                <a:cs typeface="Calibri"/>
                <a:sym typeface="Calibri"/>
              </a:rPr>
              <a:t>   13 </a:t>
            </a:r>
            <a:r>
              <a:rPr lang="en-US" sz="2400" b="1" i="0" u="none" strike="noStrike" cap="none" dirty="0" err="1">
                <a:solidFill>
                  <a:srgbClr val="0717DF"/>
                </a:solidFill>
                <a:latin typeface="Calibri"/>
                <a:ea typeface="Calibri"/>
                <a:cs typeface="Calibri"/>
                <a:sym typeface="Calibri"/>
              </a:rPr>
              <a:t>ai</a:t>
            </a:r>
            <a:r>
              <a:rPr lang="en-US" sz="2400" b="1" i="0" u="none" strike="noStrike" cap="none" dirty="0">
                <a:solidFill>
                  <a:srgbClr val="0717DF"/>
                </a:solidFill>
                <a:latin typeface="Calibri"/>
                <a:ea typeface="Calibri"/>
                <a:cs typeface="Calibri"/>
                <a:sym typeface="Calibri"/>
              </a:rPr>
              <a:t> 18 </a:t>
            </a:r>
            <a:r>
              <a:rPr lang="en-US" sz="2400" b="1" i="0" u="none" strike="noStrike" cap="none" dirty="0" err="1">
                <a:solidFill>
                  <a:srgbClr val="0717DF"/>
                </a:solidFill>
                <a:latin typeface="Calibri"/>
                <a:ea typeface="Calibri"/>
                <a:cs typeface="Calibri"/>
                <a:sym typeface="Calibri"/>
              </a:rPr>
              <a:t>anni</a:t>
            </a:r>
            <a:endParaRPr sz="2100" b="0" i="0" u="none" strike="noStrike" cap="none" dirty="0">
              <a:solidFill>
                <a:srgbClr val="44546A"/>
              </a:solidFill>
              <a:latin typeface="Calibri"/>
              <a:ea typeface="Calibri"/>
              <a:cs typeface="Calibri"/>
              <a:sym typeface="Calibri"/>
            </a:endParaRPr>
          </a:p>
          <a:p>
            <a:pPr marL="0" marR="0" lvl="0" indent="0" algn="l" rtl="0">
              <a:lnSpc>
                <a:spcPct val="100000"/>
              </a:lnSpc>
              <a:spcBef>
                <a:spcPts val="0"/>
              </a:spcBef>
              <a:spcAft>
                <a:spcPts val="0"/>
              </a:spcAft>
              <a:buClr>
                <a:srgbClr val="44546A"/>
              </a:buClr>
              <a:buSzPts val="2100"/>
              <a:buFont typeface="Calibri"/>
              <a:buNone/>
            </a:pPr>
            <a:endParaRPr lang="en-GB" sz="2100" b="0" i="0" u="none" strike="noStrike" cap="none" dirty="0">
              <a:solidFill>
                <a:srgbClr val="44546A"/>
              </a:solidFill>
              <a:latin typeface="Calibri"/>
              <a:ea typeface="Calibri"/>
              <a:cs typeface="Calibri"/>
              <a:sym typeface="Calibri"/>
            </a:endParaRPr>
          </a:p>
          <a:p>
            <a:pPr marL="0" marR="0" lvl="0" indent="0" algn="l" rtl="0">
              <a:lnSpc>
                <a:spcPct val="100000"/>
              </a:lnSpc>
              <a:spcBef>
                <a:spcPts val="0"/>
              </a:spcBef>
              <a:spcAft>
                <a:spcPts val="0"/>
              </a:spcAft>
              <a:buClr>
                <a:srgbClr val="44546A"/>
              </a:buClr>
              <a:buSzPts val="2100"/>
              <a:buFont typeface="Calibri"/>
              <a:buNone/>
            </a:pPr>
            <a:endParaRPr sz="2100" b="0" i="0" u="none" strike="noStrike" cap="none" dirty="0">
              <a:solidFill>
                <a:srgbClr val="44546A"/>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400"/>
              <a:buFont typeface="Arial"/>
              <a:buChar char="•"/>
            </a:pPr>
            <a:r>
              <a:rPr lang="en-US" sz="2400" b="1" i="0" u="none" strike="noStrike" cap="none" dirty="0" err="1">
                <a:solidFill>
                  <a:srgbClr val="44546A"/>
                </a:solidFill>
                <a:latin typeface="Calibri"/>
                <a:ea typeface="Calibri"/>
                <a:cs typeface="Calibri"/>
                <a:sym typeface="Calibri"/>
              </a:rPr>
              <a:t>Sei</a:t>
            </a:r>
            <a:r>
              <a:rPr lang="en-US" sz="2400" b="1" i="0" u="none" strike="noStrike" cap="none" dirty="0">
                <a:solidFill>
                  <a:srgbClr val="44546A"/>
                </a:solidFill>
                <a:latin typeface="Calibri"/>
                <a:ea typeface="Calibri"/>
                <a:cs typeface="Calibri"/>
                <a:sym typeface="Calibri"/>
              </a:rPr>
              <a:t> Escape Room </a:t>
            </a:r>
            <a:r>
              <a:rPr lang="en-US" sz="2400" b="1" i="0" u="none" strike="noStrike" cap="none" dirty="0" err="1">
                <a:solidFill>
                  <a:srgbClr val="44546A"/>
                </a:solidFill>
                <a:latin typeface="Calibri"/>
                <a:ea typeface="Calibri"/>
                <a:cs typeface="Calibri"/>
                <a:sym typeface="Calibri"/>
              </a:rPr>
              <a:t>Didattiche</a:t>
            </a:r>
            <a:r>
              <a:rPr lang="en-US" sz="2400" b="1" i="0" u="none" strike="noStrike" cap="none" dirty="0">
                <a:solidFill>
                  <a:srgbClr val="44546A"/>
                </a:solidFill>
                <a:latin typeface="Calibri"/>
                <a:ea typeface="Calibri"/>
                <a:cs typeface="Calibri"/>
                <a:sym typeface="Calibri"/>
              </a:rPr>
              <a:t> Online </a:t>
            </a:r>
            <a:r>
              <a:rPr lang="en-US" sz="2400" b="0" i="0" u="none" strike="noStrike" cap="none" dirty="0" err="1">
                <a:solidFill>
                  <a:srgbClr val="44546A"/>
                </a:solidFill>
                <a:latin typeface="Calibri"/>
                <a:ea typeface="Calibri"/>
                <a:cs typeface="Calibri"/>
                <a:sym typeface="Calibri"/>
              </a:rPr>
              <a:t>risorse</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di</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apprendimento</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basate</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sulle</a:t>
            </a:r>
            <a:r>
              <a:rPr lang="en-US" sz="2400" b="0" i="0" u="none" strike="noStrike" cap="none" dirty="0">
                <a:solidFill>
                  <a:srgbClr val="44546A"/>
                </a:solidFill>
                <a:latin typeface="Calibri"/>
                <a:ea typeface="Calibri"/>
                <a:cs typeface="Calibri"/>
                <a:sym typeface="Calibri"/>
              </a:rPr>
              <a:t> prove </a:t>
            </a:r>
            <a:r>
              <a:rPr lang="en-US" sz="2400" b="0" i="0" u="none" strike="noStrike" cap="none" dirty="0" err="1">
                <a:solidFill>
                  <a:srgbClr val="44546A"/>
                </a:solidFill>
                <a:latin typeface="Calibri"/>
                <a:ea typeface="Calibri"/>
                <a:cs typeface="Calibri"/>
                <a:sym typeface="Calibri"/>
              </a:rPr>
              <a:t>da</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superare</a:t>
            </a:r>
            <a:endParaRPr sz="2100" b="0" i="0" u="none" strike="noStrike" cap="none" dirty="0">
              <a:solidFill>
                <a:srgbClr val="374856"/>
              </a:solidFill>
              <a:latin typeface="Calibri"/>
              <a:ea typeface="Calibri"/>
              <a:cs typeface="Calibri"/>
              <a:sym typeface="Calibri"/>
            </a:endParaRPr>
          </a:p>
          <a:p>
            <a:pPr marL="285750" marR="0" lvl="0" indent="-152400" algn="l" rtl="0">
              <a:lnSpc>
                <a:spcPct val="100000"/>
              </a:lnSpc>
              <a:spcBef>
                <a:spcPts val="0"/>
              </a:spcBef>
              <a:spcAft>
                <a:spcPts val="0"/>
              </a:spcAft>
              <a:buClr>
                <a:srgbClr val="44546A"/>
              </a:buClr>
              <a:buSzPts val="2100"/>
              <a:buFont typeface="Arial"/>
              <a:buNone/>
            </a:pPr>
            <a:endParaRPr sz="2100" b="0" i="0" u="none" strike="noStrike" cap="none" dirty="0">
              <a:solidFill>
                <a:srgbClr val="374856"/>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400"/>
              <a:buFont typeface="Arial"/>
              <a:buChar char="•"/>
            </a:pPr>
            <a:r>
              <a:rPr lang="en-US" sz="2400" b="0" i="0" u="none" strike="noStrike" cap="none" dirty="0">
                <a:solidFill>
                  <a:srgbClr val="44546A"/>
                </a:solidFill>
                <a:latin typeface="Calibri"/>
                <a:ea typeface="Calibri"/>
                <a:cs typeface="Calibri"/>
                <a:sym typeface="Calibri"/>
              </a:rPr>
              <a:t>I </a:t>
            </a:r>
            <a:r>
              <a:rPr lang="en-US" sz="2400" b="0" i="0" u="none" strike="noStrike" cap="none" dirty="0" err="1">
                <a:solidFill>
                  <a:srgbClr val="44546A"/>
                </a:solidFill>
                <a:latin typeface="Calibri"/>
                <a:ea typeface="Calibri"/>
                <a:cs typeface="Calibri"/>
                <a:sym typeface="Calibri"/>
              </a:rPr>
              <a:t>loro</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casi</a:t>
            </a:r>
            <a:r>
              <a:rPr lang="en-US" sz="2400" b="0" i="0" u="none" strike="noStrike" cap="none" dirty="0">
                <a:solidFill>
                  <a:srgbClr val="44546A"/>
                </a:solidFill>
                <a:latin typeface="Calibri"/>
                <a:ea typeface="Calibri"/>
                <a:cs typeface="Calibri"/>
                <a:sym typeface="Calibri"/>
              </a:rPr>
              <a:t> </a:t>
            </a:r>
            <a:r>
              <a:rPr lang="en-US" sz="2400" b="0" i="0" u="none" strike="noStrike" cap="none" dirty="0" err="1">
                <a:solidFill>
                  <a:srgbClr val="44546A"/>
                </a:solidFill>
                <a:latin typeface="Calibri"/>
                <a:ea typeface="Calibri"/>
                <a:cs typeface="Calibri"/>
                <a:sym typeface="Calibri"/>
              </a:rPr>
              <a:t>riguarderanno</a:t>
            </a:r>
            <a:r>
              <a:rPr lang="en-US" sz="2400" b="0" i="0" u="none" strike="noStrike" cap="none" dirty="0">
                <a:solidFill>
                  <a:srgbClr val="44546A"/>
                </a:solidFill>
                <a:latin typeface="Calibri"/>
                <a:ea typeface="Calibri"/>
                <a:cs typeface="Calibri"/>
                <a:sym typeface="Calibri"/>
              </a:rPr>
              <a:t> </a:t>
            </a:r>
            <a:r>
              <a:rPr lang="en-US" sz="2400" b="1" i="0" u="none" strike="noStrike" cap="none" dirty="0" err="1">
                <a:solidFill>
                  <a:srgbClr val="44546A"/>
                </a:solidFill>
                <a:latin typeface="Calibri"/>
                <a:ea typeface="Calibri"/>
                <a:cs typeface="Calibri"/>
                <a:sym typeface="Calibri"/>
              </a:rPr>
              <a:t>una</a:t>
            </a:r>
            <a:r>
              <a:rPr lang="en-US" sz="2400" b="1" i="0" u="none" strike="noStrike" cap="none" dirty="0">
                <a:solidFill>
                  <a:srgbClr val="44546A"/>
                </a:solidFill>
                <a:latin typeface="Calibri"/>
                <a:ea typeface="Calibri"/>
                <a:cs typeface="Calibri"/>
                <a:sym typeface="Calibri"/>
              </a:rPr>
              <a:t> </a:t>
            </a:r>
            <a:r>
              <a:rPr lang="en-US" sz="2400" b="1" i="0" u="none" strike="noStrike" cap="none" dirty="0" err="1">
                <a:solidFill>
                  <a:srgbClr val="44546A"/>
                </a:solidFill>
                <a:latin typeface="Calibri"/>
                <a:ea typeface="Calibri"/>
                <a:cs typeface="Calibri"/>
                <a:sym typeface="Calibri"/>
              </a:rPr>
              <a:t>gestione</a:t>
            </a:r>
            <a:r>
              <a:rPr lang="en-US" sz="2400" b="1" i="0" u="none" strike="noStrike" cap="none" dirty="0">
                <a:solidFill>
                  <a:srgbClr val="44546A"/>
                </a:solidFill>
                <a:latin typeface="Calibri"/>
                <a:ea typeface="Calibri"/>
                <a:cs typeface="Calibri"/>
                <a:sym typeface="Calibri"/>
              </a:rPr>
              <a:t> </a:t>
            </a:r>
            <a:r>
              <a:rPr lang="en-US" sz="2400" b="1" i="0" u="none" strike="noStrike" cap="none" dirty="0" err="1">
                <a:solidFill>
                  <a:srgbClr val="44546A"/>
                </a:solidFill>
                <a:latin typeface="Calibri"/>
                <a:ea typeface="Calibri"/>
                <a:cs typeface="Calibri"/>
                <a:sym typeface="Calibri"/>
              </a:rPr>
              <a:t>finanziaria</a:t>
            </a:r>
            <a:r>
              <a:rPr lang="en-US" sz="2400" b="1" i="0" u="none" strike="noStrike" cap="none" dirty="0">
                <a:solidFill>
                  <a:srgbClr val="44546A"/>
                </a:solidFill>
                <a:latin typeface="Calibri"/>
                <a:ea typeface="Calibri"/>
                <a:cs typeface="Calibri"/>
                <a:sym typeface="Calibri"/>
              </a:rPr>
              <a:t> </a:t>
            </a:r>
            <a:r>
              <a:rPr lang="en-US" sz="2400" b="1" i="0" u="none" strike="noStrike" cap="none" dirty="0" err="1">
                <a:solidFill>
                  <a:srgbClr val="44546A"/>
                </a:solidFill>
                <a:latin typeface="Calibri"/>
                <a:ea typeface="Calibri"/>
                <a:cs typeface="Calibri"/>
                <a:sym typeface="Calibri"/>
              </a:rPr>
              <a:t>efficace</a:t>
            </a:r>
            <a:endParaRPr sz="1400" b="0" i="0" u="none" strike="noStrike" cap="none" dirty="0">
              <a:solidFill>
                <a:srgbClr val="000000"/>
              </a:solidFill>
              <a:latin typeface="Arial"/>
              <a:ea typeface="Arial"/>
              <a:cs typeface="Arial"/>
              <a:sym typeface="Arial"/>
            </a:endParaRPr>
          </a:p>
        </p:txBody>
      </p:sp>
      <p:sp>
        <p:nvSpPr>
          <p:cNvPr id="175" name="Google Shape;175;p8"/>
          <p:cNvSpPr txBox="1">
            <a:spLocks noGrp="1"/>
          </p:cNvSpPr>
          <p:nvPr>
            <p:ph type="body" idx="1"/>
          </p:nvPr>
        </p:nvSpPr>
        <p:spPr>
          <a:xfrm>
            <a:off x="10099337" y="1419030"/>
            <a:ext cx="2927726" cy="5385355"/>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rgbClr val="FF0000"/>
              </a:buClr>
              <a:buSzPts val="2400"/>
              <a:buFont typeface="Calibri"/>
              <a:buNone/>
            </a:pPr>
            <a:r>
              <a:rPr lang="en-US" sz="2400" b="1" dirty="0">
                <a:solidFill>
                  <a:srgbClr val="FF0000"/>
                </a:solidFill>
              </a:rPr>
              <a:t>Per Bambini </a:t>
            </a:r>
            <a:r>
              <a:rPr lang="en-US" sz="2400" b="1" dirty="0" err="1">
                <a:solidFill>
                  <a:srgbClr val="FF0000"/>
                </a:solidFill>
              </a:rPr>
              <a:t>dai</a:t>
            </a:r>
            <a:endParaRPr lang="en-US" sz="2400" b="1" dirty="0">
              <a:solidFill>
                <a:srgbClr val="FF0000"/>
              </a:solidFill>
            </a:endParaRPr>
          </a:p>
          <a:p>
            <a:pPr marL="0" lvl="0" indent="0" algn="l" rtl="0">
              <a:lnSpc>
                <a:spcPct val="100000"/>
              </a:lnSpc>
              <a:spcBef>
                <a:spcPts val="600"/>
              </a:spcBef>
              <a:spcAft>
                <a:spcPts val="0"/>
              </a:spcAft>
              <a:buClr>
                <a:srgbClr val="FF0000"/>
              </a:buClr>
              <a:buSzPts val="2400"/>
              <a:buFont typeface="Calibri"/>
              <a:buNone/>
            </a:pPr>
            <a:r>
              <a:rPr lang="en-US" sz="2400" b="1" dirty="0">
                <a:solidFill>
                  <a:srgbClr val="FF0000"/>
                </a:solidFill>
              </a:rPr>
              <a:t>6 </a:t>
            </a:r>
            <a:r>
              <a:rPr lang="en-US" sz="2400" b="1" dirty="0" err="1">
                <a:solidFill>
                  <a:srgbClr val="FF0000"/>
                </a:solidFill>
              </a:rPr>
              <a:t>ai</a:t>
            </a:r>
            <a:r>
              <a:rPr lang="en-US" sz="2400" b="1" dirty="0">
                <a:solidFill>
                  <a:srgbClr val="FF0000"/>
                </a:solidFill>
              </a:rPr>
              <a:t> 12 </a:t>
            </a:r>
            <a:r>
              <a:rPr lang="en-US" sz="2400" b="1" dirty="0" err="1">
                <a:solidFill>
                  <a:srgbClr val="FF0000"/>
                </a:solidFill>
              </a:rPr>
              <a:t>anni</a:t>
            </a:r>
            <a:endParaRPr dirty="0"/>
          </a:p>
          <a:p>
            <a:pPr marL="0" lvl="0" indent="0" algn="l" rtl="0">
              <a:lnSpc>
                <a:spcPct val="125000"/>
              </a:lnSpc>
              <a:spcBef>
                <a:spcPts val="600"/>
              </a:spcBef>
              <a:spcAft>
                <a:spcPts val="0"/>
              </a:spcAft>
              <a:buClr>
                <a:srgbClr val="FF0000"/>
              </a:buClr>
              <a:buSzPts val="2400"/>
              <a:buFont typeface="Calibri"/>
              <a:buNone/>
            </a:pPr>
            <a:endParaRPr sz="2400" b="1" dirty="0">
              <a:solidFill>
                <a:srgbClr val="FF0000"/>
              </a:solidFill>
            </a:endParaRPr>
          </a:p>
          <a:p>
            <a:pPr marL="342900" lvl="0" indent="-342900" algn="l" rtl="0">
              <a:lnSpc>
                <a:spcPct val="100000"/>
              </a:lnSpc>
              <a:spcBef>
                <a:spcPts val="600"/>
              </a:spcBef>
              <a:spcAft>
                <a:spcPts val="0"/>
              </a:spcAft>
              <a:buClr>
                <a:srgbClr val="44546A"/>
              </a:buClr>
              <a:buSzPts val="2400"/>
              <a:buFont typeface="Arial"/>
              <a:buChar char="•"/>
            </a:pPr>
            <a:r>
              <a:rPr lang="en-US" sz="2400" b="1" dirty="0"/>
              <a:t>12</a:t>
            </a:r>
            <a:r>
              <a:rPr lang="en-US" b="0" dirty="0"/>
              <a:t> </a:t>
            </a:r>
            <a:r>
              <a:rPr lang="en-US" b="0" dirty="0" err="1"/>
              <a:t>numeri</a:t>
            </a:r>
            <a:r>
              <a:rPr lang="en-US" b="0" dirty="0"/>
              <a:t> </a:t>
            </a:r>
            <a:r>
              <a:rPr lang="en-US" b="0" dirty="0" err="1"/>
              <a:t>mensili</a:t>
            </a:r>
            <a:r>
              <a:rPr lang="en-US" b="0" dirty="0"/>
              <a:t> </a:t>
            </a:r>
            <a:r>
              <a:rPr lang="en-US" sz="2400" b="1" dirty="0" err="1"/>
              <a:t>di</a:t>
            </a:r>
            <a:r>
              <a:rPr lang="en-US" sz="2400" b="1" dirty="0"/>
              <a:t> </a:t>
            </a:r>
            <a:r>
              <a:rPr lang="en-US" sz="2400" b="1" dirty="0" err="1"/>
              <a:t>fumetti</a:t>
            </a:r>
            <a:r>
              <a:rPr lang="en-US" sz="2400" b="1" dirty="0"/>
              <a:t> a </a:t>
            </a:r>
            <a:r>
              <a:rPr lang="en-US" sz="2400" b="1" dirty="0" err="1"/>
              <a:t>tema</a:t>
            </a:r>
            <a:endParaRPr dirty="0"/>
          </a:p>
          <a:p>
            <a:pPr marL="342900" lvl="0" indent="-342900" algn="l" rtl="0">
              <a:lnSpc>
                <a:spcPct val="100000"/>
              </a:lnSpc>
              <a:spcBef>
                <a:spcPts val="600"/>
              </a:spcBef>
              <a:spcAft>
                <a:spcPts val="0"/>
              </a:spcAft>
              <a:buClr>
                <a:srgbClr val="44546A"/>
              </a:buClr>
              <a:buSzPts val="2400"/>
              <a:buFont typeface="Arial"/>
              <a:buChar char="•"/>
            </a:pPr>
            <a:r>
              <a:rPr lang="en-US" sz="2400" dirty="0" err="1"/>
              <a:t>Trattare</a:t>
            </a:r>
            <a:r>
              <a:rPr lang="en-US" sz="2400" dirty="0"/>
              <a:t> </a:t>
            </a:r>
            <a:r>
              <a:rPr lang="en-US" sz="2400" dirty="0" err="1"/>
              <a:t>alcuni</a:t>
            </a:r>
            <a:r>
              <a:rPr lang="en-US" sz="2400" dirty="0"/>
              <a:t> </a:t>
            </a:r>
            <a:r>
              <a:rPr lang="en-US" sz="2400" dirty="0" err="1"/>
              <a:t>sani</a:t>
            </a:r>
            <a:r>
              <a:rPr lang="en-US" b="1" dirty="0"/>
              <a:t> </a:t>
            </a:r>
            <a:r>
              <a:rPr lang="en-US" sz="2400" b="1" dirty="0" err="1"/>
              <a:t>principi</a:t>
            </a:r>
            <a:r>
              <a:rPr lang="en-US" sz="2400" b="1" dirty="0"/>
              <a:t> </a:t>
            </a:r>
            <a:r>
              <a:rPr lang="en-US" sz="2400" b="1" dirty="0" err="1"/>
              <a:t>finanziari</a:t>
            </a:r>
            <a:endParaRPr sz="2400" dirty="0"/>
          </a:p>
        </p:txBody>
      </p:sp>
      <p:pic>
        <p:nvPicPr>
          <p:cNvPr id="176" name="Google Shape;176;p8"/>
          <p:cNvPicPr preferRelativeResize="0"/>
          <p:nvPr/>
        </p:nvPicPr>
        <p:blipFill rotWithShape="1">
          <a:blip r:embed="rId3">
            <a:alphaModFix/>
          </a:blip>
          <a:srcRect/>
          <a:stretch/>
        </p:blipFill>
        <p:spPr>
          <a:xfrm>
            <a:off x="9886123" y="5065566"/>
            <a:ext cx="3140940" cy="1738819"/>
          </a:xfrm>
          <a:prstGeom prst="rect">
            <a:avLst/>
          </a:prstGeom>
          <a:noFill/>
          <a:ln>
            <a:noFill/>
          </a:ln>
        </p:spPr>
      </p:pic>
      <p:pic>
        <p:nvPicPr>
          <p:cNvPr id="177" name="Google Shape;177;p8"/>
          <p:cNvPicPr preferRelativeResize="0"/>
          <p:nvPr/>
        </p:nvPicPr>
        <p:blipFill rotWithShape="1">
          <a:blip r:embed="rId4">
            <a:alphaModFix/>
          </a:blip>
          <a:srcRect/>
          <a:stretch/>
        </p:blipFill>
        <p:spPr>
          <a:xfrm>
            <a:off x="5767426" y="1558740"/>
            <a:ext cx="714212" cy="1092888"/>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a:themeElements>
    <a:clrScheme name="CARDET Course template">
      <a:dk1>
        <a:srgbClr val="374856"/>
      </a:dk1>
      <a:lt1>
        <a:srgbClr val="FFFFFF"/>
      </a:lt1>
      <a:dk2>
        <a:srgbClr val="A7A7A7"/>
      </a:dk2>
      <a:lt2>
        <a:srgbClr val="535353"/>
      </a:lt2>
      <a:accent1>
        <a:srgbClr val="FAA337"/>
      </a:accent1>
      <a:accent2>
        <a:srgbClr val="0A9A8F"/>
      </a:accent2>
      <a:accent3>
        <a:srgbClr val="3A48F9"/>
      </a:accent3>
      <a:accent4>
        <a:srgbClr val="065650"/>
      </a:accent4>
      <a:accent5>
        <a:srgbClr val="4472C4"/>
      </a:accent5>
      <a:accent6>
        <a:srgbClr val="8C5B1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ARDET Course template">
  <a:themeElements>
    <a:clrScheme name="CARDET Course template">
      <a:dk1>
        <a:srgbClr val="000000"/>
      </a:dk1>
      <a:lt1>
        <a:srgbClr val="FFFFFF"/>
      </a:lt1>
      <a:dk2>
        <a:srgbClr val="A7A7A7"/>
      </a:dk2>
      <a:lt2>
        <a:srgbClr val="535353"/>
      </a:lt2>
      <a:accent1>
        <a:srgbClr val="FAA337"/>
      </a:accent1>
      <a:accent2>
        <a:srgbClr val="0A9A8F"/>
      </a:accent2>
      <a:accent3>
        <a:srgbClr val="3A48F9"/>
      </a:accent3>
      <a:accent4>
        <a:srgbClr val="065650"/>
      </a:accent4>
      <a:accent5>
        <a:srgbClr val="4472C4"/>
      </a:accent5>
      <a:accent6>
        <a:srgbClr val="8C5B1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1880</Words>
  <Application>Microsoft Office PowerPoint</Application>
  <PresentationFormat>Personalizzato</PresentationFormat>
  <Paragraphs>268</Paragraphs>
  <Slides>36</Slides>
  <Notes>34</Notes>
  <HiddenSlides>0</HiddenSlides>
  <MMClips>0</MMClips>
  <ScaleCrop>false</ScaleCrop>
  <HeadingPairs>
    <vt:vector size="6" baseType="variant">
      <vt:variant>
        <vt:lpstr>Caratteri utilizzati</vt:lpstr>
      </vt:variant>
      <vt:variant>
        <vt:i4>7</vt:i4>
      </vt:variant>
      <vt:variant>
        <vt:lpstr>Tema</vt:lpstr>
      </vt:variant>
      <vt:variant>
        <vt:i4>3</vt:i4>
      </vt:variant>
      <vt:variant>
        <vt:lpstr>Titoli diapositive</vt:lpstr>
      </vt:variant>
      <vt:variant>
        <vt:i4>36</vt:i4>
      </vt:variant>
    </vt:vector>
  </HeadingPairs>
  <TitlesOfParts>
    <vt:vector size="46" baseType="lpstr">
      <vt:lpstr>Arial</vt:lpstr>
      <vt:lpstr>Wingdings</vt:lpstr>
      <vt:lpstr>Open Sans</vt:lpstr>
      <vt:lpstr>Calibri</vt:lpstr>
      <vt:lpstr>Helvetica Neue</vt:lpstr>
      <vt:lpstr>Noto Sans Symbols</vt:lpstr>
      <vt:lpstr>Century Gothic</vt:lpstr>
      <vt:lpstr>CARDET Course template</vt:lpstr>
      <vt:lpstr>CARDET Course template</vt:lpstr>
      <vt:lpstr>CARDET Course template</vt:lpstr>
      <vt:lpstr> Educazione Finanziaria per le Famiglie</vt:lpstr>
      <vt:lpstr>Lo scopo del modulo è quello di conoscere il Programma Formativo Money Matters in materia economica per il Formatore ed il concetto di Apprendimento Familiare</vt:lpstr>
      <vt:lpstr>Modulo 1 Mappa Concettuale della Sessione</vt:lpstr>
      <vt:lpstr>Attività di Riscaldamento M1.1  Trova qualcuno che…</vt:lpstr>
      <vt:lpstr>Attività M1.2  Presentazioni e Aspettative</vt:lpstr>
      <vt:lpstr>Attività M1.3   Accordo di gruppo</vt:lpstr>
      <vt:lpstr>Presentazione del Programma Money Matters </vt:lpstr>
      <vt:lpstr>Introduzione al programma</vt:lpstr>
      <vt:lpstr>Come sarà?</vt:lpstr>
      <vt:lpstr>Contenuto del programma       Giorno Uno</vt:lpstr>
      <vt:lpstr>Contenuto del programma         Giorno Due</vt:lpstr>
      <vt:lpstr>Contenuto del programma        Giorno Tre</vt:lpstr>
      <vt:lpstr>Autoapprendimento, studio e Credenziali Open Badge</vt:lpstr>
      <vt:lpstr>Domande?</vt:lpstr>
      <vt:lpstr>Attività M1.4  Il Metodo di Apprendimento Familiare</vt:lpstr>
      <vt:lpstr>Gli scopi dell’Apprendimento Familiare sono: </vt:lpstr>
      <vt:lpstr>Attività M1.5   Apprendimento Familiare – Vero o Falso?</vt:lpstr>
      <vt:lpstr>I princìpi su cui si fonda l’Apprendimento Familiare 1</vt:lpstr>
      <vt:lpstr>I princìpi su cui si fonda l’Apprendimento Familiare 2</vt:lpstr>
      <vt:lpstr>Attività M1.6 Creare un’atmosfera di apprendimento positiva </vt:lpstr>
      <vt:lpstr>Attività M1.7  Attacca i bigliettini sotto una di queste voci </vt:lpstr>
      <vt:lpstr>Tutor – alcuni suggerimenti per dare un messaggio positivo:</vt:lpstr>
      <vt:lpstr>Ambiente – alcuni suggerimenti per creare una buona atmosfera</vt:lpstr>
      <vt:lpstr>Altri fattori – alcuni suggerimenti generali </vt:lpstr>
      <vt:lpstr>Presentazione standard di PowerPoint</vt:lpstr>
      <vt:lpstr>Le attività inerenti al programma Money Matters </vt:lpstr>
      <vt:lpstr>Presentazione standard di PowerPoint</vt:lpstr>
      <vt:lpstr>Attività M1.8   Capacità riflessive o competenze finanziarie?</vt:lpstr>
      <vt:lpstr>Attività M1.9  Possibili scenari inerenti al programma Money Matters e competenze finanziarie  </vt:lpstr>
      <vt:lpstr>Collegare le  capacità finanziarie e riflessive inerenti al programma Money Matters  </vt:lpstr>
      <vt:lpstr>Collegare le  capacità finanziarie e riflessive inerenti al programma Money Matters   </vt:lpstr>
      <vt:lpstr>Collegare le  capacità finanziarie e riflessive inerenti al programma Money Matters  </vt:lpstr>
      <vt:lpstr>Parlare di competenze finanziarie inerenti al programma Money Matters  </vt:lpstr>
      <vt:lpstr>Attività M1.10  Collegare le  capacità finanziarie e riflessive inerenti al programma Money Matters   </vt:lpstr>
      <vt:lpstr>Compiti per l’autoapprendimento:</vt:lpstr>
      <vt:lpstr>Grazie per la partecipazione, speriamo ti risulti utile.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Financial Literacy for Families</dc:title>
  <dc:creator>linda</dc:creator>
  <cp:lastModifiedBy>alice fabbri</cp:lastModifiedBy>
  <cp:revision>218</cp:revision>
  <cp:lastPrinted>2022-05-08T12:12:59Z</cp:lastPrinted>
  <dcterms:modified xsi:type="dcterms:W3CDTF">2022-07-08T14:34:51Z</dcterms:modified>
</cp:coreProperties>
</file>