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Lst>
  <p:notesMasterIdLst>
    <p:notesMasterId r:id="rId21"/>
  </p:notesMasterIdLst>
  <p:sldIdLst>
    <p:sldId id="256" r:id="rId3"/>
    <p:sldId id="287" r:id="rId4"/>
    <p:sldId id="295" r:id="rId5"/>
    <p:sldId id="258" r:id="rId6"/>
    <p:sldId id="263" r:id="rId7"/>
    <p:sldId id="269" r:id="rId8"/>
    <p:sldId id="267" r:id="rId9"/>
    <p:sldId id="268" r:id="rId10"/>
    <p:sldId id="289" r:id="rId11"/>
    <p:sldId id="273" r:id="rId12"/>
    <p:sldId id="274" r:id="rId13"/>
    <p:sldId id="283" r:id="rId14"/>
    <p:sldId id="284" r:id="rId15"/>
    <p:sldId id="270" r:id="rId16"/>
    <p:sldId id="293" r:id="rId17"/>
    <p:sldId id="296" r:id="rId18"/>
    <p:sldId id="286" r:id="rId19"/>
    <p:sldId id="271" r:id="rId20"/>
  </p:sldIdLst>
  <p:sldSz cx="13335000" cy="7505700"/>
  <p:notesSz cx="6858000" cy="9144000"/>
  <p:embeddedFontLst>
    <p:embeddedFont>
      <p:font typeface="Calibri" panose="020F0502020204030204" pitchFamily="34" charset="0"/>
      <p:regular r:id="rId22"/>
      <p:bold r:id="rId23"/>
      <p:italic r:id="rId24"/>
      <p:boldItalic r:id="rId25"/>
    </p:embeddedFont>
    <p:embeddedFont>
      <p:font typeface="Helvetica Neue" panose="020B0604020202020204" charset="0"/>
      <p:regular r:id="rId26"/>
      <p:bold r:id="rId27"/>
      <p:italic r:id="rId28"/>
      <p:boldItalic r:id="rId29"/>
    </p:embeddedFont>
    <p:embeddedFont>
      <p:font typeface="Open Sans" panose="020B0606030504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64">
          <p15:clr>
            <a:srgbClr val="A4A3A4"/>
          </p15:clr>
        </p15:guide>
        <p15:guide id="2" pos="420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BjXSxjYYe2yv7h3b1T56FFrOp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07D912-C420-436E-B635-2C972EB3B4CD}">
  <a:tblStyle styleId="{F507D912-C420-436E-B635-2C972EB3B4C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FEE"/>
          </a:solidFill>
        </a:fill>
      </a:tcStyle>
    </a:wholeTbl>
    <a:band1H>
      <a:tcTxStyle b="off" i="off"/>
      <a:tcStyle>
        <a:tcBdr/>
        <a:fill>
          <a:solidFill>
            <a:srgbClr val="CADDDB"/>
          </a:solidFill>
        </a:fill>
      </a:tcStyle>
    </a:band1H>
    <a:band2H>
      <a:tcTxStyle b="off" i="off"/>
      <a:tcStyle>
        <a:tcBdr/>
      </a:tcStyle>
    </a:band2H>
    <a:band1V>
      <a:tcTxStyle b="off" i="off"/>
      <a:tcStyle>
        <a:tcBdr/>
        <a:fill>
          <a:solidFill>
            <a:srgbClr val="CADDDB"/>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 styleId="{9E12EE7C-04DA-46B9-92E5-06825D94736F}"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20000"/>
            </a:schemeClr>
          </a:solidFill>
        </a:fill>
      </a:tcStyle>
    </a:band1H>
    <a:band2H>
      <a:tcTxStyle b="off" i="off"/>
      <a:tcStyle>
        <a:tcBdr/>
      </a:tcStyle>
    </a:band2H>
    <a:band1V>
      <a:tcTxStyle b="off" i="off"/>
      <a:tcStyle>
        <a:tcBdr/>
        <a:fill>
          <a:solidFill>
            <a:schemeClr val="accent2">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2"/>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2"/>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666" autoAdjust="0"/>
    <p:restoredTop sz="94061" autoAdjust="0"/>
  </p:normalViewPr>
  <p:slideViewPr>
    <p:cSldViewPr snapToGrid="0">
      <p:cViewPr varScale="1">
        <p:scale>
          <a:sx n="58" d="100"/>
          <a:sy n="58" d="100"/>
        </p:scale>
        <p:origin x="296" y="44"/>
      </p:cViewPr>
      <p:guideLst>
        <p:guide orient="horz" pos="2364"/>
        <p:guide pos="42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p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7" name="Google Shape;327;p4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4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1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f8f86123c2_0_229: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f8f86123c2_0_229:notes"/>
          <p:cNvSpPr txBox="1">
            <a:spLocks noGrp="1"/>
          </p:cNvSpPr>
          <p:nvPr>
            <p:ph type="body" idx="1"/>
          </p:nvPr>
        </p:nvSpPr>
        <p:spPr>
          <a:xfrm>
            <a:off x="685800" y="4400550"/>
            <a:ext cx="5486400" cy="3600300"/>
          </a:xfrm>
          <a:prstGeom prst="rect">
            <a:avLst/>
          </a:prstGeom>
          <a:noFill/>
          <a:ln>
            <a:noFill/>
          </a:ln>
        </p:spPr>
        <p:txBody>
          <a:bodyPr spcFirstLastPara="1" wrap="square" lIns="91250" tIns="45625" rIns="91250" bIns="45625" anchor="t" anchorCtr="0">
            <a:noAutofit/>
          </a:bodyPr>
          <a:lstStyle/>
          <a:p>
            <a:pPr marL="0" lvl="0" indent="0" algn="l" rtl="0">
              <a:lnSpc>
                <a:spcPct val="100000"/>
              </a:lnSpc>
              <a:spcBef>
                <a:spcPts val="0"/>
              </a:spcBef>
              <a:spcAft>
                <a:spcPts val="0"/>
              </a:spcAft>
              <a:buSzPts val="1400"/>
              <a:buNone/>
            </a:pPr>
            <a:endParaRPr/>
          </a:p>
        </p:txBody>
      </p:sp>
      <p:sp>
        <p:nvSpPr>
          <p:cNvPr id="354" name="Google Shape;354;gf8f86123c2_0_229:notes"/>
          <p:cNvSpPr txBox="1">
            <a:spLocks noGrp="1"/>
          </p:cNvSpPr>
          <p:nvPr>
            <p:ph type="sldNum" idx="12"/>
          </p:nvPr>
        </p:nvSpPr>
        <p:spPr>
          <a:xfrm>
            <a:off x="3884613" y="8685214"/>
            <a:ext cx="2971800" cy="458700"/>
          </a:xfrm>
          <a:prstGeom prst="rect">
            <a:avLst/>
          </a:prstGeom>
          <a:noFill/>
          <a:ln>
            <a:noFill/>
          </a:ln>
        </p:spPr>
        <p:txBody>
          <a:bodyPr spcFirstLastPara="1" wrap="square" lIns="91250" tIns="45625" rIns="91250" bIns="456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400"/>
                <a:buFont typeface="Arial"/>
                <a:buNone/>
              </a:p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1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p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2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3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5" name="Google Shape;245;p3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3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ont cover" type="tx">
  <p:cSld name="TITLE_AND_BODY">
    <p:bg>
      <p:bgPr>
        <a:solidFill>
          <a:srgbClr val="374856"/>
        </a:solidFill>
        <a:effectLst/>
      </p:bgPr>
    </p:bg>
    <p:spTree>
      <p:nvGrpSpPr>
        <p:cNvPr id="1" name="Shape 9"/>
        <p:cNvGrpSpPr/>
        <p:nvPr/>
      </p:nvGrpSpPr>
      <p:grpSpPr>
        <a:xfrm>
          <a:off x="0" y="0"/>
          <a:ext cx="0" cy="0"/>
          <a:chOff x="0" y="0"/>
          <a:chExt cx="0" cy="0"/>
        </a:xfrm>
      </p:grpSpPr>
      <p:sp>
        <p:nvSpPr>
          <p:cNvPr id="10" name="Google Shape;10;p38"/>
          <p:cNvSpPr/>
          <p:nvPr/>
        </p:nvSpPr>
        <p:spPr>
          <a:xfrm>
            <a:off x="-67969" y="-254000"/>
            <a:ext cx="13691033" cy="7759700"/>
          </a:xfrm>
          <a:prstGeom prst="rect">
            <a:avLst/>
          </a:prstGeom>
          <a:solidFill>
            <a:srgbClr val="FFFFFF"/>
          </a:solidFill>
          <a:ln w="12700" cap="flat" cmpd="sng">
            <a:solidFill>
              <a:srgbClr val="FFFFF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1" name="Google Shape;11;p38"/>
          <p:cNvSpPr txBox="1">
            <a:spLocks noGrp="1"/>
          </p:cNvSpPr>
          <p:nvPr>
            <p:ph type="title"/>
          </p:nvPr>
        </p:nvSpPr>
        <p:spPr>
          <a:xfrm>
            <a:off x="310399" y="2955189"/>
            <a:ext cx="6107072" cy="978636"/>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44546A"/>
              </a:buClr>
              <a:buSzPts val="2800"/>
              <a:buFont typeface="Helvetica Neue"/>
              <a:buNone/>
              <a:defRPr>
                <a:solidFill>
                  <a:srgbClr val="44546A"/>
                </a:solidFill>
                <a:latin typeface="Helvetica Neue"/>
                <a:ea typeface="Helvetica Neue"/>
                <a:cs typeface="Helvetica Neue"/>
                <a:sym typeface="Helvetica Neu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12" name="Google Shape;12;p38"/>
          <p:cNvSpPr txBox="1">
            <a:spLocks noGrp="1"/>
          </p:cNvSpPr>
          <p:nvPr>
            <p:ph type="body" idx="1"/>
          </p:nvPr>
        </p:nvSpPr>
        <p:spPr>
          <a:xfrm>
            <a:off x="310399" y="4233090"/>
            <a:ext cx="6107072" cy="93647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1pPr>
            <a:lvl2pPr marL="914400" lvl="1"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2pPr>
            <a:lvl3pPr marL="1371600" lvl="2"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3pPr>
            <a:lvl4pPr marL="1828800" lvl="3"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4pPr>
            <a:lvl5pPr marL="2286000" lvl="4"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pic>
        <p:nvPicPr>
          <p:cNvPr id="13" name="Google Shape;13;p38" descr="Picture 4"/>
          <p:cNvPicPr preferRelativeResize="0"/>
          <p:nvPr/>
        </p:nvPicPr>
        <p:blipFill rotWithShape="1">
          <a:blip r:embed="rId2">
            <a:alphaModFix/>
          </a:blip>
          <a:srcRect/>
          <a:stretch/>
        </p:blipFill>
        <p:spPr>
          <a:xfrm>
            <a:off x="465786" y="637418"/>
            <a:ext cx="2782952" cy="1259537"/>
          </a:xfrm>
          <a:prstGeom prst="rect">
            <a:avLst/>
          </a:prstGeom>
          <a:noFill/>
          <a:ln>
            <a:noFill/>
          </a:ln>
        </p:spPr>
      </p:pic>
      <p:grpSp>
        <p:nvGrpSpPr>
          <p:cNvPr id="14" name="Google Shape;14;p38"/>
          <p:cNvGrpSpPr/>
          <p:nvPr/>
        </p:nvGrpSpPr>
        <p:grpSpPr>
          <a:xfrm>
            <a:off x="309366" y="6511100"/>
            <a:ext cx="6399444" cy="889001"/>
            <a:chOff x="0" y="0"/>
            <a:chExt cx="6399442" cy="889000"/>
          </a:xfrm>
        </p:grpSpPr>
        <p:sp>
          <p:nvSpPr>
            <p:cNvPr id="15" name="Google Shape;15;p38"/>
            <p:cNvSpPr txBox="1"/>
            <p:nvPr/>
          </p:nvSpPr>
          <p:spPr>
            <a:xfrm>
              <a:off x="1760733" y="0"/>
              <a:ext cx="4638709" cy="889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374856"/>
                </a:buClr>
                <a:buSzPts val="1200"/>
                <a:buFont typeface="Calibri"/>
                <a:buNone/>
              </a:pPr>
              <a:r>
                <a:rPr lang="en-US" sz="1200" b="0" i="0" u="none" strike="noStrike" cap="none">
                  <a:solidFill>
                    <a:srgbClr val="374856"/>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sz="1400" b="0" i="0" u="none" strike="noStrike" cap="none">
                <a:solidFill>
                  <a:srgbClr val="000000"/>
                </a:solidFill>
                <a:latin typeface="Arial"/>
                <a:ea typeface="Arial"/>
                <a:cs typeface="Arial"/>
                <a:sym typeface="Arial"/>
              </a:endParaRPr>
            </a:p>
          </p:txBody>
        </p:sp>
        <p:pic>
          <p:nvPicPr>
            <p:cNvPr id="16" name="Google Shape;16;p38" descr="Picture 7"/>
            <p:cNvPicPr preferRelativeResize="0"/>
            <p:nvPr/>
          </p:nvPicPr>
          <p:blipFill rotWithShape="1">
            <a:blip r:embed="rId3">
              <a:alphaModFix/>
            </a:blip>
            <a:srcRect/>
            <a:stretch/>
          </p:blipFill>
          <p:spPr>
            <a:xfrm>
              <a:off x="0" y="267744"/>
              <a:ext cx="1471307" cy="304545"/>
            </a:xfrm>
            <a:prstGeom prst="rect">
              <a:avLst/>
            </a:prstGeom>
            <a:noFill/>
            <a:ln>
              <a:noFill/>
            </a:ln>
          </p:spPr>
        </p:pic>
      </p:grpSp>
      <p:pic>
        <p:nvPicPr>
          <p:cNvPr id="17" name="Google Shape;17;p38" descr="Picture 3"/>
          <p:cNvPicPr preferRelativeResize="0"/>
          <p:nvPr/>
        </p:nvPicPr>
        <p:blipFill rotWithShape="1">
          <a:blip r:embed="rId4">
            <a:alphaModFix/>
          </a:blip>
          <a:srcRect/>
          <a:stretch/>
        </p:blipFill>
        <p:spPr>
          <a:xfrm>
            <a:off x="6998234" y="2675313"/>
            <a:ext cx="6624830" cy="4830387"/>
          </a:xfrm>
          <a:prstGeom prst="rect">
            <a:avLst/>
          </a:prstGeom>
          <a:noFill/>
          <a:ln>
            <a:noFill/>
          </a:ln>
        </p:spPr>
      </p:pic>
      <p:sp>
        <p:nvSpPr>
          <p:cNvPr id="18" name="Google Shape;18;p38"/>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19"/>
        <p:cNvGrpSpPr/>
        <p:nvPr/>
      </p:nvGrpSpPr>
      <p:grpSpPr>
        <a:xfrm>
          <a:off x="0" y="0"/>
          <a:ext cx="0" cy="0"/>
          <a:chOff x="0" y="0"/>
          <a:chExt cx="0" cy="0"/>
        </a:xfrm>
      </p:grpSpPr>
      <p:sp>
        <p:nvSpPr>
          <p:cNvPr id="20" name="Google Shape;20;p39"/>
          <p:cNvSpPr txBox="1">
            <a:spLocks noGrp="1"/>
          </p:cNvSpPr>
          <p:nvPr>
            <p:ph type="body" idx="1"/>
          </p:nvPr>
        </p:nvSpPr>
        <p:spPr>
          <a:xfrm>
            <a:off x="500062" y="1466850"/>
            <a:ext cx="12331542" cy="5538476"/>
          </a:xfrm>
          <a:prstGeom prst="rect">
            <a:avLst/>
          </a:prstGeom>
          <a:noFill/>
          <a:ln>
            <a:noFill/>
          </a:ln>
        </p:spPr>
        <p:txBody>
          <a:bodyPr spcFirstLastPara="1" wrap="square" lIns="45700" tIns="45700" rIns="45700" bIns="45700" anchor="t" anchorCtr="0">
            <a:normAutofit/>
          </a:bodyPr>
          <a:lstStyle>
            <a:lvl1pPr marL="457200" lvl="0" indent="-228600" algn="just">
              <a:lnSpc>
                <a:spcPct val="166666"/>
              </a:lnSpc>
              <a:spcBef>
                <a:spcPts val="600"/>
              </a:spcBef>
              <a:spcAft>
                <a:spcPts val="0"/>
              </a:spcAft>
              <a:buClr>
                <a:srgbClr val="44546A"/>
              </a:buClr>
              <a:buSzPts val="1800"/>
              <a:buNone/>
              <a:defRPr/>
            </a:lvl1pPr>
            <a:lvl2pPr marL="914400" lvl="1" indent="-342900" algn="just">
              <a:lnSpc>
                <a:spcPct val="166666"/>
              </a:lnSpc>
              <a:spcBef>
                <a:spcPts val="600"/>
              </a:spcBef>
              <a:spcAft>
                <a:spcPts val="0"/>
              </a:spcAft>
              <a:buClr>
                <a:srgbClr val="44546A"/>
              </a:buClr>
              <a:buSzPts val="1800"/>
              <a:buChar char="•"/>
              <a:defRPr/>
            </a:lvl2pPr>
            <a:lvl3pPr marL="1371600" lvl="2" indent="-342900" algn="just">
              <a:lnSpc>
                <a:spcPct val="166666"/>
              </a:lnSpc>
              <a:spcBef>
                <a:spcPts val="600"/>
              </a:spcBef>
              <a:spcAft>
                <a:spcPts val="0"/>
              </a:spcAft>
              <a:buClr>
                <a:srgbClr val="44546A"/>
              </a:buClr>
              <a:buSzPts val="1800"/>
              <a:buChar char="•"/>
              <a:defRPr/>
            </a:lvl3pPr>
            <a:lvl4pPr marL="1828800" lvl="3" indent="-342900" algn="just">
              <a:lnSpc>
                <a:spcPct val="166666"/>
              </a:lnSpc>
              <a:spcBef>
                <a:spcPts val="600"/>
              </a:spcBef>
              <a:spcAft>
                <a:spcPts val="0"/>
              </a:spcAft>
              <a:buClr>
                <a:srgbClr val="44546A"/>
              </a:buClr>
              <a:buSzPts val="1800"/>
              <a:buChar char="•"/>
              <a:defRPr/>
            </a:lvl4pPr>
            <a:lvl5pPr marL="2286000" lvl="4" indent="-342900" algn="just">
              <a:lnSpc>
                <a:spcPct val="166666"/>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21" name="Google Shape;21;p39"/>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22" name="Google Shape;22;p39"/>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 cover">
  <p:cSld name="End cover">
    <p:bg>
      <p:bgPr>
        <a:solidFill>
          <a:srgbClr val="374856"/>
        </a:solidFill>
        <a:effectLst/>
      </p:bgPr>
    </p:bg>
    <p:spTree>
      <p:nvGrpSpPr>
        <p:cNvPr id="1" name="Shape 23"/>
        <p:cNvGrpSpPr/>
        <p:nvPr/>
      </p:nvGrpSpPr>
      <p:grpSpPr>
        <a:xfrm>
          <a:off x="0" y="0"/>
          <a:ext cx="0" cy="0"/>
          <a:chOff x="0" y="0"/>
          <a:chExt cx="0" cy="0"/>
        </a:xfrm>
      </p:grpSpPr>
      <p:sp>
        <p:nvSpPr>
          <p:cNvPr id="24" name="Google Shape;24;p40"/>
          <p:cNvSpPr/>
          <p:nvPr/>
        </p:nvSpPr>
        <p:spPr>
          <a:xfrm>
            <a:off x="-67969" y="-254000"/>
            <a:ext cx="13691033" cy="7759700"/>
          </a:xfrm>
          <a:prstGeom prst="rect">
            <a:avLst/>
          </a:prstGeom>
          <a:solidFill>
            <a:srgbClr val="FFFFFF"/>
          </a:solidFill>
          <a:ln w="12700" cap="flat" cmpd="sng">
            <a:solidFill>
              <a:srgbClr val="FFFFF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5" name="Google Shape;25;p40"/>
          <p:cNvSpPr txBox="1">
            <a:spLocks noGrp="1"/>
          </p:cNvSpPr>
          <p:nvPr>
            <p:ph type="title"/>
          </p:nvPr>
        </p:nvSpPr>
        <p:spPr>
          <a:xfrm>
            <a:off x="310399" y="2955189"/>
            <a:ext cx="6107072" cy="1060950"/>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44546A"/>
              </a:buClr>
              <a:buSzPts val="2800"/>
              <a:buFont typeface="Helvetica Neue"/>
              <a:buNone/>
              <a:defRPr>
                <a:solidFill>
                  <a:srgbClr val="44546A"/>
                </a:solidFill>
                <a:latin typeface="Helvetica Neue"/>
                <a:ea typeface="Helvetica Neue"/>
                <a:cs typeface="Helvetica Neue"/>
                <a:sym typeface="Helvetica Neu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grpSp>
        <p:nvGrpSpPr>
          <p:cNvPr id="26" name="Google Shape;26;p40"/>
          <p:cNvGrpSpPr/>
          <p:nvPr/>
        </p:nvGrpSpPr>
        <p:grpSpPr>
          <a:xfrm>
            <a:off x="309366" y="6599999"/>
            <a:ext cx="6399444" cy="711201"/>
            <a:chOff x="0" y="0"/>
            <a:chExt cx="6399442" cy="711200"/>
          </a:xfrm>
        </p:grpSpPr>
        <p:sp>
          <p:nvSpPr>
            <p:cNvPr id="27" name="Google Shape;27;p40"/>
            <p:cNvSpPr txBox="1"/>
            <p:nvPr/>
          </p:nvSpPr>
          <p:spPr>
            <a:xfrm>
              <a:off x="1760733" y="0"/>
              <a:ext cx="4638709" cy="7112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374856"/>
                </a:buClr>
                <a:buSzPts val="1200"/>
                <a:buFont typeface="Calibri"/>
                <a:buNone/>
              </a:pPr>
              <a:r>
                <a:rPr lang="en-US" sz="1200" b="0" i="0" u="none" strike="noStrike" cap="none">
                  <a:solidFill>
                    <a:srgbClr val="374856"/>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p:txBody>
        </p:sp>
        <p:pic>
          <p:nvPicPr>
            <p:cNvPr id="28" name="Google Shape;28;p40" descr="Picture 10"/>
            <p:cNvPicPr preferRelativeResize="0"/>
            <p:nvPr/>
          </p:nvPicPr>
          <p:blipFill rotWithShape="1">
            <a:blip r:embed="rId2">
              <a:alphaModFix/>
            </a:blip>
            <a:srcRect/>
            <a:stretch/>
          </p:blipFill>
          <p:spPr>
            <a:xfrm>
              <a:off x="0" y="178845"/>
              <a:ext cx="1471307" cy="304545"/>
            </a:xfrm>
            <a:prstGeom prst="rect">
              <a:avLst/>
            </a:prstGeom>
            <a:noFill/>
            <a:ln>
              <a:noFill/>
            </a:ln>
          </p:spPr>
        </p:pic>
      </p:grpSp>
      <p:pic>
        <p:nvPicPr>
          <p:cNvPr id="29" name="Google Shape;29;p40" descr="Picture 16"/>
          <p:cNvPicPr preferRelativeResize="0"/>
          <p:nvPr/>
        </p:nvPicPr>
        <p:blipFill rotWithShape="1">
          <a:blip r:embed="rId3">
            <a:alphaModFix/>
          </a:blip>
          <a:srcRect/>
          <a:stretch/>
        </p:blipFill>
        <p:spPr>
          <a:xfrm>
            <a:off x="465786" y="637418"/>
            <a:ext cx="2782952" cy="1259537"/>
          </a:xfrm>
          <a:prstGeom prst="rect">
            <a:avLst/>
          </a:prstGeom>
          <a:noFill/>
          <a:ln>
            <a:noFill/>
          </a:ln>
        </p:spPr>
      </p:pic>
      <p:pic>
        <p:nvPicPr>
          <p:cNvPr id="30" name="Google Shape;30;p40" descr="Picture 11"/>
          <p:cNvPicPr preferRelativeResize="0"/>
          <p:nvPr/>
        </p:nvPicPr>
        <p:blipFill rotWithShape="1">
          <a:blip r:embed="rId4">
            <a:alphaModFix/>
          </a:blip>
          <a:srcRect/>
          <a:stretch/>
        </p:blipFill>
        <p:spPr>
          <a:xfrm>
            <a:off x="6998234" y="2675313"/>
            <a:ext cx="6624830" cy="4830387"/>
          </a:xfrm>
          <a:prstGeom prst="rect">
            <a:avLst/>
          </a:prstGeom>
          <a:noFill/>
          <a:ln>
            <a:noFill/>
          </a:ln>
        </p:spPr>
      </p:pic>
      <p:sp>
        <p:nvSpPr>
          <p:cNvPr id="31" name="Google Shape;31;p40"/>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32"/>
        <p:cNvGrpSpPr/>
        <p:nvPr/>
      </p:nvGrpSpPr>
      <p:grpSpPr>
        <a:xfrm>
          <a:off x="0" y="0"/>
          <a:ext cx="0" cy="0"/>
          <a:chOff x="0" y="0"/>
          <a:chExt cx="0" cy="0"/>
        </a:xfrm>
      </p:grpSpPr>
      <p:sp>
        <p:nvSpPr>
          <p:cNvPr id="33" name="Google Shape;33;p41"/>
          <p:cNvSpPr txBox="1">
            <a:spLocks noGrp="1"/>
          </p:cNvSpPr>
          <p:nvPr>
            <p:ph type="body" idx="1"/>
          </p:nvPr>
        </p:nvSpPr>
        <p:spPr>
          <a:xfrm>
            <a:off x="500064" y="1984375"/>
            <a:ext cx="12331402" cy="5129444"/>
          </a:xfrm>
          <a:prstGeom prst="rect">
            <a:avLst/>
          </a:prstGeom>
          <a:noFill/>
          <a:ln>
            <a:noFill/>
          </a:ln>
        </p:spPr>
        <p:txBody>
          <a:bodyPr spcFirstLastPara="1" wrap="square" lIns="45700" tIns="45700" rIns="45700" bIns="45700" anchor="t" anchorCtr="0">
            <a:normAutofit/>
          </a:bodyPr>
          <a:lstStyle>
            <a:lvl1pPr marL="457200" lvl="0" indent="-228600" algn="just">
              <a:lnSpc>
                <a:spcPct val="100000"/>
              </a:lnSpc>
              <a:spcBef>
                <a:spcPts val="600"/>
              </a:spcBef>
              <a:spcAft>
                <a:spcPts val="0"/>
              </a:spcAft>
              <a:buClr>
                <a:srgbClr val="44546A"/>
              </a:buClr>
              <a:buSzPts val="1800"/>
              <a:buNone/>
              <a:defRPr/>
            </a:lvl1pPr>
            <a:lvl2pPr marL="914400" lvl="1" indent="-342900" algn="just">
              <a:lnSpc>
                <a:spcPct val="100000"/>
              </a:lnSpc>
              <a:spcBef>
                <a:spcPts val="600"/>
              </a:spcBef>
              <a:spcAft>
                <a:spcPts val="0"/>
              </a:spcAft>
              <a:buClr>
                <a:srgbClr val="44546A"/>
              </a:buClr>
              <a:buSzPts val="1800"/>
              <a:buChar char="•"/>
              <a:defRPr/>
            </a:lvl2pPr>
            <a:lvl3pPr marL="1371600" lvl="2" indent="-342900" algn="just">
              <a:lnSpc>
                <a:spcPct val="100000"/>
              </a:lnSpc>
              <a:spcBef>
                <a:spcPts val="600"/>
              </a:spcBef>
              <a:spcAft>
                <a:spcPts val="0"/>
              </a:spcAft>
              <a:buClr>
                <a:srgbClr val="44546A"/>
              </a:buClr>
              <a:buSzPts val="1800"/>
              <a:buChar char="•"/>
              <a:defRPr/>
            </a:lvl3pPr>
            <a:lvl4pPr marL="1828800" lvl="3" indent="-342900" algn="just">
              <a:lnSpc>
                <a:spcPct val="100000"/>
              </a:lnSpc>
              <a:spcBef>
                <a:spcPts val="600"/>
              </a:spcBef>
              <a:spcAft>
                <a:spcPts val="0"/>
              </a:spcAft>
              <a:buClr>
                <a:srgbClr val="44546A"/>
              </a:buClr>
              <a:buSzPts val="1800"/>
              <a:buChar char="•"/>
              <a:defRPr/>
            </a:lvl4pPr>
            <a:lvl5pPr marL="2286000" lvl="4" indent="-342900" algn="just">
              <a:lnSpc>
                <a:spcPct val="100000"/>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34" name="Google Shape;34;p41"/>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35" name="Google Shape;35;p41"/>
          <p:cNvSpPr txBox="1">
            <a:spLocks noGrp="1"/>
          </p:cNvSpPr>
          <p:nvPr>
            <p:ph type="body" idx="2"/>
          </p:nvPr>
        </p:nvSpPr>
        <p:spPr>
          <a:xfrm>
            <a:off x="500063" y="1260553"/>
            <a:ext cx="12331542" cy="602890"/>
          </a:xfrm>
          <a:prstGeom prst="rect">
            <a:avLst/>
          </a:prstGeom>
          <a:solidFill>
            <a:srgbClr val="374856"/>
          </a:solidFill>
          <a:ln>
            <a:noFill/>
          </a:ln>
        </p:spPr>
        <p:txBody>
          <a:bodyPr spcFirstLastPara="1" wrap="square" lIns="45700" tIns="45700" rIns="45700" bIns="45700" anchor="ctr" anchorCtr="0">
            <a:normAutofit/>
          </a:bodyPr>
          <a:lstStyle>
            <a:lvl1pPr marL="457200" lvl="0" indent="-228600" algn="just">
              <a:lnSpc>
                <a:spcPct val="90000"/>
              </a:lnSpc>
              <a:spcBef>
                <a:spcPts val="1000"/>
              </a:spcBef>
              <a:spcAft>
                <a:spcPts val="0"/>
              </a:spcAft>
              <a:buClr>
                <a:srgbClr val="FFFFFF"/>
              </a:buClr>
              <a:buSzPts val="2400"/>
              <a:buFont typeface="Calibri"/>
              <a:buNone/>
              <a:defRPr sz="2400" b="1" i="1">
                <a:solidFill>
                  <a:srgbClr val="FFFFFF"/>
                </a:solidFill>
              </a:defRPr>
            </a:lvl1pPr>
            <a:lvl2pPr marL="914400" lvl="1" indent="-342900" algn="just">
              <a:lnSpc>
                <a:spcPct val="166666"/>
              </a:lnSpc>
              <a:spcBef>
                <a:spcPts val="600"/>
              </a:spcBef>
              <a:spcAft>
                <a:spcPts val="0"/>
              </a:spcAft>
              <a:buClr>
                <a:srgbClr val="44546A"/>
              </a:buClr>
              <a:buSzPts val="1800"/>
              <a:buChar char="•"/>
              <a:defRPr/>
            </a:lvl2pPr>
            <a:lvl3pPr marL="1371600" lvl="2" indent="-342900" algn="just">
              <a:lnSpc>
                <a:spcPct val="166666"/>
              </a:lnSpc>
              <a:spcBef>
                <a:spcPts val="600"/>
              </a:spcBef>
              <a:spcAft>
                <a:spcPts val="0"/>
              </a:spcAft>
              <a:buClr>
                <a:srgbClr val="44546A"/>
              </a:buClr>
              <a:buSzPts val="1800"/>
              <a:buChar char="•"/>
              <a:defRPr/>
            </a:lvl3pPr>
            <a:lvl4pPr marL="1828800" lvl="3" indent="-342900" algn="just">
              <a:lnSpc>
                <a:spcPct val="166666"/>
              </a:lnSpc>
              <a:spcBef>
                <a:spcPts val="600"/>
              </a:spcBef>
              <a:spcAft>
                <a:spcPts val="0"/>
              </a:spcAft>
              <a:buClr>
                <a:srgbClr val="44546A"/>
              </a:buClr>
              <a:buSzPts val="1800"/>
              <a:buChar char="•"/>
              <a:defRPr/>
            </a:lvl4pPr>
            <a:lvl5pPr marL="2286000" lvl="4" indent="-342900" algn="just">
              <a:lnSpc>
                <a:spcPct val="166666"/>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36" name="Google Shape;36;p41"/>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7"/>
        <p:cNvGrpSpPr/>
        <p:nvPr/>
      </p:nvGrpSpPr>
      <p:grpSpPr>
        <a:xfrm>
          <a:off x="0" y="0"/>
          <a:ext cx="0" cy="0"/>
          <a:chOff x="0" y="0"/>
          <a:chExt cx="0" cy="0"/>
        </a:xfrm>
      </p:grpSpPr>
      <p:sp>
        <p:nvSpPr>
          <p:cNvPr id="38" name="Google Shape;38;p42"/>
          <p:cNvSpPr txBox="1">
            <a:spLocks noGrp="1"/>
          </p:cNvSpPr>
          <p:nvPr>
            <p:ph type="body" idx="1"/>
          </p:nvPr>
        </p:nvSpPr>
        <p:spPr>
          <a:xfrm>
            <a:off x="500064" y="1514474"/>
            <a:ext cx="6042422" cy="5588142"/>
          </a:xfrm>
          <a:prstGeom prst="rect">
            <a:avLst/>
          </a:prstGeom>
          <a:noFill/>
          <a:ln>
            <a:noFill/>
          </a:ln>
        </p:spPr>
        <p:txBody>
          <a:bodyPr spcFirstLastPara="1" wrap="square" lIns="45700" tIns="45700" rIns="45700" bIns="45700" anchor="t" anchorCtr="0">
            <a:normAutofit/>
          </a:bodyPr>
          <a:lstStyle>
            <a:lvl1pPr marL="457200" lvl="0" indent="-228600" algn="just">
              <a:lnSpc>
                <a:spcPct val="100000"/>
              </a:lnSpc>
              <a:spcBef>
                <a:spcPts val="600"/>
              </a:spcBef>
              <a:spcAft>
                <a:spcPts val="0"/>
              </a:spcAft>
              <a:buClr>
                <a:srgbClr val="44546A"/>
              </a:buClr>
              <a:buSzPts val="1800"/>
              <a:buNone/>
              <a:defRPr/>
            </a:lvl1pPr>
            <a:lvl2pPr marL="914400" lvl="1" indent="-342900" algn="just">
              <a:lnSpc>
                <a:spcPct val="100000"/>
              </a:lnSpc>
              <a:spcBef>
                <a:spcPts val="600"/>
              </a:spcBef>
              <a:spcAft>
                <a:spcPts val="0"/>
              </a:spcAft>
              <a:buClr>
                <a:srgbClr val="44546A"/>
              </a:buClr>
              <a:buSzPts val="1800"/>
              <a:buChar char="•"/>
              <a:defRPr/>
            </a:lvl2pPr>
            <a:lvl3pPr marL="1371600" lvl="2" indent="-342900" algn="just">
              <a:lnSpc>
                <a:spcPct val="100000"/>
              </a:lnSpc>
              <a:spcBef>
                <a:spcPts val="600"/>
              </a:spcBef>
              <a:spcAft>
                <a:spcPts val="0"/>
              </a:spcAft>
              <a:buClr>
                <a:srgbClr val="44546A"/>
              </a:buClr>
              <a:buSzPts val="1800"/>
              <a:buChar char="•"/>
              <a:defRPr/>
            </a:lvl3pPr>
            <a:lvl4pPr marL="1828800" lvl="3" indent="-342900" algn="just">
              <a:lnSpc>
                <a:spcPct val="100000"/>
              </a:lnSpc>
              <a:spcBef>
                <a:spcPts val="600"/>
              </a:spcBef>
              <a:spcAft>
                <a:spcPts val="0"/>
              </a:spcAft>
              <a:buClr>
                <a:srgbClr val="44546A"/>
              </a:buClr>
              <a:buSzPts val="1800"/>
              <a:buChar char="•"/>
              <a:defRPr/>
            </a:lvl4pPr>
            <a:lvl5pPr marL="2286000" lvl="4" indent="-342900" algn="just">
              <a:lnSpc>
                <a:spcPct val="100000"/>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39" name="Google Shape;39;p42"/>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40" name="Google Shape;40;p42"/>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41"/>
        <p:cNvGrpSpPr/>
        <p:nvPr/>
      </p:nvGrpSpPr>
      <p:grpSpPr>
        <a:xfrm>
          <a:off x="0" y="0"/>
          <a:ext cx="0" cy="0"/>
          <a:chOff x="0" y="0"/>
          <a:chExt cx="0" cy="0"/>
        </a:xfrm>
      </p:grpSpPr>
      <p:sp>
        <p:nvSpPr>
          <p:cNvPr id="42" name="Google Shape;42;p43"/>
          <p:cNvSpPr txBox="1">
            <a:spLocks noGrp="1"/>
          </p:cNvSpPr>
          <p:nvPr>
            <p:ph type="body" idx="1"/>
          </p:nvPr>
        </p:nvSpPr>
        <p:spPr>
          <a:xfrm>
            <a:off x="500064" y="1981200"/>
            <a:ext cx="6042422" cy="5121419"/>
          </a:xfrm>
          <a:prstGeom prst="rect">
            <a:avLst/>
          </a:prstGeom>
          <a:noFill/>
          <a:ln>
            <a:noFill/>
          </a:ln>
        </p:spPr>
        <p:txBody>
          <a:bodyPr spcFirstLastPara="1" wrap="square" lIns="45700" tIns="45700" rIns="45700" bIns="45700" anchor="t" anchorCtr="0">
            <a:normAutofit/>
          </a:bodyPr>
          <a:lstStyle>
            <a:lvl1pPr marL="457200" lvl="0" indent="-228600" algn="just">
              <a:lnSpc>
                <a:spcPct val="100000"/>
              </a:lnSpc>
              <a:spcBef>
                <a:spcPts val="600"/>
              </a:spcBef>
              <a:spcAft>
                <a:spcPts val="0"/>
              </a:spcAft>
              <a:buClr>
                <a:srgbClr val="44546A"/>
              </a:buClr>
              <a:buSzPts val="1800"/>
              <a:buNone/>
              <a:defRPr/>
            </a:lvl1pPr>
            <a:lvl2pPr marL="914400" lvl="1" indent="-342900" algn="just">
              <a:lnSpc>
                <a:spcPct val="100000"/>
              </a:lnSpc>
              <a:spcBef>
                <a:spcPts val="600"/>
              </a:spcBef>
              <a:spcAft>
                <a:spcPts val="0"/>
              </a:spcAft>
              <a:buClr>
                <a:srgbClr val="44546A"/>
              </a:buClr>
              <a:buSzPts val="1800"/>
              <a:buChar char="•"/>
              <a:defRPr/>
            </a:lvl2pPr>
            <a:lvl3pPr marL="1371600" lvl="2" indent="-342900" algn="just">
              <a:lnSpc>
                <a:spcPct val="100000"/>
              </a:lnSpc>
              <a:spcBef>
                <a:spcPts val="600"/>
              </a:spcBef>
              <a:spcAft>
                <a:spcPts val="0"/>
              </a:spcAft>
              <a:buClr>
                <a:srgbClr val="44546A"/>
              </a:buClr>
              <a:buSzPts val="1800"/>
              <a:buChar char="•"/>
              <a:defRPr/>
            </a:lvl3pPr>
            <a:lvl4pPr marL="1828800" lvl="3" indent="-342900" algn="just">
              <a:lnSpc>
                <a:spcPct val="100000"/>
              </a:lnSpc>
              <a:spcBef>
                <a:spcPts val="600"/>
              </a:spcBef>
              <a:spcAft>
                <a:spcPts val="0"/>
              </a:spcAft>
              <a:buClr>
                <a:srgbClr val="44546A"/>
              </a:buClr>
              <a:buSzPts val="1800"/>
              <a:buChar char="•"/>
              <a:defRPr/>
            </a:lvl4pPr>
            <a:lvl5pPr marL="2286000" lvl="4" indent="-342900" algn="just">
              <a:lnSpc>
                <a:spcPct val="100000"/>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43" name="Google Shape;43;p43"/>
          <p:cNvSpPr txBox="1">
            <a:spLocks noGrp="1"/>
          </p:cNvSpPr>
          <p:nvPr>
            <p:ph type="body" idx="2"/>
          </p:nvPr>
        </p:nvSpPr>
        <p:spPr>
          <a:xfrm>
            <a:off x="500063" y="1260553"/>
            <a:ext cx="12331542" cy="602890"/>
          </a:xfrm>
          <a:prstGeom prst="rect">
            <a:avLst/>
          </a:prstGeom>
          <a:solidFill>
            <a:srgbClr val="374856"/>
          </a:solidFill>
          <a:ln>
            <a:noFill/>
          </a:ln>
        </p:spPr>
        <p:txBody>
          <a:bodyPr spcFirstLastPara="1" wrap="square" lIns="45700" tIns="45700" rIns="45700" bIns="45700" anchor="ctr" anchorCtr="0">
            <a:normAutofit/>
          </a:bodyPr>
          <a:lstStyle>
            <a:lvl1pPr marL="457200" lvl="0" indent="-228600" algn="just">
              <a:lnSpc>
                <a:spcPct val="90000"/>
              </a:lnSpc>
              <a:spcBef>
                <a:spcPts val="1000"/>
              </a:spcBef>
              <a:spcAft>
                <a:spcPts val="0"/>
              </a:spcAft>
              <a:buClr>
                <a:srgbClr val="FFFFFF"/>
              </a:buClr>
              <a:buSzPts val="2400"/>
              <a:buFont typeface="Calibri"/>
              <a:buNone/>
              <a:defRPr sz="2400" b="1" i="1">
                <a:solidFill>
                  <a:srgbClr val="FFFFFF"/>
                </a:solidFill>
              </a:defRPr>
            </a:lvl1pPr>
            <a:lvl2pPr marL="914400" lvl="1" indent="-342900" algn="just">
              <a:lnSpc>
                <a:spcPct val="166666"/>
              </a:lnSpc>
              <a:spcBef>
                <a:spcPts val="600"/>
              </a:spcBef>
              <a:spcAft>
                <a:spcPts val="0"/>
              </a:spcAft>
              <a:buClr>
                <a:srgbClr val="44546A"/>
              </a:buClr>
              <a:buSzPts val="1800"/>
              <a:buChar char="•"/>
              <a:defRPr/>
            </a:lvl2pPr>
            <a:lvl3pPr marL="1371600" lvl="2" indent="-342900" algn="just">
              <a:lnSpc>
                <a:spcPct val="166666"/>
              </a:lnSpc>
              <a:spcBef>
                <a:spcPts val="600"/>
              </a:spcBef>
              <a:spcAft>
                <a:spcPts val="0"/>
              </a:spcAft>
              <a:buClr>
                <a:srgbClr val="44546A"/>
              </a:buClr>
              <a:buSzPts val="1800"/>
              <a:buChar char="•"/>
              <a:defRPr/>
            </a:lvl3pPr>
            <a:lvl4pPr marL="1828800" lvl="3" indent="-342900" algn="just">
              <a:lnSpc>
                <a:spcPct val="166666"/>
              </a:lnSpc>
              <a:spcBef>
                <a:spcPts val="600"/>
              </a:spcBef>
              <a:spcAft>
                <a:spcPts val="0"/>
              </a:spcAft>
              <a:buClr>
                <a:srgbClr val="44546A"/>
              </a:buClr>
              <a:buSzPts val="1800"/>
              <a:buChar char="•"/>
              <a:defRPr/>
            </a:lvl4pPr>
            <a:lvl5pPr marL="2286000" lvl="4" indent="-342900" algn="just">
              <a:lnSpc>
                <a:spcPct val="166666"/>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44" name="Google Shape;44;p43"/>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45" name="Google Shape;45;p43"/>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22"/>
          <p:cNvSpPr txBox="1">
            <a:spLocks noGrp="1"/>
          </p:cNvSpPr>
          <p:nvPr>
            <p:ph type="ctrTitle"/>
          </p:nvPr>
        </p:nvSpPr>
        <p:spPr>
          <a:xfrm>
            <a:off x="1666875" y="1228364"/>
            <a:ext cx="10001250" cy="2613096"/>
          </a:xfrm>
          <a:prstGeom prst="rect">
            <a:avLst/>
          </a:prstGeom>
          <a:noFill/>
          <a:ln>
            <a:noFill/>
          </a:ln>
        </p:spPr>
        <p:txBody>
          <a:bodyPr spcFirstLastPara="1" wrap="square" lIns="72000" tIns="45700" rIns="72000" bIns="45700" anchor="b" anchorCtr="0">
            <a:normAutofit/>
          </a:bodyPr>
          <a:lstStyle>
            <a:lvl1pPr lvl="0" algn="ctr">
              <a:lnSpc>
                <a:spcPct val="90000"/>
              </a:lnSpc>
              <a:spcBef>
                <a:spcPts val="0"/>
              </a:spcBef>
              <a:spcAft>
                <a:spcPts val="0"/>
              </a:spcAft>
              <a:buClr>
                <a:schemeClr val="accent2"/>
              </a:buClr>
              <a:buSzPts val="6563"/>
              <a:buFont typeface="Calibri"/>
              <a:buNone/>
              <a:defRPr sz="656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subTitle" idx="1"/>
          </p:nvPr>
        </p:nvSpPr>
        <p:spPr>
          <a:xfrm>
            <a:off x="1666875" y="3942230"/>
            <a:ext cx="10001250" cy="181214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94"/>
              </a:spcBef>
              <a:spcAft>
                <a:spcPts val="0"/>
              </a:spcAft>
              <a:buClr>
                <a:schemeClr val="lt2"/>
              </a:buClr>
              <a:buSzPts val="2625"/>
              <a:buFont typeface="Arial"/>
              <a:buNone/>
              <a:defRPr sz="2625" b="0" i="0" u="none" strike="noStrike" cap="none">
                <a:solidFill>
                  <a:schemeClr val="lt2"/>
                </a:solidFill>
                <a:latin typeface="Calibri"/>
                <a:ea typeface="Calibri"/>
                <a:cs typeface="Calibri"/>
                <a:sym typeface="Calibri"/>
              </a:defRPr>
            </a:lvl1pPr>
            <a:lvl2pPr marR="0" lvl="1" algn="ctr" rtl="0">
              <a:lnSpc>
                <a:spcPct val="90000"/>
              </a:lnSpc>
              <a:spcBef>
                <a:spcPts val="547"/>
              </a:spcBef>
              <a:spcAft>
                <a:spcPts val="0"/>
              </a:spcAft>
              <a:buClr>
                <a:schemeClr val="dk1"/>
              </a:buClr>
              <a:buSzPts val="2188"/>
              <a:buFont typeface="Arial"/>
              <a:buNone/>
              <a:defRPr sz="2188" b="0" i="0" u="none" strike="noStrike" cap="none">
                <a:solidFill>
                  <a:schemeClr val="dk1"/>
                </a:solidFill>
                <a:latin typeface="Calibri"/>
                <a:ea typeface="Calibri"/>
                <a:cs typeface="Calibri"/>
                <a:sym typeface="Calibri"/>
              </a:defRPr>
            </a:lvl2pPr>
            <a:lvl3pPr marR="0" lvl="2" algn="ctr" rtl="0">
              <a:lnSpc>
                <a:spcPct val="90000"/>
              </a:lnSpc>
              <a:spcBef>
                <a:spcPts val="547"/>
              </a:spcBef>
              <a:spcAft>
                <a:spcPts val="0"/>
              </a:spcAft>
              <a:buClr>
                <a:schemeClr val="dk1"/>
              </a:buClr>
              <a:buSzPts val="1969"/>
              <a:buFont typeface="Arial"/>
              <a:buNone/>
              <a:defRPr sz="1969" b="0" i="0" u="none" strike="noStrike" cap="none">
                <a:solidFill>
                  <a:schemeClr val="dk1"/>
                </a:solidFill>
                <a:latin typeface="Calibri"/>
                <a:ea typeface="Calibri"/>
                <a:cs typeface="Calibri"/>
                <a:sym typeface="Calibri"/>
              </a:defRPr>
            </a:lvl3pPr>
            <a:lvl4pPr marR="0" lvl="3"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4pPr>
            <a:lvl5pPr marR="0" lvl="4"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5pPr>
            <a:lvl6pPr marR="0" lvl="5"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6pPr>
            <a:lvl7pPr marR="0" lvl="6"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7pPr>
            <a:lvl8pPr marR="0" lvl="7"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8pPr>
            <a:lvl9pPr marR="0" lvl="8"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9pPr>
          </a:lstStyle>
          <a:p>
            <a:endParaRPr/>
          </a:p>
        </p:txBody>
      </p:sp>
      <p:sp>
        <p:nvSpPr>
          <p:cNvPr id="24" name="Google Shape;24;p2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25" name="Google Shape;25;p2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26" name="Google Shape;26;p2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69" b="0" i="0" u="none" strike="noStrike" cap="none">
                <a:solidFill>
                  <a:schemeClr val="dk1"/>
                </a:solidFill>
                <a:latin typeface="Calibri"/>
                <a:ea typeface="Calibri"/>
                <a:cs typeface="Calibri"/>
                <a:sym typeface="Calibri"/>
              </a:defRPr>
            </a:lvl1pPr>
            <a:lvl2pPr marL="0" marR="0" lvl="1" indent="0" algn="l" rtl="0">
              <a:spcBef>
                <a:spcPts val="0"/>
              </a:spcBef>
              <a:buNone/>
              <a:defRPr sz="1969" b="0" i="0" u="none" strike="noStrike" cap="none">
                <a:solidFill>
                  <a:schemeClr val="dk1"/>
                </a:solidFill>
                <a:latin typeface="Calibri"/>
                <a:ea typeface="Calibri"/>
                <a:cs typeface="Calibri"/>
                <a:sym typeface="Calibri"/>
              </a:defRPr>
            </a:lvl2pPr>
            <a:lvl3pPr marL="0" marR="0" lvl="2" indent="0" algn="l" rtl="0">
              <a:spcBef>
                <a:spcPts val="0"/>
              </a:spcBef>
              <a:buNone/>
              <a:defRPr sz="1969" b="0" i="0" u="none" strike="noStrike" cap="none">
                <a:solidFill>
                  <a:schemeClr val="dk1"/>
                </a:solidFill>
                <a:latin typeface="Calibri"/>
                <a:ea typeface="Calibri"/>
                <a:cs typeface="Calibri"/>
                <a:sym typeface="Calibri"/>
              </a:defRPr>
            </a:lvl3pPr>
            <a:lvl4pPr marL="0" marR="0" lvl="3" indent="0" algn="l" rtl="0">
              <a:spcBef>
                <a:spcPts val="0"/>
              </a:spcBef>
              <a:buNone/>
              <a:defRPr sz="1969" b="0" i="0" u="none" strike="noStrike" cap="none">
                <a:solidFill>
                  <a:schemeClr val="dk1"/>
                </a:solidFill>
                <a:latin typeface="Calibri"/>
                <a:ea typeface="Calibri"/>
                <a:cs typeface="Calibri"/>
                <a:sym typeface="Calibri"/>
              </a:defRPr>
            </a:lvl4pPr>
            <a:lvl5pPr marL="0" marR="0" lvl="4" indent="0" algn="l" rtl="0">
              <a:spcBef>
                <a:spcPts val="0"/>
              </a:spcBef>
              <a:buNone/>
              <a:defRPr sz="1969" b="0" i="0" u="none" strike="noStrike" cap="none">
                <a:solidFill>
                  <a:schemeClr val="dk1"/>
                </a:solidFill>
                <a:latin typeface="Calibri"/>
                <a:ea typeface="Calibri"/>
                <a:cs typeface="Calibri"/>
                <a:sym typeface="Calibri"/>
              </a:defRPr>
            </a:lvl5pPr>
            <a:lvl6pPr marL="0" marR="0" lvl="5" indent="0" algn="l" rtl="0">
              <a:spcBef>
                <a:spcPts val="0"/>
              </a:spcBef>
              <a:buNone/>
              <a:defRPr sz="1969" b="0" i="0" u="none" strike="noStrike" cap="none">
                <a:solidFill>
                  <a:schemeClr val="dk1"/>
                </a:solidFill>
                <a:latin typeface="Calibri"/>
                <a:ea typeface="Calibri"/>
                <a:cs typeface="Calibri"/>
                <a:sym typeface="Calibri"/>
              </a:defRPr>
            </a:lvl6pPr>
            <a:lvl7pPr marL="0" marR="0" lvl="6" indent="0" algn="l" rtl="0">
              <a:spcBef>
                <a:spcPts val="0"/>
              </a:spcBef>
              <a:buNone/>
              <a:defRPr sz="1969" b="0" i="0" u="none" strike="noStrike" cap="none">
                <a:solidFill>
                  <a:schemeClr val="dk1"/>
                </a:solidFill>
                <a:latin typeface="Calibri"/>
                <a:ea typeface="Calibri"/>
                <a:cs typeface="Calibri"/>
                <a:sym typeface="Calibri"/>
              </a:defRPr>
            </a:lvl7pPr>
            <a:lvl8pPr marL="0" marR="0" lvl="7" indent="0" algn="l" rtl="0">
              <a:spcBef>
                <a:spcPts val="0"/>
              </a:spcBef>
              <a:buNone/>
              <a:defRPr sz="1969" b="0" i="0" u="none" strike="noStrike" cap="none">
                <a:solidFill>
                  <a:schemeClr val="dk1"/>
                </a:solidFill>
                <a:latin typeface="Calibri"/>
                <a:ea typeface="Calibri"/>
                <a:cs typeface="Calibri"/>
                <a:sym typeface="Calibri"/>
              </a:defRPr>
            </a:lvl8pPr>
            <a:lvl9pPr marL="0" marR="0" lvl="8" indent="0" algn="l" rtl="0">
              <a:spcBef>
                <a:spcPts val="0"/>
              </a:spcBef>
              <a:buNone/>
              <a:defRPr sz="1969"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‹N›</a:t>
            </a:fld>
            <a:endParaRPr/>
          </a:p>
        </p:txBody>
      </p:sp>
    </p:spTree>
    <p:extLst>
      <p:ext uri="{BB962C8B-B14F-4D97-AF65-F5344CB8AC3E}">
        <p14:creationId xmlns:p14="http://schemas.microsoft.com/office/powerpoint/2010/main" val="198764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48"/>
        <p:cNvGrpSpPr/>
        <p:nvPr/>
      </p:nvGrpSpPr>
      <p:grpSpPr>
        <a:xfrm>
          <a:off x="0" y="0"/>
          <a:ext cx="0" cy="0"/>
          <a:chOff x="0" y="0"/>
          <a:chExt cx="0" cy="0"/>
        </a:xfrm>
      </p:grpSpPr>
      <p:sp>
        <p:nvSpPr>
          <p:cNvPr id="49" name="Google Shape;49;gf8f86123c2_0_280"/>
          <p:cNvSpPr/>
          <p:nvPr/>
        </p:nvSpPr>
        <p:spPr>
          <a:xfrm>
            <a:off x="-67969" y="-254000"/>
            <a:ext cx="13691100" cy="77598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50" name="Google Shape;50;gf8f86123c2_0_280"/>
          <p:cNvSpPr txBox="1">
            <a:spLocks noGrp="1"/>
          </p:cNvSpPr>
          <p:nvPr>
            <p:ph type="ctrTitle"/>
          </p:nvPr>
        </p:nvSpPr>
        <p:spPr>
          <a:xfrm>
            <a:off x="310399" y="2955190"/>
            <a:ext cx="6107100" cy="1060800"/>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1" name="Google Shape;51;gf8f86123c2_0_280"/>
          <p:cNvGrpSpPr/>
          <p:nvPr/>
        </p:nvGrpSpPr>
        <p:grpSpPr>
          <a:xfrm>
            <a:off x="309367" y="6586268"/>
            <a:ext cx="6399333" cy="738900"/>
            <a:chOff x="309367" y="6586268"/>
            <a:chExt cx="6399333" cy="738900"/>
          </a:xfrm>
        </p:grpSpPr>
        <p:sp>
          <p:nvSpPr>
            <p:cNvPr id="52" name="Google Shape;52;gf8f86123c2_0_280"/>
            <p:cNvSpPr txBox="1"/>
            <p:nvPr/>
          </p:nvSpPr>
          <p:spPr>
            <a:xfrm>
              <a:off x="2070100" y="6586268"/>
              <a:ext cx="4638600" cy="7389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1200" b="0" i="0" u="none" strike="noStrike" cap="none">
                <a:solidFill>
                  <a:schemeClr val="dk1"/>
                </a:solidFill>
                <a:latin typeface="Calibri"/>
                <a:ea typeface="Calibri"/>
                <a:cs typeface="Calibri"/>
                <a:sym typeface="Calibri"/>
              </a:endParaRPr>
            </a:p>
          </p:txBody>
        </p:sp>
        <p:pic>
          <p:nvPicPr>
            <p:cNvPr id="53" name="Google Shape;53;gf8f86123c2_0_280"/>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54" name="Google Shape;54;gf8f86123c2_0_280"/>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55" name="Google Shape;55;gf8f86123c2_0_280"/>
          <p:cNvPicPr preferRelativeResize="0"/>
          <p:nvPr/>
        </p:nvPicPr>
        <p:blipFill rotWithShape="1">
          <a:blip r:embed="rId4">
            <a:alphaModFix/>
          </a:blip>
          <a:srcRect/>
          <a:stretch/>
        </p:blipFill>
        <p:spPr>
          <a:xfrm>
            <a:off x="6998234" y="2675313"/>
            <a:ext cx="6624830" cy="483038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body" idx="1"/>
          </p:nvPr>
        </p:nvSpPr>
        <p:spPr>
          <a:xfrm>
            <a:off x="500062" y="1466850"/>
            <a:ext cx="12331542" cy="5538476"/>
          </a:xfrm>
          <a:prstGeom prst="rect">
            <a:avLst/>
          </a:prstGeom>
          <a:noFill/>
          <a:ln>
            <a:noFill/>
          </a:ln>
        </p:spPr>
        <p:txBody>
          <a:bodyPr spcFirstLastPara="1" wrap="square" lIns="45700" tIns="45700" rIns="45700" bIns="45700" anchor="t" anchorCtr="0">
            <a:normAutofit/>
          </a:bodyPr>
          <a:lstStyle>
            <a:lvl1pPr marL="457200" marR="0" lvl="0" indent="-228600" algn="just" rtl="0">
              <a:lnSpc>
                <a:spcPct val="142857"/>
              </a:lnSpc>
              <a:spcBef>
                <a:spcPts val="600"/>
              </a:spcBef>
              <a:spcAft>
                <a:spcPts val="0"/>
              </a:spcAft>
              <a:buClr>
                <a:srgbClr val="44546A"/>
              </a:buClr>
              <a:buSzPts val="2100"/>
              <a:buFont typeface="Calibri"/>
              <a:buNone/>
              <a:defRPr sz="2100" b="0" i="0" u="none" strike="noStrike" cap="none">
                <a:solidFill>
                  <a:srgbClr val="44546A"/>
                </a:solidFill>
                <a:latin typeface="Calibri"/>
                <a:ea typeface="Calibri"/>
                <a:cs typeface="Calibri"/>
                <a:sym typeface="Calibri"/>
              </a:defRPr>
            </a:lvl1pPr>
            <a:lvl2pPr marL="914400" marR="0" lvl="1"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2pPr>
            <a:lvl3pPr marL="1371600" marR="0" lvl="2"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3pPr>
            <a:lvl4pPr marL="1828800" marR="0" lvl="3"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4pPr>
            <a:lvl5pPr marL="2286000" marR="0" lvl="4"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5pPr>
            <a:lvl6pPr marL="2743200" marR="0" lvl="5"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6pPr>
            <a:lvl7pPr marL="3200400" marR="0" lvl="6"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7pPr>
            <a:lvl8pPr marL="3657600" marR="0" lvl="7"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8pPr>
            <a:lvl9pPr marL="4114800" marR="0" lvl="8"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9pPr>
          </a:lstStyle>
          <a:p>
            <a:endParaRPr/>
          </a:p>
        </p:txBody>
      </p:sp>
      <p:sp>
        <p:nvSpPr>
          <p:cNvPr id="7" name="Google Shape;7;p37"/>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2pPr>
            <a:lvl3pPr marR="0" lvl="2"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3pPr>
            <a:lvl4pPr marR="0" lvl="3"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4pPr>
            <a:lvl5pPr marR="0" lvl="4"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5pPr>
            <a:lvl6pPr marR="0" lvl="5"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6pPr>
            <a:lvl7pPr marR="0" lvl="6"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7pPr>
            <a:lvl8pPr marR="0" lvl="7"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8pPr>
            <a:lvl9pPr marR="0" lvl="8"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9pPr>
          </a:lstStyle>
          <a:p>
            <a:endParaRPr/>
          </a:p>
        </p:txBody>
      </p:sp>
      <p:sp>
        <p:nvSpPr>
          <p:cNvPr id="8" name="Google Shape;8;p37"/>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
        <p:cNvGrpSpPr/>
        <p:nvPr/>
      </p:nvGrpSpPr>
      <p:grpSpPr>
        <a:xfrm>
          <a:off x="0" y="0"/>
          <a:ext cx="0" cy="0"/>
          <a:chOff x="0" y="0"/>
          <a:chExt cx="0" cy="0"/>
        </a:xfrm>
      </p:grpSpPr>
      <p:sp>
        <p:nvSpPr>
          <p:cNvPr id="47" name="Google Shape;47;gf8f86123c2_0_26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title"/>
          </p:nvPr>
        </p:nvSpPr>
        <p:spPr>
          <a:xfrm>
            <a:off x="310398" y="2286973"/>
            <a:ext cx="7022388" cy="978636"/>
          </a:xfrm>
          <a:prstGeom prst="rect">
            <a:avLst/>
          </a:prstGeom>
          <a:noFill/>
          <a:ln>
            <a:noFill/>
          </a:ln>
        </p:spPr>
        <p:txBody>
          <a:bodyPr spcFirstLastPara="1" wrap="square" lIns="45700" tIns="45700" rIns="45700" bIns="45700" anchor="t" anchorCtr="0">
            <a:normAutofit/>
          </a:bodyPr>
          <a:lstStyle/>
          <a:p>
            <a:pPr lvl="0">
              <a:buSzPts val="3080"/>
            </a:pPr>
            <a:br>
              <a:rPr lang="en-US" sz="3080" dirty="0"/>
            </a:br>
            <a:r>
              <a:rPr lang="en-US" sz="3080" dirty="0"/>
              <a:t> </a:t>
            </a:r>
            <a:r>
              <a:rPr lang="en-US" sz="3080" dirty="0" err="1"/>
              <a:t>Educazione</a:t>
            </a:r>
            <a:r>
              <a:rPr lang="en-US" sz="3200" dirty="0">
                <a:latin typeface="Calibri"/>
                <a:ea typeface="Calibri"/>
                <a:cs typeface="Calibri"/>
                <a:sym typeface="Calibri"/>
              </a:rPr>
              <a:t> </a:t>
            </a:r>
            <a:r>
              <a:rPr lang="en-US" sz="3200" dirty="0" err="1">
                <a:latin typeface="Calibri"/>
                <a:ea typeface="Calibri"/>
                <a:cs typeface="Calibri"/>
                <a:sym typeface="Calibri"/>
              </a:rPr>
              <a:t>Finanziaria</a:t>
            </a:r>
            <a:r>
              <a:rPr lang="en-US" sz="3200" dirty="0">
                <a:latin typeface="Calibri"/>
                <a:ea typeface="Calibri"/>
                <a:cs typeface="Calibri"/>
                <a:sym typeface="Calibri"/>
              </a:rPr>
              <a:t> per le </a:t>
            </a:r>
            <a:r>
              <a:rPr lang="en-US" sz="3200" dirty="0" err="1">
                <a:latin typeface="Calibri"/>
                <a:ea typeface="Calibri"/>
                <a:cs typeface="Calibri"/>
                <a:sym typeface="Calibri"/>
              </a:rPr>
              <a:t>Famiglie</a:t>
            </a:r>
            <a:endParaRPr sz="3200" dirty="0"/>
          </a:p>
        </p:txBody>
      </p:sp>
      <p:sp>
        <p:nvSpPr>
          <p:cNvPr id="70" name="Google Shape;70;p1"/>
          <p:cNvSpPr txBox="1">
            <a:spLocks noGrp="1"/>
          </p:cNvSpPr>
          <p:nvPr>
            <p:ph type="body" idx="1"/>
          </p:nvPr>
        </p:nvSpPr>
        <p:spPr>
          <a:xfrm>
            <a:off x="310398" y="3648199"/>
            <a:ext cx="7022388" cy="2391093"/>
          </a:xfrm>
          <a:prstGeom prst="rect">
            <a:avLst/>
          </a:prstGeom>
          <a:noFill/>
          <a:ln>
            <a:noFill/>
          </a:ln>
        </p:spPr>
        <p:txBody>
          <a:bodyPr spcFirstLastPara="1" wrap="square" lIns="45700" tIns="45700" rIns="45700" bIns="45700" anchor="t" anchorCtr="0">
            <a:noAutofit/>
          </a:bodyPr>
          <a:lstStyle/>
          <a:p>
            <a:pPr marL="0" lvl="0" indent="0">
              <a:spcBef>
                <a:spcPts val="0"/>
              </a:spcBef>
              <a:buSzPct val="108107"/>
            </a:pPr>
            <a:r>
              <a:rPr lang="en-US" sz="2800" dirty="0" err="1">
                <a:solidFill>
                  <a:schemeClr val="accent4">
                    <a:lumMod val="90000"/>
                    <a:lumOff val="10000"/>
                  </a:schemeClr>
                </a:solidFill>
                <a:latin typeface="Calibri"/>
                <a:cs typeface="Calibri"/>
                <a:sym typeface="Calibri"/>
              </a:rPr>
              <a:t>Formazione</a:t>
            </a:r>
            <a:r>
              <a:rPr lang="en-US" sz="2800" dirty="0">
                <a:solidFill>
                  <a:schemeClr val="accent4">
                    <a:lumMod val="90000"/>
                    <a:lumOff val="10000"/>
                  </a:schemeClr>
                </a:solidFill>
                <a:latin typeface="Calibri"/>
                <a:cs typeface="Calibri"/>
                <a:sym typeface="Calibri"/>
              </a:rPr>
              <a:t> per </a:t>
            </a:r>
            <a:r>
              <a:rPr lang="en-US" sz="2800" dirty="0" err="1">
                <a:solidFill>
                  <a:schemeClr val="accent4">
                    <a:lumMod val="90000"/>
                    <a:lumOff val="10000"/>
                  </a:schemeClr>
                </a:solidFill>
                <a:latin typeface="Calibri"/>
                <a:cs typeface="Calibri"/>
                <a:sym typeface="Calibri"/>
              </a:rPr>
              <a:t>il</a:t>
            </a:r>
            <a:r>
              <a:rPr lang="en-US" sz="2800" dirty="0">
                <a:solidFill>
                  <a:schemeClr val="accent4">
                    <a:lumMod val="90000"/>
                    <a:lumOff val="10000"/>
                  </a:schemeClr>
                </a:solidFill>
                <a:latin typeface="Calibri"/>
                <a:cs typeface="Calibri"/>
                <a:sym typeface="Calibri"/>
              </a:rPr>
              <a:t> </a:t>
            </a:r>
            <a:r>
              <a:rPr lang="en-US" sz="2800" dirty="0" err="1">
                <a:solidFill>
                  <a:schemeClr val="accent4">
                    <a:lumMod val="90000"/>
                    <a:lumOff val="10000"/>
                  </a:schemeClr>
                </a:solidFill>
                <a:latin typeface="Calibri"/>
                <a:cs typeface="Calibri"/>
                <a:sym typeface="Calibri"/>
              </a:rPr>
              <a:t>Formatore</a:t>
            </a:r>
            <a:r>
              <a:rPr lang="en-US" sz="2800" dirty="0">
                <a:solidFill>
                  <a:schemeClr val="accent4">
                    <a:lumMod val="90000"/>
                    <a:lumOff val="10000"/>
                  </a:schemeClr>
                </a:solidFill>
                <a:latin typeface="Calibri"/>
                <a:cs typeface="Calibri"/>
                <a:sym typeface="Calibri"/>
              </a:rPr>
              <a:t> Modulo </a:t>
            </a:r>
            <a:r>
              <a:rPr lang="en-US" sz="2800" dirty="0">
                <a:solidFill>
                  <a:schemeClr val="accent4">
                    <a:lumMod val="90000"/>
                    <a:lumOff val="10000"/>
                  </a:schemeClr>
                </a:solidFill>
                <a:latin typeface="Calibri"/>
                <a:ea typeface="Calibri"/>
                <a:cs typeface="Calibri"/>
                <a:sym typeface="Calibri"/>
              </a:rPr>
              <a:t>2 </a:t>
            </a:r>
          </a:p>
          <a:p>
            <a:pPr marL="0" lvl="0" indent="0" algn="l" rtl="0">
              <a:lnSpc>
                <a:spcPct val="90000"/>
              </a:lnSpc>
              <a:spcBef>
                <a:spcPts val="0"/>
              </a:spcBef>
              <a:spcAft>
                <a:spcPts val="0"/>
              </a:spcAft>
              <a:buClr>
                <a:schemeClr val="accent2"/>
              </a:buClr>
              <a:buSzPct val="108107"/>
              <a:buFont typeface="Calibri"/>
              <a:buNone/>
            </a:pPr>
            <a:endParaRPr lang="en-US" sz="2800" dirty="0">
              <a:solidFill>
                <a:schemeClr val="accent4">
                  <a:lumMod val="90000"/>
                  <a:lumOff val="10000"/>
                </a:schemeClr>
              </a:solidFill>
              <a:latin typeface="Calibri"/>
              <a:ea typeface="Calibri"/>
              <a:cs typeface="Calibri"/>
              <a:sym typeface="Calibri"/>
            </a:endParaRPr>
          </a:p>
          <a:p>
            <a:pPr marL="0" lvl="0" indent="0" algn="l" rtl="0">
              <a:lnSpc>
                <a:spcPct val="90000"/>
              </a:lnSpc>
              <a:spcBef>
                <a:spcPts val="900"/>
              </a:spcBef>
              <a:spcAft>
                <a:spcPts val="0"/>
              </a:spcAft>
              <a:buClr>
                <a:schemeClr val="accent2"/>
              </a:buClr>
              <a:buSzPct val="108107"/>
              <a:buFont typeface="Calibri"/>
              <a:buNone/>
            </a:pP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Individuazione</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della</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terminologia</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e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dei</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concetti</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finanziari</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principali</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e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valutazione</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dei</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rapporti</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finanziari</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nelle</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varie</a:t>
            </a:r>
            <a:r>
              <a:rPr lang="en-GB" sz="2800" b="0" dirty="0">
                <a:solidFill>
                  <a:schemeClr val="accent4">
                    <a:lumMod val="90000"/>
                    <a:lumOff val="10000"/>
                  </a:schemeClr>
                </a:solidFill>
                <a:latin typeface="Calibri" panose="020F0502020204030204" pitchFamily="34" charset="0"/>
                <a:cs typeface="Calibri" panose="020F0502020204030204" pitchFamily="34" charset="0"/>
              </a:rPr>
              <a:t> </a:t>
            </a:r>
            <a:r>
              <a:rPr lang="en-GB" sz="2800" b="0" dirty="0" err="1">
                <a:solidFill>
                  <a:schemeClr val="accent4">
                    <a:lumMod val="90000"/>
                    <a:lumOff val="10000"/>
                  </a:schemeClr>
                </a:solidFill>
                <a:latin typeface="Calibri" panose="020F0502020204030204" pitchFamily="34" charset="0"/>
                <a:cs typeface="Calibri" panose="020F0502020204030204" pitchFamily="34" charset="0"/>
              </a:rPr>
              <a:t>comunità</a:t>
            </a:r>
            <a:endParaRPr sz="2800" b="0" dirty="0">
              <a:solidFill>
                <a:schemeClr val="accent4">
                  <a:lumMod val="90000"/>
                  <a:lumOff val="1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p:nvPr/>
        </p:nvSpPr>
        <p:spPr>
          <a:xfrm>
            <a:off x="372290" y="2412083"/>
            <a:ext cx="3608039" cy="242973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accent2"/>
              </a:buClr>
              <a:buSzPts val="2800"/>
              <a:buFont typeface="Calibri"/>
              <a:buNone/>
            </a:pPr>
            <a:r>
              <a:rPr lang="en-US" sz="3200" i="0" u="none" strike="noStrike" cap="none" dirty="0">
                <a:solidFill>
                  <a:schemeClr val="accent2"/>
                </a:solidFill>
                <a:latin typeface="Calibri"/>
                <a:ea typeface="Calibri"/>
                <a:cs typeface="Calibri"/>
                <a:sym typeface="Calibri"/>
              </a:rPr>
              <a:t>     </a:t>
            </a:r>
            <a:r>
              <a:rPr lang="en-US" sz="3200" i="0" u="none" strike="noStrike" cap="none" dirty="0" err="1">
                <a:solidFill>
                  <a:schemeClr val="accent2"/>
                </a:solidFill>
                <a:latin typeface="Calibri"/>
                <a:ea typeface="Calibri"/>
                <a:cs typeface="Calibri"/>
                <a:sym typeface="Calibri"/>
              </a:rPr>
              <a:t>Pausa</a:t>
            </a:r>
            <a:r>
              <a:rPr lang="en-US" sz="3200" i="0" u="none" strike="noStrike" cap="none" dirty="0">
                <a:solidFill>
                  <a:schemeClr val="accent2"/>
                </a:solidFill>
                <a:latin typeface="Calibri"/>
                <a:ea typeface="Calibri"/>
                <a:cs typeface="Calibri"/>
                <a:sym typeface="Calibri"/>
              </a:rPr>
              <a:t> </a:t>
            </a:r>
            <a:r>
              <a:rPr lang="en-US" sz="3200" i="0" u="none" strike="noStrike" cap="none" dirty="0" err="1">
                <a:solidFill>
                  <a:schemeClr val="accent2"/>
                </a:solidFill>
                <a:latin typeface="Calibri"/>
                <a:ea typeface="Calibri"/>
                <a:cs typeface="Calibri"/>
                <a:sym typeface="Calibri"/>
              </a:rPr>
              <a:t>caffé</a:t>
            </a:r>
            <a:endParaRPr lang="en-US" sz="3200" dirty="0">
              <a:solidFill>
                <a:schemeClr val="accent2"/>
              </a:solidFill>
              <a:latin typeface="Calibri"/>
              <a:ea typeface="Calibri"/>
              <a:cs typeface="Calibri"/>
              <a:sym typeface="Calibri"/>
            </a:endParaRPr>
          </a:p>
          <a:p>
            <a:pPr marL="0" marR="0" lvl="0" indent="0" algn="ctr" rtl="0">
              <a:lnSpc>
                <a:spcPct val="90000"/>
              </a:lnSpc>
              <a:spcBef>
                <a:spcPts val="0"/>
              </a:spcBef>
              <a:spcAft>
                <a:spcPts val="0"/>
              </a:spcAft>
              <a:buClr>
                <a:schemeClr val="accent2"/>
              </a:buClr>
              <a:buSzPts val="2800"/>
              <a:buFont typeface="Calibri"/>
              <a:buNone/>
            </a:pPr>
            <a:r>
              <a:rPr lang="en-US" sz="3200" dirty="0">
                <a:solidFill>
                  <a:schemeClr val="accent2"/>
                </a:solidFill>
                <a:latin typeface="Calibri"/>
                <a:ea typeface="Calibri"/>
                <a:cs typeface="Calibri"/>
                <a:sym typeface="Calibri"/>
              </a:rPr>
              <a:t>   </a:t>
            </a:r>
            <a:r>
              <a:rPr lang="en-US" sz="3200" dirty="0" err="1">
                <a:solidFill>
                  <a:schemeClr val="accent2"/>
                </a:solidFill>
                <a:latin typeface="Calibri"/>
                <a:ea typeface="Calibri"/>
                <a:cs typeface="Calibri"/>
                <a:sym typeface="Calibri"/>
              </a:rPr>
              <a:t>nel</a:t>
            </a:r>
            <a:r>
              <a:rPr lang="en-US" sz="3200" dirty="0">
                <a:solidFill>
                  <a:schemeClr val="accent2"/>
                </a:solidFill>
                <a:latin typeface="Calibri"/>
                <a:ea typeface="Calibri"/>
                <a:cs typeface="Calibri"/>
                <a:sym typeface="Calibri"/>
              </a:rPr>
              <a:t> </a:t>
            </a:r>
            <a:r>
              <a:rPr lang="en-US" sz="3200" dirty="0" err="1">
                <a:solidFill>
                  <a:schemeClr val="accent2"/>
                </a:solidFill>
                <a:latin typeface="Calibri"/>
                <a:ea typeface="Calibri"/>
                <a:cs typeface="Calibri"/>
                <a:sym typeface="Calibri"/>
              </a:rPr>
              <a:t>mentre</a:t>
            </a:r>
            <a:r>
              <a:rPr lang="en-US" sz="3200" dirty="0">
                <a:solidFill>
                  <a:schemeClr val="accent2"/>
                </a:solidFill>
                <a:latin typeface="Calibri"/>
                <a:ea typeface="Calibri"/>
                <a:cs typeface="Calibri"/>
                <a:sym typeface="Calibri"/>
              </a:rPr>
              <a:t> </a:t>
            </a:r>
            <a:r>
              <a:rPr lang="en-US" sz="3200" dirty="0" err="1">
                <a:solidFill>
                  <a:schemeClr val="accent2"/>
                </a:solidFill>
                <a:latin typeface="Calibri"/>
                <a:ea typeface="Calibri"/>
                <a:cs typeface="Calibri"/>
                <a:sym typeface="Calibri"/>
              </a:rPr>
              <a:t>scarica</a:t>
            </a:r>
            <a:r>
              <a:rPr lang="en-US" sz="3200" dirty="0">
                <a:solidFill>
                  <a:schemeClr val="accent2"/>
                </a:solidFill>
                <a:latin typeface="Calibri"/>
                <a:ea typeface="Calibri"/>
                <a:cs typeface="Calibri"/>
                <a:sym typeface="Calibri"/>
              </a:rPr>
              <a:t> ed </a:t>
            </a:r>
            <a:r>
              <a:rPr lang="en-US" sz="3200" dirty="0" err="1">
                <a:solidFill>
                  <a:schemeClr val="accent2"/>
                </a:solidFill>
                <a:latin typeface="Calibri"/>
                <a:ea typeface="Calibri"/>
                <a:cs typeface="Calibri"/>
                <a:sym typeface="Calibri"/>
              </a:rPr>
              <a:t>esamina</a:t>
            </a:r>
            <a:r>
              <a:rPr lang="en-US" sz="3200" dirty="0">
                <a:solidFill>
                  <a:schemeClr val="accent2"/>
                </a:solidFill>
                <a:latin typeface="Calibri"/>
                <a:ea typeface="Calibri"/>
                <a:cs typeface="Calibri"/>
                <a:sym typeface="Calibri"/>
              </a:rPr>
              <a:t> </a:t>
            </a:r>
            <a:r>
              <a:rPr lang="en-US" sz="3200" dirty="0" err="1">
                <a:solidFill>
                  <a:schemeClr val="accent2"/>
                </a:solidFill>
                <a:latin typeface="Calibri"/>
                <a:ea typeface="Calibri"/>
                <a:cs typeface="Calibri"/>
                <a:sym typeface="Calibri"/>
              </a:rPr>
              <a:t>l’App</a:t>
            </a:r>
            <a:r>
              <a:rPr lang="en-US" sz="3200" dirty="0">
                <a:solidFill>
                  <a:schemeClr val="accent2"/>
                </a:solidFill>
                <a:latin typeface="Calibri"/>
                <a:ea typeface="Calibri"/>
                <a:cs typeface="Calibri"/>
                <a:sym typeface="Calibri"/>
              </a:rPr>
              <a:t> Money Matters </a:t>
            </a:r>
            <a:endParaRPr sz="3200" i="0" u="none" strike="noStrike" cap="none" dirty="0">
              <a:solidFill>
                <a:srgbClr val="000000"/>
              </a:solidFill>
              <a:latin typeface="Arial"/>
              <a:ea typeface="Arial"/>
              <a:cs typeface="Arial"/>
              <a:sym typeface="Arial"/>
            </a:endParaRPr>
          </a:p>
        </p:txBody>
      </p:sp>
      <p:pic>
        <p:nvPicPr>
          <p:cNvPr id="248" name="Google Shape;248;p32"/>
          <p:cNvPicPr preferRelativeResize="0"/>
          <p:nvPr/>
        </p:nvPicPr>
        <p:blipFill rotWithShape="1">
          <a:blip r:embed="rId3">
            <a:alphaModFix/>
          </a:blip>
          <a:srcRect t="30529" b="21744"/>
          <a:stretch/>
        </p:blipFill>
        <p:spPr>
          <a:xfrm>
            <a:off x="4851700" y="1412854"/>
            <a:ext cx="6932567" cy="46799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406400" y="3037077"/>
            <a:ext cx="9450308" cy="1060950"/>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44546A"/>
              </a:buClr>
              <a:buSzPts val="4000"/>
              <a:buFont typeface="Calibri"/>
              <a:buNone/>
            </a:pPr>
            <a:r>
              <a:rPr lang="en-US" sz="4000" dirty="0" err="1">
                <a:latin typeface="Calibri"/>
                <a:ea typeface="Calibri"/>
                <a:cs typeface="Calibri"/>
                <a:sym typeface="Calibri"/>
              </a:rPr>
              <a:t>Denaro</a:t>
            </a:r>
            <a:r>
              <a:rPr lang="en-US" sz="4000" dirty="0">
                <a:latin typeface="Calibri"/>
                <a:ea typeface="Calibri"/>
                <a:cs typeface="Calibri"/>
                <a:sym typeface="Calibri"/>
              </a:rPr>
              <a:t> e </a:t>
            </a:r>
            <a:r>
              <a:rPr lang="en-US" sz="4000" dirty="0" err="1">
                <a:latin typeface="Calibri"/>
                <a:ea typeface="Calibri"/>
                <a:cs typeface="Calibri"/>
                <a:sym typeface="Calibri"/>
              </a:rPr>
              <a:t>Cultura</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7"/>
          <p:cNvSpPr txBox="1">
            <a:spLocks noGrp="1"/>
          </p:cNvSpPr>
          <p:nvPr>
            <p:ph type="title"/>
          </p:nvPr>
        </p:nvSpPr>
        <p:spPr>
          <a:xfrm>
            <a:off x="202695" y="794765"/>
            <a:ext cx="6165001"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ct val="111111"/>
              <a:buFont typeface="Calibri"/>
              <a:buNone/>
            </a:pPr>
            <a:r>
              <a:rPr lang="en-US" sz="3200" dirty="0" err="1"/>
              <a:t>Denaro</a:t>
            </a:r>
            <a:r>
              <a:rPr lang="en-US" sz="3200" dirty="0"/>
              <a:t> e </a:t>
            </a:r>
            <a:r>
              <a:rPr lang="en-US" sz="3200" dirty="0" err="1"/>
              <a:t>Cultura</a:t>
            </a:r>
            <a:r>
              <a:rPr lang="en-US" sz="3200" dirty="0"/>
              <a:t> </a:t>
            </a:r>
            <a:endParaRPr sz="3200" dirty="0"/>
          </a:p>
        </p:txBody>
      </p:sp>
      <p:sp>
        <p:nvSpPr>
          <p:cNvPr id="330" name="Google Shape;330;p47"/>
          <p:cNvSpPr txBox="1"/>
          <p:nvPr/>
        </p:nvSpPr>
        <p:spPr>
          <a:xfrm>
            <a:off x="0" y="1480450"/>
            <a:ext cx="12778787"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200" b="1" i="1" u="none" strike="noStrike" cap="none" dirty="0">
                <a:solidFill>
                  <a:srgbClr val="C00000"/>
                </a:solidFill>
                <a:latin typeface="Calibri"/>
                <a:ea typeface="Calibri"/>
                <a:cs typeface="Calibri"/>
                <a:sym typeface="Calibri"/>
              </a:rPr>
              <a:t>“La </a:t>
            </a:r>
            <a:r>
              <a:rPr lang="en-US" sz="3200" b="1" i="1" u="none" strike="noStrike" cap="none" dirty="0" err="1">
                <a:solidFill>
                  <a:srgbClr val="C00000"/>
                </a:solidFill>
                <a:latin typeface="Calibri"/>
                <a:ea typeface="Calibri"/>
                <a:cs typeface="Calibri"/>
                <a:sym typeface="Calibri"/>
              </a:rPr>
              <a:t>verità</a:t>
            </a:r>
            <a:r>
              <a:rPr lang="en-US" sz="3200" b="1" i="1" u="none" strike="noStrike" cap="none" dirty="0">
                <a:solidFill>
                  <a:srgbClr val="C00000"/>
                </a:solidFill>
                <a:latin typeface="Calibri"/>
                <a:ea typeface="Calibri"/>
                <a:cs typeface="Calibri"/>
                <a:sym typeface="Calibri"/>
              </a:rPr>
              <a:t> è </a:t>
            </a:r>
            <a:r>
              <a:rPr lang="en-US" sz="3200" b="1" i="1" u="none" strike="noStrike" cap="none" dirty="0" err="1">
                <a:solidFill>
                  <a:srgbClr val="C00000"/>
                </a:solidFill>
                <a:latin typeface="Calibri"/>
                <a:ea typeface="Calibri"/>
                <a:cs typeface="Calibri"/>
                <a:sym typeface="Calibri"/>
              </a:rPr>
              <a:t>che</a:t>
            </a:r>
            <a:r>
              <a:rPr lang="en-US" sz="3200" b="1" i="1" u="none" strike="noStrike" cap="none" dirty="0">
                <a:solidFill>
                  <a:srgbClr val="C00000"/>
                </a:solidFill>
                <a:latin typeface="Calibri"/>
                <a:ea typeface="Calibri"/>
                <a:cs typeface="Calibri"/>
                <a:sym typeface="Calibri"/>
              </a:rPr>
              <a:t> </a:t>
            </a:r>
            <a:r>
              <a:rPr lang="en-US" sz="3200" b="1" i="1" u="none" strike="noStrike" cap="none" dirty="0" err="1">
                <a:solidFill>
                  <a:srgbClr val="C00000"/>
                </a:solidFill>
                <a:latin typeface="Calibri"/>
                <a:ea typeface="Calibri"/>
                <a:cs typeface="Calibri"/>
                <a:sym typeface="Calibri"/>
              </a:rPr>
              <a:t>ogni</a:t>
            </a:r>
            <a:r>
              <a:rPr lang="en-US" sz="3200" b="1" i="1" u="none" strike="noStrike" cap="none" dirty="0">
                <a:solidFill>
                  <a:srgbClr val="C00000"/>
                </a:solidFill>
                <a:latin typeface="Calibri"/>
                <a:ea typeface="Calibri"/>
                <a:cs typeface="Calibri"/>
                <a:sym typeface="Calibri"/>
              </a:rPr>
              <a:t> </a:t>
            </a:r>
            <a:r>
              <a:rPr lang="en-US" sz="3200" b="1" i="1" u="none" strike="noStrike" cap="none" dirty="0" err="1">
                <a:solidFill>
                  <a:srgbClr val="C00000"/>
                </a:solidFill>
                <a:latin typeface="Calibri"/>
                <a:ea typeface="Calibri"/>
                <a:cs typeface="Calibri"/>
                <a:sym typeface="Calibri"/>
              </a:rPr>
              <a:t>aspetto</a:t>
            </a:r>
            <a:r>
              <a:rPr lang="en-US" sz="3200" b="1" i="1" u="none" strike="noStrike" cap="none" dirty="0">
                <a:solidFill>
                  <a:srgbClr val="C00000"/>
                </a:solidFill>
                <a:latin typeface="Calibri"/>
                <a:ea typeface="Calibri"/>
                <a:cs typeface="Calibri"/>
                <a:sym typeface="Calibri"/>
              </a:rPr>
              <a:t> </a:t>
            </a:r>
            <a:r>
              <a:rPr lang="en-US" sz="3200" b="1" i="1" u="none" strike="noStrike" cap="none" dirty="0" err="1">
                <a:solidFill>
                  <a:srgbClr val="C00000"/>
                </a:solidFill>
                <a:latin typeface="Calibri"/>
                <a:ea typeface="Calibri"/>
                <a:cs typeface="Calibri"/>
                <a:sym typeface="Calibri"/>
              </a:rPr>
              <a:t>delle</a:t>
            </a:r>
            <a:r>
              <a:rPr lang="en-US" sz="3200" b="1" i="1" u="none" strike="noStrike" cap="none" dirty="0">
                <a:solidFill>
                  <a:srgbClr val="C00000"/>
                </a:solidFill>
                <a:latin typeface="Calibri"/>
                <a:ea typeface="Calibri"/>
                <a:cs typeface="Calibri"/>
                <a:sym typeface="Calibri"/>
              </a:rPr>
              <a:t> </a:t>
            </a:r>
            <a:r>
              <a:rPr lang="en-US" sz="3200" b="1" i="1" u="none" strike="noStrike" cap="none" dirty="0" err="1">
                <a:solidFill>
                  <a:srgbClr val="C00000"/>
                </a:solidFill>
                <a:latin typeface="Calibri"/>
                <a:ea typeface="Calibri"/>
                <a:cs typeface="Calibri"/>
                <a:sym typeface="Calibri"/>
              </a:rPr>
              <a:t>tue</a:t>
            </a:r>
            <a:r>
              <a:rPr lang="en-US" sz="3200" b="1" i="1" u="none" strike="noStrike" cap="none" dirty="0">
                <a:solidFill>
                  <a:srgbClr val="C00000"/>
                </a:solidFill>
                <a:latin typeface="Calibri"/>
                <a:ea typeface="Calibri"/>
                <a:cs typeface="Calibri"/>
                <a:sym typeface="Calibri"/>
              </a:rPr>
              <a:t> </a:t>
            </a:r>
            <a:r>
              <a:rPr lang="en-US" sz="3200" b="1" i="1" u="none" strike="noStrike" cap="none" dirty="0" err="1">
                <a:solidFill>
                  <a:srgbClr val="C00000"/>
                </a:solidFill>
                <a:latin typeface="Calibri"/>
                <a:ea typeface="Calibri"/>
                <a:cs typeface="Calibri"/>
                <a:sym typeface="Calibri"/>
              </a:rPr>
              <a:t>finanze</a:t>
            </a:r>
            <a:r>
              <a:rPr lang="en-US" sz="3200" b="1" i="1" u="none" strike="noStrike" cap="none" dirty="0">
                <a:solidFill>
                  <a:srgbClr val="C00000"/>
                </a:solidFill>
                <a:latin typeface="Calibri"/>
                <a:ea typeface="Calibri"/>
                <a:cs typeface="Calibri"/>
                <a:sym typeface="Calibri"/>
              </a:rPr>
              <a:t> è </a:t>
            </a:r>
            <a:r>
              <a:rPr lang="en-US" sz="3200" b="1" i="1" u="none" strike="noStrike" cap="none" dirty="0" err="1">
                <a:solidFill>
                  <a:srgbClr val="C00000"/>
                </a:solidFill>
                <a:latin typeface="Calibri"/>
                <a:ea typeface="Calibri"/>
                <a:cs typeface="Calibri"/>
                <a:sym typeface="Calibri"/>
              </a:rPr>
              <a:t>direttamente</a:t>
            </a:r>
            <a:r>
              <a:rPr lang="en-US" sz="3200" b="1" i="1" u="none" strike="noStrike" cap="none" dirty="0">
                <a:solidFill>
                  <a:srgbClr val="C00000"/>
                </a:solidFill>
                <a:latin typeface="Calibri"/>
                <a:ea typeface="Calibri"/>
                <a:cs typeface="Calibri"/>
                <a:sym typeface="Calibri"/>
              </a:rPr>
              <a:t> </a:t>
            </a:r>
            <a:r>
              <a:rPr lang="en-US" sz="3200" b="1" i="1" u="none" strike="noStrike" cap="none" dirty="0" err="1">
                <a:solidFill>
                  <a:srgbClr val="C00000"/>
                </a:solidFill>
                <a:latin typeface="Calibri"/>
                <a:ea typeface="Calibri"/>
                <a:cs typeface="Calibri"/>
                <a:sym typeface="Calibri"/>
              </a:rPr>
              <a:t>influenzato</a:t>
            </a:r>
            <a:r>
              <a:rPr lang="en-US" sz="3200" b="1" i="1" u="none" strike="noStrike" cap="none" dirty="0">
                <a:solidFill>
                  <a:srgbClr val="C00000"/>
                </a:solidFill>
                <a:latin typeface="Calibri"/>
                <a:ea typeface="Calibri"/>
                <a:cs typeface="Calibri"/>
                <a:sym typeface="Calibri"/>
              </a:rPr>
              <a:t> </a:t>
            </a:r>
            <a:r>
              <a:rPr lang="en-US" sz="3200" b="1" i="1" u="none" strike="noStrike" cap="none" dirty="0" err="1">
                <a:solidFill>
                  <a:srgbClr val="C00000"/>
                </a:solidFill>
                <a:latin typeface="Calibri"/>
                <a:ea typeface="Calibri"/>
                <a:cs typeface="Calibri"/>
                <a:sym typeface="Calibri"/>
              </a:rPr>
              <a:t>dalla</a:t>
            </a:r>
            <a:r>
              <a:rPr lang="en-US" sz="3200" b="1" i="1" u="none" strike="noStrike" cap="none" dirty="0">
                <a:solidFill>
                  <a:srgbClr val="C00000"/>
                </a:solidFill>
                <a:latin typeface="Calibri"/>
                <a:ea typeface="Calibri"/>
                <a:cs typeface="Calibri"/>
                <a:sym typeface="Calibri"/>
              </a:rPr>
              <a:t> </a:t>
            </a:r>
            <a:r>
              <a:rPr lang="en-US" sz="3200" b="1" i="1" u="none" strike="noStrike" cap="none" dirty="0" err="1">
                <a:solidFill>
                  <a:srgbClr val="C00000"/>
                </a:solidFill>
                <a:latin typeface="Calibri"/>
                <a:ea typeface="Calibri"/>
                <a:cs typeface="Calibri"/>
                <a:sym typeface="Calibri"/>
              </a:rPr>
              <a:t>tua</a:t>
            </a:r>
            <a:r>
              <a:rPr lang="en-US" sz="3200" b="1" i="1" u="none" strike="noStrike" cap="none" dirty="0">
                <a:solidFill>
                  <a:srgbClr val="C00000"/>
                </a:solidFill>
                <a:latin typeface="Calibri"/>
                <a:ea typeface="Calibri"/>
                <a:cs typeface="Calibri"/>
                <a:sym typeface="Calibri"/>
              </a:rPr>
              <a:t> </a:t>
            </a:r>
            <a:r>
              <a:rPr lang="en-US" sz="3200" b="1" i="1" u="none" strike="noStrike" cap="none" dirty="0" err="1">
                <a:solidFill>
                  <a:srgbClr val="C00000"/>
                </a:solidFill>
                <a:latin typeface="Calibri"/>
                <a:ea typeface="Calibri"/>
                <a:cs typeface="Calibri"/>
                <a:sym typeface="Calibri"/>
              </a:rPr>
              <a:t>identità</a:t>
            </a:r>
            <a:r>
              <a:rPr lang="en-US" sz="3200" b="1" i="1" u="none" strike="noStrike" cap="none" dirty="0">
                <a:solidFill>
                  <a:srgbClr val="C00000"/>
                </a:solidFill>
                <a:latin typeface="Calibri"/>
                <a:ea typeface="Calibri"/>
                <a:cs typeface="Calibri"/>
                <a:sym typeface="Calibri"/>
              </a:rPr>
              <a:t> e </a:t>
            </a:r>
            <a:r>
              <a:rPr lang="en-US" sz="3200" b="1" i="1" u="none" strike="noStrike" cap="none" dirty="0" err="1">
                <a:solidFill>
                  <a:srgbClr val="C00000"/>
                </a:solidFill>
                <a:latin typeface="Calibri"/>
                <a:ea typeface="Calibri"/>
                <a:cs typeface="Calibri"/>
                <a:sym typeface="Calibri"/>
              </a:rPr>
              <a:t>cultura</a:t>
            </a:r>
            <a:r>
              <a:rPr lang="en-US" sz="3200" b="1" i="1" u="none" strike="noStrike" cap="none" dirty="0">
                <a:solidFill>
                  <a:srgbClr val="C00000"/>
                </a:solidFill>
                <a:latin typeface="Calibri"/>
                <a:ea typeface="Calibri"/>
                <a:cs typeface="Calibri"/>
                <a:sym typeface="Calibri"/>
              </a:rPr>
              <a:t>”*</a:t>
            </a:r>
            <a:endParaRPr sz="3200" b="0" i="1" u="none" strike="noStrike" cap="none" dirty="0">
              <a:solidFill>
                <a:srgbClr val="000000"/>
              </a:solidFill>
              <a:latin typeface="Arial"/>
              <a:ea typeface="Arial"/>
              <a:cs typeface="Arial"/>
              <a:sym typeface="Arial"/>
            </a:endParaRPr>
          </a:p>
        </p:txBody>
      </p:sp>
      <p:sp>
        <p:nvSpPr>
          <p:cNvPr id="331" name="Google Shape;331;p47"/>
          <p:cNvSpPr txBox="1"/>
          <p:nvPr/>
        </p:nvSpPr>
        <p:spPr>
          <a:xfrm>
            <a:off x="202695" y="404413"/>
            <a:ext cx="2588305"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ts val="3892"/>
              <a:buFont typeface="Calibri"/>
              <a:buNone/>
            </a:pPr>
            <a:r>
              <a:rPr lang="en-US" sz="3200" b="1" i="0" u="none" strike="noStrike" cap="none" dirty="0" err="1">
                <a:solidFill>
                  <a:schemeClr val="accent2"/>
                </a:solidFill>
                <a:latin typeface="Calibri"/>
                <a:ea typeface="Calibri"/>
                <a:cs typeface="Calibri"/>
                <a:sym typeface="Calibri"/>
              </a:rPr>
              <a:t>Attività</a:t>
            </a:r>
            <a:r>
              <a:rPr lang="en-US" sz="3200" b="1" i="0" u="none" strike="noStrike" cap="none" dirty="0">
                <a:solidFill>
                  <a:schemeClr val="accent2"/>
                </a:solidFill>
                <a:latin typeface="Calibri"/>
                <a:ea typeface="Calibri"/>
                <a:cs typeface="Calibri"/>
                <a:sym typeface="Calibri"/>
              </a:rPr>
              <a:t> M2.4a</a:t>
            </a:r>
            <a:endParaRPr sz="3200" b="1" i="0" u="none" strike="noStrike" cap="none" dirty="0">
              <a:solidFill>
                <a:schemeClr val="accent2"/>
              </a:solidFill>
              <a:latin typeface="Calibri"/>
              <a:ea typeface="Calibri"/>
              <a:cs typeface="Calibri"/>
              <a:sym typeface="Calibri"/>
            </a:endParaRPr>
          </a:p>
        </p:txBody>
      </p:sp>
      <p:sp>
        <p:nvSpPr>
          <p:cNvPr id="332" name="Google Shape;332;p47"/>
          <p:cNvSpPr txBox="1"/>
          <p:nvPr/>
        </p:nvSpPr>
        <p:spPr>
          <a:xfrm>
            <a:off x="8094689" y="4886517"/>
            <a:ext cx="4886793" cy="113873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900"/>
              <a:buFont typeface="Arial"/>
              <a:buNone/>
            </a:pPr>
            <a:r>
              <a:rPr lang="en-US" sz="900" b="0" i="0" u="none" strike="noStrike" cap="none" dirty="0">
                <a:solidFill>
                  <a:schemeClr val="tx1"/>
                </a:solidFill>
                <a:latin typeface="Arial"/>
                <a:ea typeface="Arial"/>
                <a:cs typeface="Arial"/>
                <a:sym typeface="Arial"/>
              </a:rPr>
              <a:t>*Source: </a:t>
            </a:r>
            <a:r>
              <a:rPr lang="en-US" sz="900" b="0" i="0" u="none" strike="noStrike" cap="none" dirty="0" err="1">
                <a:solidFill>
                  <a:schemeClr val="tx1"/>
                </a:solidFill>
                <a:latin typeface="Arial"/>
                <a:ea typeface="Arial"/>
                <a:cs typeface="Arial"/>
                <a:sym typeface="Arial"/>
              </a:rPr>
              <a:t>Dorsainvil</a:t>
            </a:r>
            <a:r>
              <a:rPr lang="en-US" sz="900" b="0" i="0" u="none" strike="noStrike" cap="none" dirty="0">
                <a:solidFill>
                  <a:schemeClr val="tx1"/>
                </a:solidFill>
                <a:latin typeface="Arial"/>
                <a:ea typeface="Arial"/>
                <a:cs typeface="Arial"/>
                <a:sym typeface="Arial"/>
              </a:rPr>
              <a:t>, R. (n.d.). Why We Can’t Talk About Money Without Talking About Culture. Forbes. Retrieved March 8, 2022, from https://www.forbes.com/sites/riankadorsainvil/2019/06/28/why-we-cant-talk-about-money-without-talking-about-culture/?sh=13ba4b185e8d</a:t>
            </a:r>
            <a:endParaRPr sz="1600" b="0" i="0" u="none" strike="noStrike" cap="none" dirty="0">
              <a:solidFill>
                <a:schemeClr val="tx1"/>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endParaRPr sz="1600" b="0" i="0" u="none" strike="noStrike" cap="none" dirty="0">
              <a:solidFill>
                <a:schemeClr val="tx1"/>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a:t>
            </a:r>
            <a:endParaRPr sz="1600" b="0" i="0" u="none" strike="noStrike" cap="none" dirty="0">
              <a:solidFill>
                <a:srgbClr val="000000"/>
              </a:solidFill>
              <a:latin typeface="Arial"/>
              <a:ea typeface="Arial"/>
              <a:cs typeface="Arial"/>
              <a:sym typeface="Arial"/>
            </a:endParaRPr>
          </a:p>
        </p:txBody>
      </p:sp>
      <p:sp>
        <p:nvSpPr>
          <p:cNvPr id="333" name="Google Shape;333;p47"/>
          <p:cNvSpPr txBox="1"/>
          <p:nvPr/>
        </p:nvSpPr>
        <p:spPr>
          <a:xfrm>
            <a:off x="353518" y="2565751"/>
            <a:ext cx="7422677" cy="60016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err="1">
                <a:solidFill>
                  <a:schemeClr val="tx1"/>
                </a:solidFill>
                <a:latin typeface="Calibri"/>
                <a:ea typeface="Calibri"/>
                <a:cs typeface="Calibri"/>
                <a:sym typeface="Calibri"/>
              </a:rPr>
              <a:t>Adotta</a:t>
            </a:r>
            <a:r>
              <a:rPr lang="en-US" sz="2800" b="0" i="0" u="none" strike="noStrike" cap="none" dirty="0">
                <a:solidFill>
                  <a:schemeClr val="tx1"/>
                </a:solidFill>
                <a:latin typeface="Calibri"/>
                <a:ea typeface="Calibri"/>
                <a:cs typeface="Calibri"/>
                <a:sym typeface="Calibri"/>
              </a:rPr>
              <a:t> un </a:t>
            </a:r>
            <a:r>
              <a:rPr lang="en-US" sz="2800" b="0" i="0" u="none" strike="noStrike" cap="none" dirty="0" err="1">
                <a:solidFill>
                  <a:schemeClr val="tx1"/>
                </a:solidFill>
                <a:latin typeface="Calibri"/>
                <a:ea typeface="Calibri"/>
                <a:cs typeface="Calibri"/>
                <a:sym typeface="Calibri"/>
              </a:rPr>
              <a:t>approccio</a:t>
            </a:r>
            <a:r>
              <a:rPr lang="en-US" sz="2800" b="0" i="0" u="none" strike="noStrike" cap="none" dirty="0">
                <a:solidFill>
                  <a:schemeClr val="tx1"/>
                </a:solidFill>
                <a:latin typeface="Calibri"/>
                <a:ea typeface="Calibri"/>
                <a:cs typeface="Calibri"/>
                <a:sym typeface="Calibri"/>
              </a:rPr>
              <a:t> </a:t>
            </a:r>
            <a:r>
              <a:rPr lang="en-US" sz="2800" b="0" i="0" u="none" strike="noStrike" cap="none" dirty="0" err="1">
                <a:solidFill>
                  <a:schemeClr val="tx1"/>
                </a:solidFill>
                <a:latin typeface="Calibri"/>
                <a:ea typeface="Calibri"/>
                <a:cs typeface="Calibri"/>
                <a:sym typeface="Calibri"/>
              </a:rPr>
              <a:t>personale</a:t>
            </a:r>
            <a:r>
              <a:rPr lang="en-US" sz="2800" b="0" i="0" u="none" strike="noStrike" cap="none" dirty="0">
                <a:solidFill>
                  <a:schemeClr val="tx1"/>
                </a:solidFill>
                <a:latin typeface="Calibri"/>
                <a:ea typeface="Calibri"/>
                <a:cs typeface="Calibri"/>
                <a:sym typeface="Calibri"/>
              </a:rPr>
              <a:t> a </a:t>
            </a:r>
            <a:r>
              <a:rPr lang="en-US" sz="2800" b="0" i="0" u="none" strike="noStrike" cap="none" dirty="0" err="1">
                <a:solidFill>
                  <a:schemeClr val="tx1"/>
                </a:solidFill>
                <a:latin typeface="Calibri"/>
                <a:ea typeface="Calibri"/>
                <a:cs typeface="Calibri"/>
                <a:sym typeface="Calibri"/>
              </a:rPr>
              <a:t>questa</a:t>
            </a:r>
            <a:r>
              <a:rPr lang="en-US" sz="2800" b="0" i="0" u="none" strike="noStrike" cap="none" dirty="0">
                <a:solidFill>
                  <a:schemeClr val="tx1"/>
                </a:solidFill>
                <a:latin typeface="Calibri"/>
                <a:ea typeface="Calibri"/>
                <a:cs typeface="Calibri"/>
                <a:sym typeface="Calibri"/>
              </a:rPr>
              <a:t> </a:t>
            </a:r>
            <a:r>
              <a:rPr lang="en-US" sz="2800" b="0" i="0" u="none" strike="noStrike" cap="none" dirty="0" err="1">
                <a:solidFill>
                  <a:schemeClr val="tx1"/>
                </a:solidFill>
                <a:latin typeface="Calibri"/>
                <a:ea typeface="Calibri"/>
                <a:cs typeface="Calibri"/>
                <a:sym typeface="Calibri"/>
              </a:rPr>
              <a:t>frase</a:t>
            </a:r>
            <a:r>
              <a:rPr lang="en-US" sz="2800" b="0" i="0" u="none" strike="noStrike" cap="none" dirty="0">
                <a:solidFill>
                  <a:schemeClr val="tx1"/>
                </a:solidFill>
                <a:latin typeface="Calibri"/>
                <a:ea typeface="Calibri"/>
                <a:cs typeface="Calibri"/>
                <a:sym typeface="Calibri"/>
              </a:rPr>
              <a:t>: </a:t>
            </a:r>
            <a:r>
              <a:rPr lang="en-US" sz="2800" b="0" i="1" u="none" strike="noStrike" cap="none" dirty="0">
                <a:solidFill>
                  <a:schemeClr val="tx1"/>
                </a:solidFill>
                <a:latin typeface="Calibri"/>
                <a:ea typeface="Calibri"/>
                <a:cs typeface="Calibri"/>
                <a:sym typeface="Calibri"/>
              </a:rPr>
              <a:t>“</a:t>
            </a:r>
            <a:r>
              <a:rPr lang="en-US" sz="2800" i="1" dirty="0" err="1">
                <a:solidFill>
                  <a:schemeClr val="tx1"/>
                </a:solidFill>
                <a:latin typeface="Calibri"/>
                <a:ea typeface="Calibri"/>
                <a:cs typeface="Calibri"/>
                <a:sym typeface="Calibri"/>
              </a:rPr>
              <a:t>P</a:t>
            </a:r>
            <a:r>
              <a:rPr lang="en-US" sz="2800" b="0" i="1" u="none" strike="noStrike" cap="none" dirty="0" err="1">
                <a:solidFill>
                  <a:schemeClr val="tx1"/>
                </a:solidFill>
                <a:latin typeface="Calibri"/>
                <a:ea typeface="Calibri"/>
                <a:cs typeface="Calibri"/>
                <a:sym typeface="Calibri"/>
              </a:rPr>
              <a:t>ensa</a:t>
            </a:r>
            <a:r>
              <a:rPr lang="en-US" sz="2800" b="0" i="1" u="none" strike="noStrike" cap="none" dirty="0">
                <a:solidFill>
                  <a:schemeClr val="tx1"/>
                </a:solidFill>
                <a:latin typeface="Calibri"/>
                <a:ea typeface="Calibri"/>
                <a:cs typeface="Calibri"/>
                <a:sym typeface="Calibri"/>
              </a:rPr>
              <a:t> </a:t>
            </a:r>
            <a:r>
              <a:rPr lang="en-US" sz="2800" b="0" i="1" u="none" strike="noStrike" cap="none" dirty="0" err="1">
                <a:solidFill>
                  <a:schemeClr val="tx1"/>
                </a:solidFill>
                <a:latin typeface="Calibri"/>
                <a:ea typeface="Calibri"/>
                <a:cs typeface="Calibri"/>
                <a:sym typeface="Calibri"/>
              </a:rPr>
              <a:t>alla</a:t>
            </a:r>
            <a:r>
              <a:rPr lang="en-US" sz="2800" b="0" i="1" u="none" strike="noStrike" cap="none" dirty="0">
                <a:solidFill>
                  <a:schemeClr val="tx1"/>
                </a:solidFill>
                <a:latin typeface="Calibri"/>
                <a:ea typeface="Calibri"/>
                <a:cs typeface="Calibri"/>
                <a:sym typeface="Calibri"/>
              </a:rPr>
              <a:t> </a:t>
            </a:r>
            <a:r>
              <a:rPr lang="en-US" sz="2800" b="0" i="1" u="none" strike="noStrike" cap="none" dirty="0" err="1">
                <a:solidFill>
                  <a:schemeClr val="tx1"/>
                </a:solidFill>
                <a:latin typeface="Calibri"/>
                <a:ea typeface="Calibri"/>
                <a:cs typeface="Calibri"/>
                <a:sym typeface="Calibri"/>
              </a:rPr>
              <a:t>tua</a:t>
            </a:r>
            <a:r>
              <a:rPr lang="en-US" sz="2800" b="0" i="1" u="none" strike="noStrike" cap="none" dirty="0">
                <a:solidFill>
                  <a:schemeClr val="tx1"/>
                </a:solidFill>
                <a:latin typeface="Calibri"/>
                <a:ea typeface="Calibri"/>
                <a:cs typeface="Calibri"/>
                <a:sym typeface="Calibri"/>
              </a:rPr>
              <a:t> </a:t>
            </a:r>
            <a:r>
              <a:rPr lang="en-US" sz="2800" b="1" i="1" u="none" strike="noStrike" cap="none" dirty="0" err="1">
                <a:solidFill>
                  <a:schemeClr val="tx1"/>
                </a:solidFill>
                <a:latin typeface="Calibri"/>
                <a:ea typeface="Calibri"/>
                <a:cs typeface="Calibri"/>
                <a:sym typeface="Calibri"/>
              </a:rPr>
              <a:t>storia</a:t>
            </a:r>
            <a:r>
              <a:rPr lang="en-US" sz="2800" b="0" i="1" u="none" strike="noStrike" cap="none" dirty="0">
                <a:solidFill>
                  <a:schemeClr val="tx1"/>
                </a:solidFill>
                <a:latin typeface="Calibri"/>
                <a:ea typeface="Calibri"/>
                <a:cs typeface="Calibri"/>
                <a:sym typeface="Calibri"/>
              </a:rPr>
              <a:t>, </a:t>
            </a:r>
            <a:r>
              <a:rPr lang="en-US" sz="2800" b="0" i="1" u="none" strike="noStrike" cap="none" dirty="0" err="1">
                <a:solidFill>
                  <a:schemeClr val="tx1"/>
                </a:solidFill>
                <a:latin typeface="Calibri"/>
                <a:ea typeface="Calibri"/>
                <a:cs typeface="Calibri"/>
                <a:sym typeface="Calibri"/>
              </a:rPr>
              <a:t>alla</a:t>
            </a:r>
            <a:r>
              <a:rPr lang="en-US" sz="2800" b="0" i="1" u="none" strike="noStrike" cap="none" dirty="0">
                <a:solidFill>
                  <a:schemeClr val="tx1"/>
                </a:solidFill>
                <a:latin typeface="Calibri"/>
                <a:ea typeface="Calibri"/>
                <a:cs typeface="Calibri"/>
                <a:sym typeface="Calibri"/>
              </a:rPr>
              <a:t> </a:t>
            </a:r>
            <a:r>
              <a:rPr lang="en-US" sz="2800" b="0" i="1" u="none" strike="noStrike" cap="none" dirty="0" err="1">
                <a:solidFill>
                  <a:schemeClr val="tx1"/>
                </a:solidFill>
                <a:latin typeface="Calibri"/>
                <a:ea typeface="Calibri"/>
                <a:cs typeface="Calibri"/>
                <a:sym typeface="Calibri"/>
              </a:rPr>
              <a:t>tua</a:t>
            </a:r>
            <a:r>
              <a:rPr lang="en-US" sz="2800" b="0" i="1" u="none" strike="noStrike" cap="none" dirty="0">
                <a:solidFill>
                  <a:schemeClr val="tx1"/>
                </a:solidFill>
                <a:latin typeface="Calibri"/>
                <a:ea typeface="Calibri"/>
                <a:cs typeface="Calibri"/>
                <a:sym typeface="Calibri"/>
              </a:rPr>
              <a:t> </a:t>
            </a:r>
            <a:r>
              <a:rPr lang="en-US" sz="2800" b="1" i="1" u="none" strike="noStrike" cap="none" dirty="0" err="1">
                <a:solidFill>
                  <a:schemeClr val="tx1"/>
                </a:solidFill>
                <a:latin typeface="Calibri"/>
                <a:ea typeface="Calibri"/>
                <a:cs typeface="Calibri"/>
                <a:sym typeface="Calibri"/>
              </a:rPr>
              <a:t>comunità</a:t>
            </a:r>
            <a:r>
              <a:rPr lang="en-US" sz="2800" b="0" i="1" u="none" strike="noStrike" cap="none" dirty="0">
                <a:solidFill>
                  <a:schemeClr val="tx1"/>
                </a:solidFill>
                <a:latin typeface="Calibri"/>
                <a:ea typeface="Calibri"/>
                <a:cs typeface="Calibri"/>
                <a:sym typeface="Calibri"/>
              </a:rPr>
              <a:t>, a </a:t>
            </a:r>
            <a:r>
              <a:rPr lang="en-US" sz="2800" b="0" i="1" u="none" strike="noStrike" cap="none" dirty="0" err="1">
                <a:solidFill>
                  <a:schemeClr val="tx1"/>
                </a:solidFill>
                <a:latin typeface="Calibri"/>
                <a:ea typeface="Calibri"/>
                <a:cs typeface="Calibri"/>
                <a:sym typeface="Calibri"/>
              </a:rPr>
              <a:t>quali</a:t>
            </a:r>
            <a:r>
              <a:rPr lang="en-US" sz="2800" b="0" i="1" u="none" strike="noStrike" cap="none" dirty="0">
                <a:solidFill>
                  <a:schemeClr val="tx1"/>
                </a:solidFill>
                <a:latin typeface="Calibri"/>
                <a:ea typeface="Calibri"/>
                <a:cs typeface="Calibri"/>
                <a:sym typeface="Calibri"/>
              </a:rPr>
              <a:t> </a:t>
            </a:r>
            <a:r>
              <a:rPr lang="en-US" sz="2800" b="0" i="1" u="none" strike="noStrike" cap="none" dirty="0" err="1">
                <a:solidFill>
                  <a:schemeClr val="tx1"/>
                </a:solidFill>
                <a:latin typeface="Calibri"/>
                <a:ea typeface="Calibri"/>
                <a:cs typeface="Calibri"/>
                <a:sym typeface="Calibri"/>
              </a:rPr>
              <a:t>sono</a:t>
            </a:r>
            <a:r>
              <a:rPr lang="en-US" sz="2800" b="0" i="1" u="none" strike="noStrike" cap="none" dirty="0">
                <a:solidFill>
                  <a:schemeClr val="tx1"/>
                </a:solidFill>
                <a:latin typeface="Calibri"/>
                <a:ea typeface="Calibri"/>
                <a:cs typeface="Calibri"/>
                <a:sym typeface="Calibri"/>
              </a:rPr>
              <a:t> le </a:t>
            </a:r>
            <a:r>
              <a:rPr lang="en-US" sz="2800" b="0" i="1" u="none" strike="noStrike" cap="none" dirty="0" err="1">
                <a:solidFill>
                  <a:schemeClr val="tx1"/>
                </a:solidFill>
                <a:latin typeface="Calibri"/>
                <a:ea typeface="Calibri"/>
                <a:cs typeface="Calibri"/>
                <a:sym typeface="Calibri"/>
              </a:rPr>
              <a:t>tue</a:t>
            </a:r>
            <a:r>
              <a:rPr lang="en-US" sz="2800" b="0" i="1" u="none" strike="noStrike" cap="none" dirty="0">
                <a:solidFill>
                  <a:schemeClr val="tx1"/>
                </a:solidFill>
                <a:latin typeface="Calibri"/>
                <a:ea typeface="Calibri"/>
                <a:cs typeface="Calibri"/>
                <a:sym typeface="Calibri"/>
              </a:rPr>
              <a:t> </a:t>
            </a:r>
            <a:r>
              <a:rPr lang="en-US" sz="2800" b="1" i="1" u="none" strike="noStrike" cap="none" dirty="0" err="1">
                <a:solidFill>
                  <a:schemeClr val="tx1"/>
                </a:solidFill>
                <a:latin typeface="Calibri"/>
                <a:ea typeface="Calibri"/>
                <a:cs typeface="Calibri"/>
                <a:sym typeface="Calibri"/>
              </a:rPr>
              <a:t>attività</a:t>
            </a:r>
            <a:r>
              <a:rPr lang="en-US" sz="2800" b="1" i="1" u="none" strike="noStrike" cap="none" dirty="0">
                <a:solidFill>
                  <a:schemeClr val="tx1"/>
                </a:solidFill>
                <a:latin typeface="Calibri"/>
                <a:ea typeface="Calibri"/>
                <a:cs typeface="Calibri"/>
                <a:sym typeface="Calibri"/>
              </a:rPr>
              <a:t> </a:t>
            </a:r>
            <a:r>
              <a:rPr lang="en-US" sz="2800" b="1" i="1" u="none" strike="noStrike" cap="none" dirty="0" err="1">
                <a:solidFill>
                  <a:schemeClr val="tx1"/>
                </a:solidFill>
                <a:latin typeface="Calibri"/>
                <a:ea typeface="Calibri"/>
                <a:cs typeface="Calibri"/>
                <a:sym typeface="Calibri"/>
              </a:rPr>
              <a:t>finanziarie</a:t>
            </a:r>
            <a:r>
              <a:rPr lang="en-US" sz="2800" b="1" i="1" u="none" strike="noStrike" cap="none" dirty="0">
                <a:solidFill>
                  <a:schemeClr val="tx1"/>
                </a:solidFill>
                <a:latin typeface="Calibri"/>
                <a:ea typeface="Calibri"/>
                <a:cs typeface="Calibri"/>
                <a:sym typeface="Calibri"/>
              </a:rPr>
              <a:t> </a:t>
            </a:r>
            <a:r>
              <a:rPr lang="en-US" sz="2800" b="1" i="1" u="none" strike="noStrike" cap="none" dirty="0" err="1">
                <a:solidFill>
                  <a:schemeClr val="tx1"/>
                </a:solidFill>
                <a:latin typeface="Calibri"/>
                <a:ea typeface="Calibri"/>
                <a:cs typeface="Calibri"/>
                <a:sym typeface="Calibri"/>
              </a:rPr>
              <a:t>quotidiane</a:t>
            </a:r>
            <a:r>
              <a:rPr lang="en-US" sz="2800" b="0" i="1" u="none" strike="noStrike" cap="none" dirty="0">
                <a:solidFill>
                  <a:schemeClr val="tx1"/>
                </a:solidFill>
                <a:latin typeface="Calibri"/>
                <a:ea typeface="Calibri"/>
                <a:cs typeface="Calibri"/>
                <a:sym typeface="Calibri"/>
              </a:rPr>
              <a:t>.”</a:t>
            </a:r>
          </a:p>
          <a:p>
            <a:pPr marL="0" marR="0" lvl="0" indent="0" algn="l" rtl="0">
              <a:lnSpc>
                <a:spcPct val="100000"/>
              </a:lnSpc>
              <a:spcBef>
                <a:spcPts val="0"/>
              </a:spcBef>
              <a:spcAft>
                <a:spcPts val="0"/>
              </a:spcAft>
              <a:buClr>
                <a:srgbClr val="000000"/>
              </a:buClr>
              <a:buSzPts val="2400"/>
              <a:buFont typeface="Arial"/>
              <a:buNone/>
            </a:pPr>
            <a:endParaRPr lang="en-US" sz="2800" i="1" dirty="0">
              <a:solidFill>
                <a:schemeClr val="tx1"/>
              </a:solidFill>
              <a:latin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800" dirty="0" err="1">
                <a:solidFill>
                  <a:schemeClr val="tx1"/>
                </a:solidFill>
                <a:latin typeface="Calibri"/>
                <a:cs typeface="Calibri"/>
                <a:sym typeface="Calibri"/>
              </a:rPr>
              <a:t>Puoi</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descrivere</a:t>
            </a:r>
            <a:r>
              <a:rPr lang="en-US" sz="2800" dirty="0">
                <a:solidFill>
                  <a:schemeClr val="tx1"/>
                </a:solidFill>
                <a:latin typeface="Calibri"/>
                <a:cs typeface="Calibri"/>
                <a:sym typeface="Calibri"/>
              </a:rPr>
              <a:t> la </a:t>
            </a:r>
            <a:r>
              <a:rPr lang="en-US" sz="2800" b="1" dirty="0" err="1">
                <a:solidFill>
                  <a:schemeClr val="tx1"/>
                </a:solidFill>
                <a:latin typeface="Calibri"/>
                <a:cs typeface="Calibri"/>
                <a:sym typeface="Calibri"/>
              </a:rPr>
              <a:t>Legge</a:t>
            </a:r>
            <a:r>
              <a:rPr lang="en-US" sz="2800" dirty="0">
                <a:solidFill>
                  <a:schemeClr val="tx1"/>
                </a:solidFill>
                <a:latin typeface="Calibri"/>
                <a:cs typeface="Calibri"/>
                <a:sym typeface="Calibri"/>
              </a:rPr>
              <a:t> </a:t>
            </a:r>
            <a:r>
              <a:rPr lang="en-US" sz="2800" b="1" dirty="0" err="1">
                <a:solidFill>
                  <a:schemeClr val="tx1"/>
                </a:solidFill>
                <a:latin typeface="Calibri"/>
                <a:cs typeface="Calibri"/>
                <a:sym typeface="Calibri"/>
              </a:rPr>
              <a:t>Sharia</a:t>
            </a:r>
            <a:r>
              <a:rPr lang="en-US" sz="2800" b="1" dirty="0">
                <a:solidFill>
                  <a:schemeClr val="tx1"/>
                </a:solidFill>
                <a:latin typeface="Calibri"/>
                <a:cs typeface="Calibri"/>
                <a:sym typeface="Calibri"/>
              </a:rPr>
              <a:t> </a:t>
            </a:r>
            <a:r>
              <a:rPr lang="en-US" sz="2800" dirty="0" err="1">
                <a:solidFill>
                  <a:schemeClr val="tx1"/>
                </a:solidFill>
                <a:latin typeface="Calibri"/>
                <a:cs typeface="Calibri"/>
                <a:sym typeface="Calibri"/>
              </a:rPr>
              <a:t>ed</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il</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concetto</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di</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prestito</a:t>
            </a:r>
            <a:r>
              <a:rPr lang="en-US" sz="2800" dirty="0">
                <a:solidFill>
                  <a:schemeClr val="tx1"/>
                </a:solidFill>
                <a:latin typeface="Calibri"/>
                <a:cs typeface="Calibri"/>
                <a:sym typeface="Calibri"/>
              </a:rPr>
              <a:t>?</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800" dirty="0" err="1">
                <a:solidFill>
                  <a:schemeClr val="tx1"/>
                </a:solidFill>
                <a:latin typeface="Calibri"/>
                <a:cs typeface="Calibri"/>
                <a:sym typeface="Calibri"/>
              </a:rPr>
              <a:t>Conosci</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famiglie</a:t>
            </a:r>
            <a:r>
              <a:rPr lang="en-US" sz="2800" dirty="0">
                <a:solidFill>
                  <a:schemeClr val="tx1"/>
                </a:solidFill>
                <a:latin typeface="Calibri"/>
                <a:cs typeface="Calibri"/>
                <a:sym typeface="Calibri"/>
              </a:rPr>
              <a:t> in cui solo </a:t>
            </a:r>
            <a:r>
              <a:rPr lang="en-US" sz="2800" dirty="0" err="1">
                <a:solidFill>
                  <a:schemeClr val="tx1"/>
                </a:solidFill>
                <a:latin typeface="Calibri"/>
                <a:cs typeface="Calibri"/>
                <a:sym typeface="Calibri"/>
              </a:rPr>
              <a:t>l’uomo</a:t>
            </a:r>
            <a:r>
              <a:rPr lang="en-US" sz="2800" dirty="0">
                <a:solidFill>
                  <a:schemeClr val="tx1"/>
                </a:solidFill>
                <a:latin typeface="Calibri"/>
                <a:cs typeface="Calibri"/>
                <a:sym typeface="Calibri"/>
              </a:rPr>
              <a:t> o solo la donna </a:t>
            </a:r>
            <a:r>
              <a:rPr lang="en-US" sz="2800" dirty="0" err="1">
                <a:solidFill>
                  <a:schemeClr val="tx1"/>
                </a:solidFill>
                <a:latin typeface="Calibri"/>
                <a:cs typeface="Calibri"/>
                <a:sym typeface="Calibri"/>
              </a:rPr>
              <a:t>gestiscono</a:t>
            </a:r>
            <a:r>
              <a:rPr lang="en-US" sz="2800" dirty="0">
                <a:solidFill>
                  <a:schemeClr val="tx1"/>
                </a:solidFill>
                <a:latin typeface="Calibri"/>
                <a:cs typeface="Calibri"/>
                <a:sym typeface="Calibri"/>
              </a:rPr>
              <a:t> le </a:t>
            </a:r>
            <a:r>
              <a:rPr lang="en-US" sz="2800" dirty="0" err="1">
                <a:solidFill>
                  <a:schemeClr val="tx1"/>
                </a:solidFill>
                <a:latin typeface="Calibri"/>
                <a:cs typeface="Calibri"/>
                <a:sym typeface="Calibri"/>
              </a:rPr>
              <a:t>finanze</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familiari</a:t>
            </a:r>
            <a:r>
              <a:rPr lang="en-US" sz="2800" dirty="0">
                <a:solidFill>
                  <a:schemeClr val="tx1"/>
                </a:solidFill>
                <a:latin typeface="Calibri"/>
                <a:cs typeface="Calibri"/>
                <a:sym typeface="Calibri"/>
              </a:rPr>
              <a:t>?</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800" dirty="0" err="1">
                <a:solidFill>
                  <a:schemeClr val="tx1"/>
                </a:solidFill>
                <a:latin typeface="Calibri"/>
                <a:cs typeface="Calibri"/>
                <a:sym typeface="Calibri"/>
              </a:rPr>
              <a:t>Quali</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gruppi</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adottano</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comportamenti</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comunitari</a:t>
            </a:r>
            <a:r>
              <a:rPr lang="en-US" sz="2800" dirty="0">
                <a:solidFill>
                  <a:schemeClr val="tx1"/>
                </a:solidFill>
                <a:latin typeface="Calibri"/>
                <a:cs typeface="Calibri"/>
                <a:sym typeface="Calibri"/>
              </a:rPr>
              <a:t> al fine </a:t>
            </a:r>
            <a:r>
              <a:rPr lang="en-US" sz="2800" dirty="0" err="1">
                <a:solidFill>
                  <a:schemeClr val="tx1"/>
                </a:solidFill>
                <a:latin typeface="Calibri"/>
                <a:cs typeface="Calibri"/>
                <a:sym typeface="Calibri"/>
              </a:rPr>
              <a:t>di</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sostenere</a:t>
            </a:r>
            <a:r>
              <a:rPr lang="en-US" sz="2800" dirty="0">
                <a:solidFill>
                  <a:schemeClr val="tx1"/>
                </a:solidFill>
                <a:latin typeface="Calibri"/>
                <a:cs typeface="Calibri"/>
                <a:sym typeface="Calibri"/>
              </a:rPr>
              <a:t> la </a:t>
            </a:r>
            <a:r>
              <a:rPr lang="en-US" sz="2800" dirty="0" err="1">
                <a:solidFill>
                  <a:schemeClr val="tx1"/>
                </a:solidFill>
                <a:latin typeface="Calibri"/>
                <a:cs typeface="Calibri"/>
                <a:sym typeface="Calibri"/>
              </a:rPr>
              <a:t>finanza</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familiare</a:t>
            </a:r>
            <a:r>
              <a:rPr lang="en-US" sz="2800" dirty="0">
                <a:solidFill>
                  <a:schemeClr val="tx1"/>
                </a:solidFill>
                <a:latin typeface="Calibri"/>
                <a:cs typeface="Calibri"/>
                <a:sym typeface="Calibri"/>
              </a:rPr>
              <a:t>? </a:t>
            </a:r>
            <a:r>
              <a:rPr lang="en-US" sz="2800" dirty="0" err="1">
                <a:solidFill>
                  <a:schemeClr val="tx1"/>
                </a:solidFill>
                <a:latin typeface="Calibri"/>
                <a:cs typeface="Calibri"/>
                <a:sym typeface="Calibri"/>
              </a:rPr>
              <a:t>Es.</a:t>
            </a:r>
            <a:r>
              <a:rPr lang="en-US" sz="2800" b="1" dirty="0" err="1">
                <a:solidFill>
                  <a:schemeClr val="tx1"/>
                </a:solidFill>
                <a:latin typeface="Calibri"/>
                <a:cs typeface="Calibri"/>
                <a:sym typeface="Calibri"/>
              </a:rPr>
              <a:t>‘Susu</a:t>
            </a:r>
            <a:r>
              <a:rPr lang="en-US" sz="2800" b="1" dirty="0">
                <a:solidFill>
                  <a:schemeClr val="tx1"/>
                </a:solidFill>
                <a:latin typeface="Calibri"/>
                <a:cs typeface="Calibri"/>
                <a:sym typeface="Calibri"/>
              </a:rPr>
              <a:t>’, ‘</a:t>
            </a:r>
            <a:r>
              <a:rPr lang="en-US" sz="2800" b="1" dirty="0" err="1">
                <a:solidFill>
                  <a:schemeClr val="tx1"/>
                </a:solidFill>
                <a:latin typeface="Calibri"/>
                <a:cs typeface="Calibri"/>
                <a:sym typeface="Calibri"/>
              </a:rPr>
              <a:t>Pardnas</a:t>
            </a:r>
            <a:r>
              <a:rPr lang="en-US" sz="2800" b="1" dirty="0">
                <a:solidFill>
                  <a:schemeClr val="tx1"/>
                </a:solidFill>
                <a:latin typeface="Calibri"/>
                <a:cs typeface="Calibri"/>
                <a:sym typeface="Calibri"/>
              </a:rPr>
              <a:t>’, ‘</a:t>
            </a:r>
            <a:r>
              <a:rPr lang="en-US" sz="2800" b="1" dirty="0" err="1">
                <a:solidFill>
                  <a:schemeClr val="tx1"/>
                </a:solidFill>
                <a:latin typeface="Calibri"/>
                <a:cs typeface="Calibri"/>
                <a:sym typeface="Calibri"/>
              </a:rPr>
              <a:t>Roscas</a:t>
            </a:r>
            <a:r>
              <a:rPr lang="en-US" sz="2800" b="1" dirty="0">
                <a:solidFill>
                  <a:schemeClr val="tx1"/>
                </a:solidFill>
                <a:latin typeface="Calibri"/>
                <a:cs typeface="Calibri"/>
                <a:sym typeface="Calibri"/>
              </a:rPr>
              <a:t>’ ‘</a:t>
            </a:r>
            <a:r>
              <a:rPr lang="en-US" sz="2800" b="1" dirty="0" err="1">
                <a:solidFill>
                  <a:schemeClr val="tx1"/>
                </a:solidFill>
                <a:latin typeface="Calibri"/>
                <a:cs typeface="Calibri"/>
                <a:sym typeface="Calibri"/>
              </a:rPr>
              <a:t>Tandas</a:t>
            </a:r>
            <a:r>
              <a:rPr lang="en-US" sz="2800" b="1" dirty="0">
                <a:solidFill>
                  <a:schemeClr val="tx1"/>
                </a:solidFill>
                <a:latin typeface="Calibri"/>
                <a:cs typeface="Calibri"/>
                <a:sym typeface="Calibri"/>
              </a:rPr>
              <a:t>’</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endParaRPr lang="en-US" sz="2400" b="0" i="1" u="none" strike="noStrike" cap="none" dirty="0">
              <a:solidFill>
                <a:srgbClr val="44546A"/>
              </a:solidFill>
              <a:latin typeface="Calibri"/>
              <a:ea typeface="Arial"/>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lang="en-US" sz="2400" b="0" i="0" u="none" strike="noStrike" cap="none" dirty="0">
              <a:solidFill>
                <a:srgbClr val="44546A"/>
              </a:solidFill>
              <a:latin typeface="Calibri"/>
              <a:ea typeface="Calibri"/>
              <a:cs typeface="Calibri"/>
              <a:sym typeface="Calibri"/>
            </a:endParaRPr>
          </a:p>
        </p:txBody>
      </p:sp>
      <p:pic>
        <p:nvPicPr>
          <p:cNvPr id="334" name="Google Shape;334;p47" descr="Text&#10;&#10;Description automatically generated"/>
          <p:cNvPicPr preferRelativeResize="0"/>
          <p:nvPr/>
        </p:nvPicPr>
        <p:blipFill rotWithShape="1">
          <a:blip r:embed="rId3">
            <a:alphaModFix/>
          </a:blip>
          <a:srcRect t="19582"/>
          <a:stretch/>
        </p:blipFill>
        <p:spPr>
          <a:xfrm>
            <a:off x="7794887" y="2913665"/>
            <a:ext cx="4886792" cy="41511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8"/>
          <p:cNvSpPr txBox="1">
            <a:spLocks noGrp="1"/>
          </p:cNvSpPr>
          <p:nvPr>
            <p:ph type="title"/>
          </p:nvPr>
        </p:nvSpPr>
        <p:spPr>
          <a:xfrm>
            <a:off x="502496" y="849934"/>
            <a:ext cx="5016174" cy="720001"/>
          </a:xfrm>
          <a:prstGeom prst="rect">
            <a:avLst/>
          </a:prstGeom>
          <a:noFill/>
          <a:ln>
            <a:noFill/>
          </a:ln>
        </p:spPr>
        <p:txBody>
          <a:bodyPr spcFirstLastPara="1" wrap="square" lIns="45700" tIns="45700" rIns="45700" bIns="45700" anchor="ctr" anchorCtr="0">
            <a:normAutofit fontScale="90000"/>
          </a:bodyPr>
          <a:lstStyle/>
          <a:p>
            <a:pPr marL="0" marR="0" lvl="0" indent="0" algn="l" rtl="0">
              <a:lnSpc>
                <a:spcPct val="90000"/>
              </a:lnSpc>
              <a:spcBef>
                <a:spcPts val="0"/>
              </a:spcBef>
              <a:spcAft>
                <a:spcPts val="0"/>
              </a:spcAft>
              <a:buClr>
                <a:schemeClr val="accent2"/>
              </a:buClr>
              <a:buSzPct val="111111"/>
              <a:buFont typeface="Calibri"/>
              <a:buNone/>
            </a:pPr>
            <a:br>
              <a:rPr lang="en-US" dirty="0"/>
            </a:br>
            <a:r>
              <a:rPr lang="en-US" sz="3600" dirty="0" err="1"/>
              <a:t>Denaro</a:t>
            </a:r>
            <a:r>
              <a:rPr lang="en-US" sz="3600" dirty="0"/>
              <a:t> e </a:t>
            </a:r>
            <a:r>
              <a:rPr lang="en-US" sz="3600" dirty="0" err="1"/>
              <a:t>Cultura</a:t>
            </a:r>
            <a:r>
              <a:rPr lang="en-US" sz="3600" dirty="0"/>
              <a:t> </a:t>
            </a:r>
            <a:endParaRPr sz="3600" dirty="0"/>
          </a:p>
        </p:txBody>
      </p:sp>
      <p:sp>
        <p:nvSpPr>
          <p:cNvPr id="340" name="Google Shape;340;p48"/>
          <p:cNvSpPr txBox="1"/>
          <p:nvPr/>
        </p:nvSpPr>
        <p:spPr>
          <a:xfrm>
            <a:off x="191246" y="1490085"/>
            <a:ext cx="12952507" cy="1077178"/>
          </a:xfrm>
          <a:prstGeom prst="rect">
            <a:avLst/>
          </a:prstGeom>
          <a:noFill/>
          <a:ln>
            <a:noFill/>
          </a:ln>
        </p:spPr>
        <p:txBody>
          <a:bodyPr spcFirstLastPara="1" wrap="square" lIns="91425" tIns="45700" rIns="91425" bIns="45700" anchor="t" anchorCtr="0">
            <a:spAutoFit/>
          </a:bodyPr>
          <a:lstStyle/>
          <a:p>
            <a:pPr lvl="0" algn="ctr">
              <a:buSzPts val="2400"/>
            </a:pPr>
            <a:r>
              <a:rPr lang="en-US" sz="3200" b="1" i="1" dirty="0">
                <a:solidFill>
                  <a:srgbClr val="C00000"/>
                </a:solidFill>
                <a:latin typeface="Calibri"/>
                <a:ea typeface="Calibri"/>
                <a:cs typeface="Calibri"/>
                <a:sym typeface="Calibri"/>
              </a:rPr>
              <a:t>“La </a:t>
            </a:r>
            <a:r>
              <a:rPr lang="en-US" sz="3200" b="1" i="1" dirty="0" err="1">
                <a:solidFill>
                  <a:srgbClr val="C00000"/>
                </a:solidFill>
                <a:latin typeface="Calibri"/>
                <a:ea typeface="Calibri"/>
                <a:cs typeface="Calibri"/>
                <a:sym typeface="Calibri"/>
              </a:rPr>
              <a:t>verità</a:t>
            </a:r>
            <a:r>
              <a:rPr lang="en-US" sz="3200" b="1" i="1" dirty="0">
                <a:solidFill>
                  <a:srgbClr val="C00000"/>
                </a:solidFill>
                <a:latin typeface="Calibri"/>
                <a:ea typeface="Calibri"/>
                <a:cs typeface="Calibri"/>
                <a:sym typeface="Calibri"/>
              </a:rPr>
              <a:t> è </a:t>
            </a:r>
            <a:r>
              <a:rPr lang="en-US" sz="3200" b="1" i="1" dirty="0" err="1">
                <a:solidFill>
                  <a:srgbClr val="C00000"/>
                </a:solidFill>
                <a:latin typeface="Calibri"/>
                <a:ea typeface="Calibri"/>
                <a:cs typeface="Calibri"/>
                <a:sym typeface="Calibri"/>
              </a:rPr>
              <a:t>che</a:t>
            </a:r>
            <a:r>
              <a:rPr lang="en-US" sz="3200" b="1" i="1" dirty="0">
                <a:solidFill>
                  <a:srgbClr val="C00000"/>
                </a:solidFill>
                <a:latin typeface="Calibri"/>
                <a:ea typeface="Calibri"/>
                <a:cs typeface="Calibri"/>
                <a:sym typeface="Calibri"/>
              </a:rPr>
              <a:t> </a:t>
            </a:r>
            <a:r>
              <a:rPr lang="en-US" sz="3200" b="1" i="1" dirty="0" err="1">
                <a:solidFill>
                  <a:srgbClr val="C00000"/>
                </a:solidFill>
                <a:latin typeface="Calibri"/>
                <a:ea typeface="Calibri"/>
                <a:cs typeface="Calibri"/>
                <a:sym typeface="Calibri"/>
              </a:rPr>
              <a:t>ogni</a:t>
            </a:r>
            <a:r>
              <a:rPr lang="en-US" sz="3200" b="1" i="1" dirty="0">
                <a:solidFill>
                  <a:srgbClr val="C00000"/>
                </a:solidFill>
                <a:latin typeface="Calibri"/>
                <a:ea typeface="Calibri"/>
                <a:cs typeface="Calibri"/>
                <a:sym typeface="Calibri"/>
              </a:rPr>
              <a:t> </a:t>
            </a:r>
            <a:r>
              <a:rPr lang="en-US" sz="3200" b="1" i="1" dirty="0" err="1">
                <a:solidFill>
                  <a:srgbClr val="C00000"/>
                </a:solidFill>
                <a:latin typeface="Calibri"/>
                <a:ea typeface="Calibri"/>
                <a:cs typeface="Calibri"/>
                <a:sym typeface="Calibri"/>
              </a:rPr>
              <a:t>aspetto</a:t>
            </a:r>
            <a:r>
              <a:rPr lang="en-US" sz="3200" b="1" i="1" dirty="0">
                <a:solidFill>
                  <a:srgbClr val="C00000"/>
                </a:solidFill>
                <a:latin typeface="Calibri"/>
                <a:ea typeface="Calibri"/>
                <a:cs typeface="Calibri"/>
                <a:sym typeface="Calibri"/>
              </a:rPr>
              <a:t> </a:t>
            </a:r>
            <a:r>
              <a:rPr lang="en-US" sz="3200" b="1" i="1" dirty="0" err="1">
                <a:solidFill>
                  <a:srgbClr val="C00000"/>
                </a:solidFill>
                <a:latin typeface="Calibri"/>
                <a:ea typeface="Calibri"/>
                <a:cs typeface="Calibri"/>
                <a:sym typeface="Calibri"/>
              </a:rPr>
              <a:t>delle</a:t>
            </a:r>
            <a:r>
              <a:rPr lang="en-US" sz="3200" b="1" i="1" dirty="0">
                <a:solidFill>
                  <a:srgbClr val="C00000"/>
                </a:solidFill>
                <a:latin typeface="Calibri"/>
                <a:ea typeface="Calibri"/>
                <a:cs typeface="Calibri"/>
                <a:sym typeface="Calibri"/>
              </a:rPr>
              <a:t> </a:t>
            </a:r>
            <a:r>
              <a:rPr lang="en-US" sz="3200" b="1" i="1" dirty="0" err="1">
                <a:solidFill>
                  <a:srgbClr val="C00000"/>
                </a:solidFill>
                <a:latin typeface="Calibri"/>
                <a:ea typeface="Calibri"/>
                <a:cs typeface="Calibri"/>
                <a:sym typeface="Calibri"/>
              </a:rPr>
              <a:t>tue</a:t>
            </a:r>
            <a:r>
              <a:rPr lang="en-US" sz="3200" b="1" i="1" dirty="0">
                <a:solidFill>
                  <a:srgbClr val="C00000"/>
                </a:solidFill>
                <a:latin typeface="Calibri"/>
                <a:ea typeface="Calibri"/>
                <a:cs typeface="Calibri"/>
                <a:sym typeface="Calibri"/>
              </a:rPr>
              <a:t> </a:t>
            </a:r>
            <a:r>
              <a:rPr lang="en-US" sz="3200" b="1" i="1" dirty="0" err="1">
                <a:solidFill>
                  <a:srgbClr val="C00000"/>
                </a:solidFill>
                <a:latin typeface="Calibri"/>
                <a:ea typeface="Calibri"/>
                <a:cs typeface="Calibri"/>
                <a:sym typeface="Calibri"/>
              </a:rPr>
              <a:t>finanze</a:t>
            </a:r>
            <a:r>
              <a:rPr lang="en-US" sz="3200" b="1" i="1" dirty="0">
                <a:solidFill>
                  <a:srgbClr val="C00000"/>
                </a:solidFill>
                <a:latin typeface="Calibri"/>
                <a:ea typeface="Calibri"/>
                <a:cs typeface="Calibri"/>
                <a:sym typeface="Calibri"/>
              </a:rPr>
              <a:t> è </a:t>
            </a:r>
            <a:r>
              <a:rPr lang="en-US" sz="3200" b="1" i="1" dirty="0" err="1">
                <a:solidFill>
                  <a:srgbClr val="C00000"/>
                </a:solidFill>
                <a:latin typeface="Calibri"/>
                <a:ea typeface="Calibri"/>
                <a:cs typeface="Calibri"/>
                <a:sym typeface="Calibri"/>
              </a:rPr>
              <a:t>direttamente</a:t>
            </a:r>
            <a:r>
              <a:rPr lang="en-US" sz="3200" b="1" i="1" dirty="0">
                <a:solidFill>
                  <a:srgbClr val="C00000"/>
                </a:solidFill>
                <a:latin typeface="Calibri"/>
                <a:ea typeface="Calibri"/>
                <a:cs typeface="Calibri"/>
                <a:sym typeface="Calibri"/>
              </a:rPr>
              <a:t> </a:t>
            </a:r>
            <a:r>
              <a:rPr lang="en-US" sz="3200" b="1" i="1" dirty="0" err="1">
                <a:solidFill>
                  <a:srgbClr val="C00000"/>
                </a:solidFill>
                <a:latin typeface="Calibri"/>
                <a:ea typeface="Calibri"/>
                <a:cs typeface="Calibri"/>
                <a:sym typeface="Calibri"/>
              </a:rPr>
              <a:t>influenzato</a:t>
            </a:r>
            <a:r>
              <a:rPr lang="en-US" sz="3200" b="1" i="1" dirty="0">
                <a:solidFill>
                  <a:srgbClr val="C00000"/>
                </a:solidFill>
                <a:latin typeface="Calibri"/>
                <a:ea typeface="Calibri"/>
                <a:cs typeface="Calibri"/>
                <a:sym typeface="Calibri"/>
              </a:rPr>
              <a:t> </a:t>
            </a:r>
            <a:r>
              <a:rPr lang="en-US" sz="3200" b="1" i="1" dirty="0" err="1">
                <a:solidFill>
                  <a:srgbClr val="C00000"/>
                </a:solidFill>
                <a:latin typeface="Calibri"/>
                <a:ea typeface="Calibri"/>
                <a:cs typeface="Calibri"/>
                <a:sym typeface="Calibri"/>
              </a:rPr>
              <a:t>dalla</a:t>
            </a:r>
            <a:r>
              <a:rPr lang="en-US" sz="3200" b="1" i="1" dirty="0">
                <a:solidFill>
                  <a:srgbClr val="C00000"/>
                </a:solidFill>
                <a:latin typeface="Calibri"/>
                <a:ea typeface="Calibri"/>
                <a:cs typeface="Calibri"/>
                <a:sym typeface="Calibri"/>
              </a:rPr>
              <a:t> </a:t>
            </a:r>
            <a:r>
              <a:rPr lang="en-US" sz="3200" b="1" i="1" dirty="0" err="1">
                <a:solidFill>
                  <a:srgbClr val="C00000"/>
                </a:solidFill>
                <a:latin typeface="Calibri"/>
                <a:ea typeface="Calibri"/>
                <a:cs typeface="Calibri"/>
                <a:sym typeface="Calibri"/>
              </a:rPr>
              <a:t>tua</a:t>
            </a:r>
            <a:r>
              <a:rPr lang="en-US" sz="3200" b="1" i="1" dirty="0">
                <a:solidFill>
                  <a:srgbClr val="C00000"/>
                </a:solidFill>
                <a:latin typeface="Calibri"/>
                <a:ea typeface="Calibri"/>
                <a:cs typeface="Calibri"/>
                <a:sym typeface="Calibri"/>
              </a:rPr>
              <a:t> </a:t>
            </a:r>
            <a:r>
              <a:rPr lang="en-US" sz="3200" b="1" i="1" dirty="0" err="1">
                <a:solidFill>
                  <a:srgbClr val="C00000"/>
                </a:solidFill>
                <a:latin typeface="Calibri"/>
                <a:ea typeface="Calibri"/>
                <a:cs typeface="Calibri"/>
                <a:sym typeface="Calibri"/>
              </a:rPr>
              <a:t>identità</a:t>
            </a:r>
            <a:r>
              <a:rPr lang="en-US" sz="3200" b="1" i="1" dirty="0">
                <a:solidFill>
                  <a:srgbClr val="C00000"/>
                </a:solidFill>
                <a:latin typeface="Calibri"/>
                <a:ea typeface="Calibri"/>
                <a:cs typeface="Calibri"/>
                <a:sym typeface="Calibri"/>
              </a:rPr>
              <a:t> e </a:t>
            </a:r>
            <a:r>
              <a:rPr lang="en-US" sz="3200" b="1" i="1" dirty="0" err="1">
                <a:solidFill>
                  <a:srgbClr val="C00000"/>
                </a:solidFill>
                <a:latin typeface="Calibri"/>
                <a:ea typeface="Calibri"/>
                <a:cs typeface="Calibri"/>
                <a:sym typeface="Calibri"/>
              </a:rPr>
              <a:t>cultura</a:t>
            </a:r>
            <a:r>
              <a:rPr lang="en-US" sz="2400" b="1" i="0" u="none" strike="noStrike" cap="none" dirty="0">
                <a:solidFill>
                  <a:srgbClr val="C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341" name="Google Shape;341;p48"/>
          <p:cNvSpPr txBox="1"/>
          <p:nvPr/>
        </p:nvSpPr>
        <p:spPr>
          <a:xfrm>
            <a:off x="502498" y="391917"/>
            <a:ext cx="3200071" cy="720001"/>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chemeClr val="accent2"/>
              </a:buClr>
              <a:buSzPts val="3892"/>
              <a:buFont typeface="Calibri"/>
              <a:buNone/>
            </a:pPr>
            <a:r>
              <a:rPr lang="en-US" sz="3200" b="1" i="0" u="none" strike="noStrike" cap="none" dirty="0" err="1">
                <a:solidFill>
                  <a:schemeClr val="accent2"/>
                </a:solidFill>
                <a:latin typeface="Calibri"/>
                <a:ea typeface="Calibri"/>
                <a:cs typeface="Calibri"/>
                <a:sym typeface="Calibri"/>
              </a:rPr>
              <a:t>Attività</a:t>
            </a:r>
            <a:r>
              <a:rPr lang="en-US" sz="3200" b="1" i="0" u="none" strike="noStrike" cap="none" dirty="0">
                <a:solidFill>
                  <a:schemeClr val="accent2"/>
                </a:solidFill>
                <a:latin typeface="Calibri"/>
                <a:ea typeface="Calibri"/>
                <a:cs typeface="Calibri"/>
                <a:sym typeface="Calibri"/>
              </a:rPr>
              <a:t> M2.4b</a:t>
            </a:r>
            <a:endParaRPr sz="3200" b="1" i="0" u="none" strike="noStrike" cap="none" dirty="0">
              <a:solidFill>
                <a:schemeClr val="accent2"/>
              </a:solidFill>
              <a:latin typeface="Calibri"/>
              <a:ea typeface="Calibri"/>
              <a:cs typeface="Calibri"/>
              <a:sym typeface="Calibri"/>
            </a:endParaRPr>
          </a:p>
        </p:txBody>
      </p:sp>
      <p:sp>
        <p:nvSpPr>
          <p:cNvPr id="342" name="Google Shape;342;p48"/>
          <p:cNvSpPr txBox="1"/>
          <p:nvPr/>
        </p:nvSpPr>
        <p:spPr>
          <a:xfrm>
            <a:off x="6664960" y="7046551"/>
            <a:ext cx="667004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dirty="0" err="1">
                <a:solidFill>
                  <a:srgbClr val="979797"/>
                </a:solidFill>
              </a:rPr>
              <a:t>Fonte</a:t>
            </a:r>
            <a:r>
              <a:rPr lang="en-US" sz="800" b="0" i="0" u="none" strike="noStrike" cap="none" dirty="0">
                <a:solidFill>
                  <a:srgbClr val="979797"/>
                </a:solidFill>
                <a:latin typeface="Arial"/>
                <a:ea typeface="Arial"/>
                <a:cs typeface="Arial"/>
                <a:sym typeface="Arial"/>
              </a:rPr>
              <a:t>: </a:t>
            </a:r>
            <a:r>
              <a:rPr lang="en-US" sz="800" b="0" i="0" u="none" strike="noStrike" cap="none" dirty="0" err="1">
                <a:solidFill>
                  <a:srgbClr val="979797"/>
                </a:solidFill>
                <a:latin typeface="Arial"/>
                <a:ea typeface="Arial"/>
                <a:cs typeface="Arial"/>
                <a:sym typeface="Arial"/>
              </a:rPr>
              <a:t>Dorsainvil</a:t>
            </a:r>
            <a:r>
              <a:rPr lang="en-US" sz="800" b="0" i="0" u="none" strike="noStrike" cap="none" dirty="0">
                <a:solidFill>
                  <a:srgbClr val="979797"/>
                </a:solidFill>
                <a:latin typeface="Arial"/>
                <a:ea typeface="Arial"/>
                <a:cs typeface="Arial"/>
                <a:sym typeface="Arial"/>
              </a:rPr>
              <a:t>, R. (n.d.). Why We Can’t Talk About Money Without Talking About Culture. Forbes. </a:t>
            </a:r>
            <a:r>
              <a:rPr lang="en-US" sz="800" dirty="0" err="1">
                <a:solidFill>
                  <a:srgbClr val="979797"/>
                </a:solidFill>
              </a:rPr>
              <a:t>Reperito</a:t>
            </a:r>
            <a:r>
              <a:rPr lang="en-US" sz="800" dirty="0">
                <a:solidFill>
                  <a:srgbClr val="979797"/>
                </a:solidFill>
              </a:rPr>
              <a:t> l’8</a:t>
            </a:r>
            <a:r>
              <a:rPr lang="en-US" sz="800" b="0" i="0" u="none" strike="noStrike" cap="none" dirty="0">
                <a:solidFill>
                  <a:srgbClr val="979797"/>
                </a:solidFill>
                <a:latin typeface="Arial"/>
                <a:ea typeface="Arial"/>
                <a:cs typeface="Arial"/>
                <a:sym typeface="Arial"/>
              </a:rPr>
              <a:t> </a:t>
            </a:r>
            <a:r>
              <a:rPr lang="en-US" sz="800" b="0" i="0" u="none" strike="noStrike" cap="none" dirty="0" err="1">
                <a:solidFill>
                  <a:srgbClr val="979797"/>
                </a:solidFill>
                <a:latin typeface="Arial"/>
                <a:ea typeface="Arial"/>
                <a:cs typeface="Arial"/>
                <a:sym typeface="Arial"/>
              </a:rPr>
              <a:t>Marzo</a:t>
            </a:r>
            <a:r>
              <a:rPr lang="en-US" sz="800" b="0" i="0" u="none" strike="noStrike" cap="none" dirty="0">
                <a:solidFill>
                  <a:srgbClr val="979797"/>
                </a:solidFill>
                <a:latin typeface="Arial"/>
                <a:ea typeface="Arial"/>
                <a:cs typeface="Arial"/>
                <a:sym typeface="Arial"/>
              </a:rPr>
              <a:t> 2022, </a:t>
            </a:r>
            <a:r>
              <a:rPr lang="en-US" sz="800" b="0" i="0" u="none" strike="noStrike" cap="none" dirty="0" err="1">
                <a:solidFill>
                  <a:srgbClr val="979797"/>
                </a:solidFill>
                <a:latin typeface="Arial"/>
                <a:ea typeface="Arial"/>
                <a:cs typeface="Arial"/>
                <a:sym typeface="Arial"/>
              </a:rPr>
              <a:t>da</a:t>
            </a:r>
            <a:r>
              <a:rPr lang="en-US" sz="800" b="0" i="0" u="none" strike="noStrike" cap="none" dirty="0">
                <a:solidFill>
                  <a:srgbClr val="979797"/>
                </a:solidFill>
                <a:latin typeface="Arial"/>
                <a:ea typeface="Arial"/>
                <a:cs typeface="Arial"/>
                <a:sym typeface="Arial"/>
              </a:rPr>
              <a:t>: https://www.forbes.com/sites/riankadorsainvil/2019/06/28/why-we-cant-talk-about-money-without-talking-about-culture/?sh=13ba4b185e8d</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343" name="Google Shape;343;p48"/>
          <p:cNvSpPr txBox="1"/>
          <p:nvPr/>
        </p:nvSpPr>
        <p:spPr>
          <a:xfrm>
            <a:off x="397566" y="2435516"/>
            <a:ext cx="12089240" cy="48320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44546A"/>
              </a:buClr>
              <a:buSzPts val="2400"/>
              <a:buFont typeface="Arial"/>
              <a:buChar char="•"/>
            </a:pPr>
            <a:r>
              <a:rPr lang="en-US" sz="2800" b="0" i="0" u="none" strike="noStrike" cap="none" dirty="0" err="1">
                <a:solidFill>
                  <a:srgbClr val="44546A"/>
                </a:solidFill>
                <a:latin typeface="Calibri"/>
                <a:ea typeface="Calibri"/>
                <a:cs typeface="Calibri"/>
                <a:sym typeface="Calibri"/>
              </a:rPr>
              <a:t>Individua</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gli</a:t>
            </a:r>
            <a:r>
              <a:rPr lang="en-US" sz="2800" b="0" i="0" u="none" strike="noStrike" cap="none" dirty="0">
                <a:solidFill>
                  <a:srgbClr val="44546A"/>
                </a:solidFill>
                <a:latin typeface="Calibri"/>
                <a:ea typeface="Calibri"/>
                <a:cs typeface="Calibri"/>
                <a:sym typeface="Calibri"/>
              </a:rPr>
              <a:t> </a:t>
            </a:r>
            <a:r>
              <a:rPr lang="en-US" sz="2800" b="1" i="0" u="none" strike="noStrike" cap="none" dirty="0" err="1">
                <a:solidFill>
                  <a:srgbClr val="44546A"/>
                </a:solidFill>
                <a:latin typeface="Calibri"/>
                <a:ea typeface="Calibri"/>
                <a:cs typeface="Calibri"/>
                <a:sym typeface="Calibri"/>
              </a:rPr>
              <a:t>elementi</a:t>
            </a:r>
            <a:r>
              <a:rPr lang="en-US" sz="2800" b="1" i="0" u="none" strike="noStrike" cap="none" dirty="0">
                <a:solidFill>
                  <a:srgbClr val="44546A"/>
                </a:solidFill>
                <a:latin typeface="Calibri"/>
                <a:ea typeface="Calibri"/>
                <a:cs typeface="Calibri"/>
                <a:sym typeface="Calibri"/>
              </a:rPr>
              <a:t> </a:t>
            </a:r>
            <a:r>
              <a:rPr lang="en-US" sz="2800" b="1" i="0" u="none" strike="noStrike" cap="none" dirty="0" err="1">
                <a:solidFill>
                  <a:srgbClr val="44546A"/>
                </a:solidFill>
                <a:latin typeface="Calibri"/>
                <a:ea typeface="Calibri"/>
                <a:cs typeface="Calibri"/>
                <a:sym typeface="Calibri"/>
              </a:rPr>
              <a:t>storici</a:t>
            </a:r>
            <a:r>
              <a:rPr lang="en-US" sz="2800" b="1" i="0" u="none" strike="noStrike" cap="none" dirty="0">
                <a:solidFill>
                  <a:srgbClr val="44546A"/>
                </a:solidFill>
                <a:latin typeface="Calibri"/>
                <a:ea typeface="Calibri"/>
                <a:cs typeface="Calibri"/>
                <a:sym typeface="Calibri"/>
              </a:rPr>
              <a:t> e </a:t>
            </a:r>
            <a:r>
              <a:rPr lang="en-US" sz="2800" b="1" i="0" u="none" strike="noStrike" cap="none" dirty="0" err="1">
                <a:solidFill>
                  <a:srgbClr val="44546A"/>
                </a:solidFill>
                <a:latin typeface="Calibri"/>
                <a:ea typeface="Calibri"/>
                <a:cs typeface="Calibri"/>
                <a:sym typeface="Calibri"/>
              </a:rPr>
              <a:t>comunitari</a:t>
            </a:r>
            <a:r>
              <a:rPr lang="en-US" sz="2800" b="1"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riguardanti</a:t>
            </a:r>
            <a:r>
              <a:rPr lang="en-US" sz="2800" b="0" i="0" u="none" strike="noStrike" cap="none" dirty="0">
                <a:solidFill>
                  <a:srgbClr val="44546A"/>
                </a:solidFill>
                <a:latin typeface="Calibri"/>
                <a:ea typeface="Calibri"/>
                <a:cs typeface="Calibri"/>
                <a:sym typeface="Calibri"/>
              </a:rPr>
              <a:t> la </a:t>
            </a:r>
            <a:r>
              <a:rPr lang="en-US" sz="2800" b="0" i="0" u="none" strike="noStrike" cap="none" dirty="0" err="1">
                <a:solidFill>
                  <a:srgbClr val="44546A"/>
                </a:solidFill>
                <a:latin typeface="Calibri"/>
                <a:ea typeface="Calibri"/>
                <a:cs typeface="Calibri"/>
                <a:sym typeface="Calibri"/>
              </a:rPr>
              <a:t>tua</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identità</a:t>
            </a:r>
            <a:r>
              <a:rPr lang="en-US" sz="2800" b="0" i="0" u="none" strike="noStrike" cap="none" dirty="0">
                <a:solidFill>
                  <a:srgbClr val="44546A"/>
                </a:solidFill>
                <a:latin typeface="Calibri"/>
                <a:ea typeface="Calibri"/>
                <a:cs typeface="Calibri"/>
                <a:sym typeface="Calibri"/>
              </a:rPr>
              <a:t> per </a:t>
            </a:r>
            <a:r>
              <a:rPr lang="en-US" sz="2800" b="0" i="0" u="none" strike="noStrike" cap="none" dirty="0" err="1">
                <a:solidFill>
                  <a:srgbClr val="44546A"/>
                </a:solidFill>
                <a:latin typeface="Calibri"/>
                <a:ea typeface="Calibri"/>
                <a:cs typeface="Calibri"/>
                <a:sym typeface="Calibri"/>
              </a:rPr>
              <a:t>capire</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il</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il</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bagaglio</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di</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denaro</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che</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c’è</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sul</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tavolo</a:t>
            </a:r>
            <a:r>
              <a:rPr lang="en-US" sz="2800" b="0" i="0" u="none" strike="noStrike" cap="none" dirty="0">
                <a:solidFill>
                  <a:srgbClr val="44546A"/>
                </a:solidFill>
                <a:latin typeface="Calibri"/>
                <a:ea typeface="Calibri"/>
                <a:cs typeface="Calibri"/>
                <a:sym typeface="Calibri"/>
              </a:rPr>
              <a:t>.“</a:t>
            </a:r>
          </a:p>
          <a:p>
            <a:pPr marL="342900" marR="0" lvl="0" indent="-342900" algn="l" rtl="0">
              <a:lnSpc>
                <a:spcPct val="100000"/>
              </a:lnSpc>
              <a:spcBef>
                <a:spcPts val="0"/>
              </a:spcBef>
              <a:spcAft>
                <a:spcPts val="0"/>
              </a:spcAft>
              <a:buClr>
                <a:srgbClr val="44546A"/>
              </a:buClr>
              <a:buSzPts val="2400"/>
              <a:buFont typeface="Arial"/>
              <a:buChar char="•"/>
            </a:pPr>
            <a:endParaRPr sz="2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44546A"/>
              </a:buClr>
              <a:buSzPts val="2400"/>
              <a:buFont typeface="Arial"/>
              <a:buChar char="•"/>
            </a:pPr>
            <a:r>
              <a:rPr lang="en-US" sz="2800" dirty="0">
                <a:solidFill>
                  <a:srgbClr val="44546A"/>
                </a:solidFill>
                <a:latin typeface="Calibri"/>
                <a:ea typeface="Calibri"/>
                <a:cs typeface="Calibri"/>
                <a:sym typeface="Calibri"/>
              </a:rPr>
              <a:t>La </a:t>
            </a:r>
            <a:r>
              <a:rPr lang="en-US" sz="2800" dirty="0" err="1">
                <a:solidFill>
                  <a:srgbClr val="44546A"/>
                </a:solidFill>
                <a:latin typeface="Calibri"/>
                <a:ea typeface="Calibri"/>
                <a:cs typeface="Calibri"/>
                <a:sym typeface="Calibri"/>
              </a:rPr>
              <a:t>tua</a:t>
            </a:r>
            <a:r>
              <a:rPr lang="en-US" sz="2800" b="0" i="0" u="none" strike="noStrike" cap="none" dirty="0">
                <a:solidFill>
                  <a:srgbClr val="44546A"/>
                </a:solidFill>
                <a:latin typeface="Calibri"/>
                <a:ea typeface="Calibri"/>
                <a:cs typeface="Calibri"/>
                <a:sym typeface="Calibri"/>
              </a:rPr>
              <a:t> </a:t>
            </a:r>
            <a:r>
              <a:rPr lang="en-US" sz="2800" b="1" i="0" u="none" strike="noStrike" cap="none" dirty="0" err="1">
                <a:solidFill>
                  <a:srgbClr val="44546A"/>
                </a:solidFill>
                <a:latin typeface="Calibri"/>
                <a:ea typeface="Calibri"/>
                <a:cs typeface="Calibri"/>
                <a:sym typeface="Calibri"/>
              </a:rPr>
              <a:t>comunità</a:t>
            </a:r>
            <a:r>
              <a:rPr lang="en-US" sz="2800" b="0" i="0" u="none" strike="noStrike" cap="none" dirty="0">
                <a:solidFill>
                  <a:srgbClr val="44546A"/>
                </a:solidFill>
                <a:latin typeface="Calibri"/>
                <a:ea typeface="Calibri"/>
                <a:cs typeface="Calibri"/>
                <a:sym typeface="Calibri"/>
              </a:rPr>
              <a:t> </a:t>
            </a:r>
            <a:r>
              <a:rPr lang="en-US" sz="2800" dirty="0">
                <a:solidFill>
                  <a:srgbClr val="44546A"/>
                </a:solidFill>
                <a:latin typeface="Calibri"/>
                <a:ea typeface="Calibri"/>
                <a:cs typeface="Calibri"/>
                <a:sym typeface="Calibri"/>
              </a:rPr>
              <a:t>influenza le </a:t>
            </a:r>
            <a:r>
              <a:rPr lang="en-US" sz="2800" dirty="0" err="1">
                <a:solidFill>
                  <a:srgbClr val="44546A"/>
                </a:solidFill>
                <a:latin typeface="Calibri"/>
                <a:ea typeface="Calibri"/>
                <a:cs typeface="Calibri"/>
                <a:sym typeface="Calibri"/>
              </a:rPr>
              <a:t>tue</a:t>
            </a:r>
            <a:r>
              <a:rPr lang="en-US" sz="2800" dirty="0">
                <a:solidFill>
                  <a:srgbClr val="44546A"/>
                </a:solidFill>
                <a:latin typeface="Calibri"/>
                <a:ea typeface="Calibri"/>
                <a:cs typeface="Calibri"/>
                <a:sym typeface="Calibri"/>
              </a:rPr>
              <a:t> </a:t>
            </a:r>
            <a:r>
              <a:rPr lang="en-US" sz="2800" dirty="0" err="1">
                <a:solidFill>
                  <a:srgbClr val="44546A"/>
                </a:solidFill>
                <a:latin typeface="Calibri"/>
                <a:ea typeface="Calibri"/>
                <a:cs typeface="Calibri"/>
                <a:sym typeface="Calibri"/>
              </a:rPr>
              <a:t>scelte</a:t>
            </a:r>
            <a:r>
              <a:rPr lang="en-US" sz="2800" dirty="0">
                <a:solidFill>
                  <a:srgbClr val="44546A"/>
                </a:solidFill>
                <a:latin typeface="Calibri"/>
                <a:ea typeface="Calibri"/>
                <a:cs typeface="Calibri"/>
                <a:sym typeface="Calibri"/>
              </a:rPr>
              <a:t> </a:t>
            </a:r>
            <a:r>
              <a:rPr lang="en-US" sz="2800" dirty="0" err="1">
                <a:solidFill>
                  <a:srgbClr val="44546A"/>
                </a:solidFill>
                <a:latin typeface="Calibri"/>
                <a:ea typeface="Calibri"/>
                <a:cs typeface="Calibri"/>
                <a:sym typeface="Calibri"/>
              </a:rPr>
              <a:t>finanziarie</a:t>
            </a:r>
            <a:r>
              <a:rPr lang="en-US" sz="2800" dirty="0">
                <a:solidFill>
                  <a:srgbClr val="44546A"/>
                </a:solidFill>
                <a:latin typeface="Calibri"/>
                <a:ea typeface="Calibri"/>
                <a:cs typeface="Calibri"/>
                <a:sym typeface="Calibri"/>
              </a:rPr>
              <a:t>?</a:t>
            </a:r>
            <a:endParaRPr lang="en-US" sz="2800" b="0" i="0" u="none" strike="noStrike" cap="none" dirty="0">
              <a:solidFill>
                <a:srgbClr val="44546A"/>
              </a:solidFill>
              <a:latin typeface="Calibri"/>
              <a:ea typeface="Calibri"/>
              <a:cs typeface="Calibri"/>
              <a:sym typeface="Calibri"/>
            </a:endParaRPr>
          </a:p>
          <a:p>
            <a:pPr marL="342900" indent="-342900">
              <a:buClr>
                <a:srgbClr val="44546A"/>
              </a:buClr>
              <a:buSzPts val="2400"/>
              <a:buFont typeface="Arial"/>
              <a:buChar char="•"/>
            </a:pPr>
            <a:endParaRPr lang="en-US" sz="2800" i="1" dirty="0">
              <a:solidFill>
                <a:srgbClr val="44546A"/>
              </a:solidFill>
              <a:latin typeface="Calibri"/>
              <a:cs typeface="Calibri"/>
              <a:sym typeface="Calibri"/>
            </a:endParaRPr>
          </a:p>
          <a:p>
            <a:pPr marL="342900" indent="-342900">
              <a:buClr>
                <a:srgbClr val="44546A"/>
              </a:buClr>
              <a:buSzPts val="2400"/>
              <a:buFont typeface="Arial"/>
              <a:buChar char="•"/>
            </a:pPr>
            <a:r>
              <a:rPr lang="en-US" sz="2800" dirty="0" err="1">
                <a:solidFill>
                  <a:srgbClr val="44546A"/>
                </a:solidFill>
                <a:latin typeface="Calibri"/>
                <a:cs typeface="Calibri"/>
                <a:sym typeface="Calibri"/>
              </a:rPr>
              <a:t>Hai</a:t>
            </a:r>
            <a:r>
              <a:rPr lang="en-US" sz="2800" dirty="0">
                <a:solidFill>
                  <a:srgbClr val="44546A"/>
                </a:solidFill>
                <a:latin typeface="Calibri"/>
                <a:cs typeface="Calibri"/>
                <a:sym typeface="Calibri"/>
              </a:rPr>
              <a:t> </a:t>
            </a:r>
            <a:r>
              <a:rPr lang="en-US" sz="2800" dirty="0" err="1">
                <a:solidFill>
                  <a:srgbClr val="44546A"/>
                </a:solidFill>
                <a:latin typeface="Calibri"/>
                <a:cs typeface="Calibri"/>
                <a:sym typeface="Calibri"/>
              </a:rPr>
              <a:t>una</a:t>
            </a:r>
            <a:r>
              <a:rPr lang="en-US" sz="2800" dirty="0">
                <a:solidFill>
                  <a:srgbClr val="44546A"/>
                </a:solidFill>
                <a:latin typeface="Calibri"/>
                <a:cs typeface="Calibri"/>
                <a:sym typeface="Calibri"/>
              </a:rPr>
              <a:t> </a:t>
            </a:r>
            <a:r>
              <a:rPr lang="en-US" sz="2800" dirty="0" err="1">
                <a:solidFill>
                  <a:srgbClr val="44546A"/>
                </a:solidFill>
                <a:latin typeface="Calibri"/>
                <a:cs typeface="Calibri"/>
                <a:sym typeface="Calibri"/>
              </a:rPr>
              <a:t>storia</a:t>
            </a:r>
            <a:r>
              <a:rPr lang="en-US" sz="2800" dirty="0">
                <a:solidFill>
                  <a:srgbClr val="44546A"/>
                </a:solidFill>
                <a:latin typeface="Calibri"/>
                <a:cs typeface="Calibri"/>
                <a:sym typeface="Calibri"/>
              </a:rPr>
              <a:t> </a:t>
            </a:r>
            <a:r>
              <a:rPr lang="en-US" sz="2800" dirty="0" err="1">
                <a:solidFill>
                  <a:srgbClr val="44546A"/>
                </a:solidFill>
                <a:latin typeface="Calibri"/>
                <a:cs typeface="Calibri"/>
                <a:sym typeface="Calibri"/>
              </a:rPr>
              <a:t>finanziaria</a:t>
            </a:r>
            <a:r>
              <a:rPr lang="en-US" sz="2800" dirty="0">
                <a:solidFill>
                  <a:srgbClr val="44546A"/>
                </a:solidFill>
                <a:latin typeface="Calibri"/>
                <a:cs typeface="Calibri"/>
                <a:sym typeface="Calibri"/>
              </a:rPr>
              <a:t> </a:t>
            </a:r>
            <a:r>
              <a:rPr lang="en-US" sz="2800" dirty="0" err="1">
                <a:solidFill>
                  <a:srgbClr val="44546A"/>
                </a:solidFill>
                <a:latin typeface="Calibri"/>
                <a:cs typeface="Calibri"/>
                <a:sym typeface="Calibri"/>
              </a:rPr>
              <a:t>familiare</a:t>
            </a:r>
            <a:r>
              <a:rPr lang="en-US" sz="2800" dirty="0">
                <a:solidFill>
                  <a:srgbClr val="44546A"/>
                </a:solidFill>
                <a:latin typeface="Calibri"/>
                <a:cs typeface="Calibri"/>
                <a:sym typeface="Calibri"/>
              </a:rPr>
              <a:t>? </a:t>
            </a:r>
            <a:endParaRPr lang="en-US" sz="2800" b="0" u="none" strike="noStrike" cap="none" dirty="0">
              <a:solidFill>
                <a:srgbClr val="44546A"/>
              </a:solidFill>
              <a:latin typeface="Calibri"/>
              <a:ea typeface="Arial"/>
              <a:cs typeface="Calibri"/>
              <a:sym typeface="Calibri"/>
            </a:endParaRPr>
          </a:p>
          <a:p>
            <a:pPr marR="0" lvl="0" algn="l" rtl="0">
              <a:lnSpc>
                <a:spcPct val="100000"/>
              </a:lnSpc>
              <a:spcBef>
                <a:spcPts val="0"/>
              </a:spcBef>
              <a:spcAft>
                <a:spcPts val="0"/>
              </a:spcAft>
              <a:buClr>
                <a:srgbClr val="44546A"/>
              </a:buClr>
              <a:buSzPts val="2400"/>
            </a:pPr>
            <a:endParaRPr lang="en-US" sz="2800" b="0" i="0" u="none" strike="noStrike" cap="none" dirty="0">
              <a:solidFill>
                <a:srgbClr val="44546A"/>
              </a:solidFill>
              <a:latin typeface="Calibri"/>
              <a:ea typeface="Calibri"/>
              <a:cs typeface="Calibri"/>
              <a:sym typeface="Calibri"/>
            </a:endParaRPr>
          </a:p>
          <a:p>
            <a:pPr marL="342900" indent="-342900">
              <a:buClr>
                <a:srgbClr val="44546A"/>
              </a:buClr>
              <a:buSzPts val="2400"/>
              <a:buFont typeface="Arial"/>
              <a:buChar char="•"/>
            </a:pPr>
            <a:r>
              <a:rPr lang="en-US" sz="2800" b="0" i="0" u="none" strike="noStrike" cap="none" dirty="0" err="1">
                <a:solidFill>
                  <a:srgbClr val="44546A"/>
                </a:solidFill>
                <a:latin typeface="Calibri"/>
                <a:ea typeface="Calibri"/>
                <a:cs typeface="Calibri"/>
                <a:sym typeface="Calibri"/>
              </a:rPr>
              <a:t>Chiarisci</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meglio</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eventuali</a:t>
            </a:r>
            <a:r>
              <a:rPr lang="en-US" sz="2800" b="0" i="0" u="none" strike="noStrike" cap="none" dirty="0">
                <a:solidFill>
                  <a:srgbClr val="44546A"/>
                </a:solidFill>
                <a:latin typeface="Calibri"/>
                <a:ea typeface="Calibri"/>
                <a:cs typeface="Calibri"/>
                <a:sym typeface="Calibri"/>
              </a:rPr>
              <a:t> </a:t>
            </a:r>
            <a:r>
              <a:rPr lang="en-US" sz="2800" b="1" i="0" u="none" strike="noStrike" cap="none" dirty="0" err="1">
                <a:solidFill>
                  <a:srgbClr val="44546A"/>
                </a:solidFill>
                <a:latin typeface="Calibri"/>
                <a:ea typeface="Calibri"/>
                <a:cs typeface="Calibri"/>
                <a:sym typeface="Calibri"/>
              </a:rPr>
              <a:t>vicende</a:t>
            </a:r>
            <a:r>
              <a:rPr lang="en-US" sz="2800" b="1" i="0" u="none" strike="noStrike" cap="none" dirty="0">
                <a:solidFill>
                  <a:srgbClr val="44546A"/>
                </a:solidFill>
                <a:latin typeface="Calibri"/>
                <a:ea typeface="Calibri"/>
                <a:cs typeface="Calibri"/>
                <a:sym typeface="Calibri"/>
              </a:rPr>
              <a:t> </a:t>
            </a:r>
            <a:r>
              <a:rPr lang="en-US" sz="2800" b="1" i="0" u="none" strike="noStrike" cap="none" dirty="0" err="1">
                <a:solidFill>
                  <a:srgbClr val="44546A"/>
                </a:solidFill>
                <a:latin typeface="Calibri"/>
                <a:ea typeface="Calibri"/>
                <a:cs typeface="Calibri"/>
                <a:sym typeface="Calibri"/>
              </a:rPr>
              <a:t>inutili</a:t>
            </a:r>
            <a:r>
              <a:rPr lang="en-US" sz="2800" b="1" i="0" u="none" strike="noStrike" cap="none" dirty="0">
                <a:solidFill>
                  <a:srgbClr val="44546A"/>
                </a:solidFill>
                <a:latin typeface="Calibri"/>
                <a:ea typeface="Calibri"/>
                <a:cs typeface="Calibri"/>
                <a:sym typeface="Calibri"/>
              </a:rPr>
              <a:t> o negative </a:t>
            </a:r>
            <a:r>
              <a:rPr lang="en-US" sz="2800" b="0" i="0" u="none" strike="noStrike" cap="none" dirty="0" err="1">
                <a:solidFill>
                  <a:srgbClr val="44546A"/>
                </a:solidFill>
                <a:latin typeface="Calibri"/>
                <a:ea typeface="Calibri"/>
                <a:cs typeface="Calibri"/>
                <a:sym typeface="Calibri"/>
              </a:rPr>
              <a:t>che</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hai</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appreso</a:t>
            </a:r>
            <a:r>
              <a:rPr lang="en-US" sz="2800" b="0" i="0" u="none" strike="noStrike" cap="none" dirty="0">
                <a:solidFill>
                  <a:srgbClr val="44546A"/>
                </a:solidFill>
                <a:latin typeface="Calibri"/>
                <a:ea typeface="Calibri"/>
                <a:cs typeface="Calibri"/>
                <a:sym typeface="Calibri"/>
              </a:rPr>
              <a:t> in </a:t>
            </a:r>
            <a:r>
              <a:rPr lang="en-US" sz="2800" b="0" i="0" u="none" strike="noStrike" cap="none" dirty="0" err="1">
                <a:solidFill>
                  <a:srgbClr val="44546A"/>
                </a:solidFill>
                <a:latin typeface="Calibri"/>
                <a:ea typeface="Calibri"/>
                <a:cs typeface="Calibri"/>
                <a:sym typeface="Calibri"/>
              </a:rPr>
              <a:t>passato</a:t>
            </a:r>
            <a:r>
              <a:rPr lang="en-US" sz="2800" b="0" i="0" u="none" strike="noStrike" cap="none" dirty="0">
                <a:solidFill>
                  <a:srgbClr val="44546A"/>
                </a:solidFill>
                <a:latin typeface="Calibri"/>
                <a:ea typeface="Calibri"/>
                <a:cs typeface="Calibri"/>
                <a:sym typeface="Calibri"/>
              </a:rPr>
              <a:t>.</a:t>
            </a:r>
          </a:p>
          <a:p>
            <a:pPr marL="342900" marR="0" lvl="0" indent="-342900" algn="l" rtl="0">
              <a:lnSpc>
                <a:spcPct val="100000"/>
              </a:lnSpc>
              <a:spcBef>
                <a:spcPts val="0"/>
              </a:spcBef>
              <a:spcAft>
                <a:spcPts val="0"/>
              </a:spcAft>
              <a:buClr>
                <a:srgbClr val="44546A"/>
              </a:buClr>
              <a:buSzPts val="2400"/>
              <a:buFont typeface="Arial"/>
              <a:buChar char="•"/>
            </a:pPr>
            <a:endParaRPr sz="2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44546A"/>
              </a:buClr>
              <a:buSzPts val="2400"/>
              <a:buFont typeface="Arial"/>
              <a:buChar char="•"/>
            </a:pPr>
            <a:r>
              <a:rPr lang="en-US" sz="2800" b="0" i="0" u="none" strike="noStrike" cap="none" dirty="0">
                <a:solidFill>
                  <a:srgbClr val="44546A"/>
                </a:solidFill>
                <a:latin typeface="Calibri"/>
                <a:ea typeface="Calibri"/>
                <a:cs typeface="Calibri"/>
                <a:sym typeface="Calibri"/>
              </a:rPr>
              <a:t>Prima </a:t>
            </a:r>
            <a:r>
              <a:rPr lang="en-US" sz="2800" b="0" i="0" u="none" strike="noStrike" cap="none" dirty="0" err="1">
                <a:solidFill>
                  <a:srgbClr val="44546A"/>
                </a:solidFill>
                <a:latin typeface="Calibri"/>
                <a:ea typeface="Calibri"/>
                <a:cs typeface="Calibri"/>
                <a:sym typeface="Calibri"/>
              </a:rPr>
              <a:t>di</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prendere</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qualsiasi</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decisione</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finanziaria</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ricorda</a:t>
            </a:r>
            <a:r>
              <a:rPr lang="en-US" sz="2800" b="0" i="0" u="none" strike="noStrike" cap="none" dirty="0">
                <a:solidFill>
                  <a:srgbClr val="44546A"/>
                </a:solidFill>
                <a:latin typeface="Calibri"/>
                <a:ea typeface="Calibri"/>
                <a:cs typeface="Calibri"/>
                <a:sym typeface="Calibri"/>
              </a:rPr>
              <a:t> la </a:t>
            </a:r>
            <a:r>
              <a:rPr lang="en-US" sz="2800" b="0" i="0" u="none" strike="noStrike" cap="none" dirty="0" err="1">
                <a:solidFill>
                  <a:srgbClr val="44546A"/>
                </a:solidFill>
                <a:latin typeface="Calibri"/>
                <a:ea typeface="Calibri"/>
                <a:cs typeface="Calibri"/>
                <a:sym typeface="Calibri"/>
              </a:rPr>
              <a:t>storia</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che</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vuoi</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raccontare</a:t>
            </a:r>
            <a:r>
              <a:rPr lang="en-US" sz="2800" b="0" i="0" u="none" strike="noStrike" cap="none" dirty="0">
                <a:solidFill>
                  <a:srgbClr val="44546A"/>
                </a:solidFill>
                <a:latin typeface="Calibri"/>
                <a:ea typeface="Calibri"/>
                <a:cs typeface="Calibri"/>
                <a:sym typeface="Calibri"/>
              </a:rPr>
              <a:t> a </a:t>
            </a:r>
            <a:r>
              <a:rPr lang="en-US" sz="2800" b="0" i="0" u="none" strike="noStrike" cap="none" dirty="0" err="1">
                <a:solidFill>
                  <a:srgbClr val="44546A"/>
                </a:solidFill>
                <a:latin typeface="Calibri"/>
                <a:ea typeface="Calibri"/>
                <a:cs typeface="Calibri"/>
                <a:sym typeface="Calibri"/>
              </a:rPr>
              <a:t>te</a:t>
            </a:r>
            <a:r>
              <a:rPr lang="en-US" sz="2800" b="0" i="0" u="none" strike="noStrike" cap="none" dirty="0">
                <a:solidFill>
                  <a:srgbClr val="44546A"/>
                </a:solidFill>
                <a:latin typeface="Calibri"/>
                <a:ea typeface="Calibri"/>
                <a:cs typeface="Calibri"/>
                <a:sym typeface="Calibri"/>
              </a:rPr>
              <a:t> </a:t>
            </a:r>
            <a:r>
              <a:rPr lang="en-US" sz="2800" b="0" i="0" u="none" strike="noStrike" cap="none" dirty="0" err="1">
                <a:solidFill>
                  <a:srgbClr val="44546A"/>
                </a:solidFill>
                <a:latin typeface="Calibri"/>
                <a:ea typeface="Calibri"/>
                <a:cs typeface="Calibri"/>
                <a:sym typeface="Calibri"/>
              </a:rPr>
              <a:t>stesso</a:t>
            </a:r>
            <a:r>
              <a:rPr lang="en-US" sz="2800" b="0" i="0" u="none" strike="noStrike" cap="none" dirty="0">
                <a:solidFill>
                  <a:srgbClr val="44546A"/>
                </a:solidFill>
                <a:latin typeface="Calibri"/>
                <a:ea typeface="Calibri"/>
                <a:cs typeface="Calibri"/>
                <a:sym typeface="Calibri"/>
              </a:rPr>
              <a:t>.</a:t>
            </a: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212" name="Google Shape;212;p11"/>
          <p:cNvGrpSpPr/>
          <p:nvPr/>
        </p:nvGrpSpPr>
        <p:grpSpPr>
          <a:xfrm>
            <a:off x="383358" y="603062"/>
            <a:ext cx="12331544" cy="602892"/>
            <a:chOff x="-1" y="-1"/>
            <a:chExt cx="12331542" cy="602891"/>
          </a:xfrm>
        </p:grpSpPr>
        <p:sp>
          <p:nvSpPr>
            <p:cNvPr id="213" name="Google Shape;213;p11"/>
            <p:cNvSpPr/>
            <p:nvPr/>
          </p:nvSpPr>
          <p:spPr>
            <a:xfrm>
              <a:off x="-1" y="-1"/>
              <a:ext cx="12331542" cy="602891"/>
            </a:xfrm>
            <a:prstGeom prst="rect">
              <a:avLst/>
            </a:prstGeom>
            <a:solidFill>
              <a:srgbClr val="374856"/>
            </a:solidFill>
            <a:ln>
              <a:noFill/>
            </a:ln>
          </p:spPr>
          <p:txBody>
            <a:bodyPr spcFirstLastPara="1" wrap="square" lIns="45700" tIns="45700" rIns="45700" bIns="45700" anchor="ctr" anchorCtr="0">
              <a:noAutofit/>
            </a:bodyPr>
            <a:lstStyle/>
            <a:p>
              <a:pPr marL="0" marR="0" lvl="0" indent="0" algn="just" rtl="0">
                <a:lnSpc>
                  <a:spcPct val="90000"/>
                </a:lnSpc>
                <a:spcBef>
                  <a:spcPts val="0"/>
                </a:spcBef>
                <a:spcAft>
                  <a:spcPts val="0"/>
                </a:spcAft>
                <a:buClr>
                  <a:srgbClr val="FFFFFF"/>
                </a:buClr>
                <a:buSzPts val="2400"/>
                <a:buFont typeface="Calibri"/>
                <a:buNone/>
              </a:pPr>
              <a:endParaRPr sz="2400" b="1" i="1" u="none" strike="noStrike" cap="none">
                <a:solidFill>
                  <a:srgbClr val="FFFFFF"/>
                </a:solidFill>
                <a:latin typeface="Calibri"/>
                <a:ea typeface="Calibri"/>
                <a:cs typeface="Calibri"/>
                <a:sym typeface="Calibri"/>
              </a:endParaRPr>
            </a:p>
          </p:txBody>
        </p:sp>
        <p:sp>
          <p:nvSpPr>
            <p:cNvPr id="214" name="Google Shape;214;p11"/>
            <p:cNvSpPr txBox="1"/>
            <p:nvPr/>
          </p:nvSpPr>
          <p:spPr>
            <a:xfrm>
              <a:off x="26279" y="89099"/>
              <a:ext cx="12278983" cy="424690"/>
            </a:xfrm>
            <a:prstGeom prst="rect">
              <a:avLst/>
            </a:prstGeom>
            <a:noFill/>
            <a:ln>
              <a:noFill/>
            </a:ln>
          </p:spPr>
          <p:txBody>
            <a:bodyPr spcFirstLastPara="1" wrap="square" lIns="45700" tIns="45700" rIns="45700" bIns="45700" anchor="ctr" anchorCtr="0">
              <a:spAutoFit/>
            </a:bodyPr>
            <a:lstStyle/>
            <a:p>
              <a:pPr marL="0" marR="0" lvl="0" indent="0" algn="just" rtl="0">
                <a:lnSpc>
                  <a:spcPct val="90000"/>
                </a:lnSpc>
                <a:spcBef>
                  <a:spcPts val="0"/>
                </a:spcBef>
                <a:spcAft>
                  <a:spcPts val="0"/>
                </a:spcAft>
                <a:buClr>
                  <a:srgbClr val="FFFFFF"/>
                </a:buClr>
                <a:buSzPts val="2400"/>
                <a:buFont typeface="Calibri"/>
                <a:buNone/>
              </a:pPr>
              <a:r>
                <a:rPr lang="en-US" sz="2400" b="1" i="1" dirty="0">
                  <a:solidFill>
                    <a:srgbClr val="FFFFFF"/>
                  </a:solidFill>
                  <a:latin typeface="Calibri"/>
                  <a:cs typeface="Calibri"/>
                  <a:sym typeface="Calibri"/>
                </a:rPr>
                <a:t>Budgeting e App Money Matters</a:t>
              </a:r>
              <a:endParaRPr sz="1400" b="0" i="1" u="none" strike="noStrike" cap="none" dirty="0">
                <a:solidFill>
                  <a:srgbClr val="000000"/>
                </a:solidFill>
                <a:latin typeface="Arial"/>
                <a:ea typeface="Arial"/>
                <a:cs typeface="Arial"/>
                <a:sym typeface="Arial"/>
              </a:endParaRPr>
            </a:p>
          </p:txBody>
        </p:sp>
      </p:grpSp>
      <p:sp>
        <p:nvSpPr>
          <p:cNvPr id="215" name="Google Shape;215;p11"/>
          <p:cNvSpPr txBox="1"/>
          <p:nvPr/>
        </p:nvSpPr>
        <p:spPr>
          <a:xfrm>
            <a:off x="683960" y="2002014"/>
            <a:ext cx="5131319" cy="862554"/>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44546A"/>
              </a:buClr>
              <a:buSzPts val="2919"/>
              <a:buFont typeface="Calibri"/>
              <a:buNone/>
            </a:pPr>
            <a:r>
              <a:rPr lang="en-US" sz="2700" b="0" i="0" u="none" strike="noStrike" cap="none" dirty="0">
                <a:solidFill>
                  <a:srgbClr val="44546A"/>
                </a:solidFill>
                <a:latin typeface="Calibri"/>
                <a:ea typeface="Calibri"/>
                <a:cs typeface="Calibri"/>
                <a:sym typeface="Calibri"/>
              </a:rPr>
              <a:t>Il “budgeting” è un </a:t>
            </a:r>
            <a:r>
              <a:rPr lang="en-US" sz="2700" b="0" i="0" u="none" strike="noStrike" cap="none" dirty="0" err="1">
                <a:solidFill>
                  <a:srgbClr val="44546A"/>
                </a:solidFill>
                <a:latin typeface="Calibri"/>
                <a:ea typeface="Calibri"/>
                <a:cs typeface="Calibri"/>
                <a:sym typeface="Calibri"/>
              </a:rPr>
              <a:t>processo</a:t>
            </a:r>
            <a:r>
              <a:rPr lang="en-US" sz="2700" b="0" i="0" u="none" strike="noStrike" cap="none" dirty="0">
                <a:solidFill>
                  <a:srgbClr val="44546A"/>
                </a:solidFill>
                <a:latin typeface="Calibri"/>
                <a:ea typeface="Calibri"/>
                <a:cs typeface="Calibri"/>
                <a:sym typeface="Calibri"/>
              </a:rPr>
              <a:t> </a:t>
            </a:r>
            <a:r>
              <a:rPr lang="en-US" sz="2700" b="0" i="0" u="none" strike="noStrike" cap="none" dirty="0" err="1">
                <a:solidFill>
                  <a:srgbClr val="44546A"/>
                </a:solidFill>
                <a:latin typeface="Calibri"/>
                <a:ea typeface="Calibri"/>
                <a:cs typeface="Calibri"/>
                <a:sym typeface="Calibri"/>
              </a:rPr>
              <a:t>di</a:t>
            </a:r>
            <a:r>
              <a:rPr lang="en-US" sz="2700" b="0" i="0" u="none" strike="noStrike" cap="none" dirty="0">
                <a:solidFill>
                  <a:srgbClr val="44546A"/>
                </a:solidFill>
                <a:latin typeface="Calibri"/>
                <a:ea typeface="Calibri"/>
                <a:cs typeface="Calibri"/>
                <a:sym typeface="Calibri"/>
              </a:rPr>
              <a:t> </a:t>
            </a:r>
            <a:r>
              <a:rPr lang="en-US" sz="2700" b="0" i="0" u="none" strike="noStrike" cap="none" dirty="0" err="1">
                <a:solidFill>
                  <a:srgbClr val="44546A"/>
                </a:solidFill>
                <a:latin typeface="Calibri"/>
                <a:ea typeface="Calibri"/>
                <a:cs typeface="Calibri"/>
                <a:sym typeface="Calibri"/>
              </a:rPr>
              <a:t>pianificazione</a:t>
            </a:r>
            <a:r>
              <a:rPr lang="en-US" sz="2700" b="0" i="0" u="none" strike="noStrike" cap="none" dirty="0">
                <a:solidFill>
                  <a:srgbClr val="44546A"/>
                </a:solidFill>
                <a:latin typeface="Calibri"/>
                <a:ea typeface="Calibri"/>
                <a:cs typeface="Calibri"/>
                <a:sym typeface="Calibri"/>
              </a:rPr>
              <a:t> </a:t>
            </a:r>
            <a:r>
              <a:rPr lang="en-US" sz="2700" b="0" i="0" u="none" strike="noStrike" cap="none" dirty="0" err="1">
                <a:solidFill>
                  <a:srgbClr val="44546A"/>
                </a:solidFill>
                <a:latin typeface="Calibri"/>
                <a:ea typeface="Calibri"/>
                <a:cs typeface="Calibri"/>
                <a:sym typeface="Calibri"/>
              </a:rPr>
              <a:t>delle</a:t>
            </a:r>
            <a:r>
              <a:rPr lang="en-US" sz="2700" b="0" i="0" u="none" strike="noStrike" cap="none" dirty="0">
                <a:solidFill>
                  <a:srgbClr val="44546A"/>
                </a:solidFill>
                <a:latin typeface="Calibri"/>
                <a:ea typeface="Calibri"/>
                <a:cs typeface="Calibri"/>
                <a:sym typeface="Calibri"/>
              </a:rPr>
              <a:t> </a:t>
            </a:r>
            <a:r>
              <a:rPr lang="en-US" sz="2700" b="0" i="0" u="none" strike="noStrike" cap="none" dirty="0" err="1">
                <a:solidFill>
                  <a:srgbClr val="44546A"/>
                </a:solidFill>
                <a:latin typeface="Calibri"/>
                <a:ea typeface="Calibri"/>
                <a:cs typeface="Calibri"/>
                <a:sym typeface="Calibri"/>
              </a:rPr>
              <a:t>spese</a:t>
            </a:r>
            <a:r>
              <a:rPr lang="en-US" sz="2700" b="0" i="0" u="none" strike="noStrike" cap="none" dirty="0">
                <a:solidFill>
                  <a:srgbClr val="44546A"/>
                </a:solidFill>
                <a:latin typeface="Calibri"/>
                <a:ea typeface="Calibri"/>
                <a:cs typeface="Calibri"/>
                <a:sym typeface="Calibri"/>
              </a:rPr>
              <a:t>. </a:t>
            </a:r>
            <a:endParaRPr dirty="0"/>
          </a:p>
        </p:txBody>
      </p:sp>
      <p:pic>
        <p:nvPicPr>
          <p:cNvPr id="216" name="Google Shape;216;p11"/>
          <p:cNvPicPr preferRelativeResize="0"/>
          <p:nvPr/>
        </p:nvPicPr>
        <p:blipFill rotWithShape="1">
          <a:blip r:embed="rId3">
            <a:alphaModFix/>
          </a:blip>
          <a:srcRect/>
          <a:stretch/>
        </p:blipFill>
        <p:spPr>
          <a:xfrm>
            <a:off x="6792303" y="1977933"/>
            <a:ext cx="2431970" cy="5301997"/>
          </a:xfrm>
          <a:prstGeom prst="rect">
            <a:avLst/>
          </a:prstGeom>
          <a:noFill/>
          <a:ln>
            <a:noFill/>
          </a:ln>
        </p:spPr>
      </p:pic>
      <p:pic>
        <p:nvPicPr>
          <p:cNvPr id="217" name="Google Shape;217;p11"/>
          <p:cNvPicPr preferRelativeResize="0"/>
          <p:nvPr/>
        </p:nvPicPr>
        <p:blipFill rotWithShape="1">
          <a:blip r:embed="rId4">
            <a:alphaModFix/>
          </a:blip>
          <a:srcRect/>
          <a:stretch/>
        </p:blipFill>
        <p:spPr>
          <a:xfrm>
            <a:off x="9517350" y="1952544"/>
            <a:ext cx="2341306" cy="5176306"/>
          </a:xfrm>
          <a:prstGeom prst="rect">
            <a:avLst/>
          </a:prstGeom>
          <a:noFill/>
          <a:ln>
            <a:noFill/>
          </a:ln>
        </p:spPr>
      </p:pic>
      <p:sp>
        <p:nvSpPr>
          <p:cNvPr id="218" name="Google Shape;218;p11"/>
          <p:cNvSpPr/>
          <p:nvPr/>
        </p:nvSpPr>
        <p:spPr>
          <a:xfrm>
            <a:off x="732420" y="3158307"/>
            <a:ext cx="578211" cy="230332"/>
          </a:xfrm>
          <a:prstGeom prst="right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9" name="Google Shape;219;p11"/>
          <p:cNvSpPr/>
          <p:nvPr/>
        </p:nvSpPr>
        <p:spPr>
          <a:xfrm>
            <a:off x="94253" y="2157844"/>
            <a:ext cx="578211" cy="230332"/>
          </a:xfrm>
          <a:prstGeom prst="right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0" name="Google Shape;220;p11"/>
          <p:cNvSpPr/>
          <p:nvPr/>
        </p:nvSpPr>
        <p:spPr>
          <a:xfrm>
            <a:off x="1394625" y="4061215"/>
            <a:ext cx="578211" cy="230332"/>
          </a:xfrm>
          <a:prstGeom prst="right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2" name="Google Shape;222;p11"/>
          <p:cNvSpPr txBox="1"/>
          <p:nvPr/>
        </p:nvSpPr>
        <p:spPr>
          <a:xfrm>
            <a:off x="10757647" y="6966761"/>
            <a:ext cx="251951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Calibri"/>
                <a:ea typeface="Calibri"/>
                <a:cs typeface="Calibri"/>
                <a:sym typeface="Calibri"/>
              </a:rPr>
              <a:t>App Money Matters</a:t>
            </a:r>
            <a:endParaRPr dirty="0"/>
          </a:p>
        </p:txBody>
      </p:sp>
      <p:sp>
        <p:nvSpPr>
          <p:cNvPr id="223" name="Google Shape;223;p11"/>
          <p:cNvSpPr txBox="1"/>
          <p:nvPr/>
        </p:nvSpPr>
        <p:spPr>
          <a:xfrm>
            <a:off x="1378128" y="2992291"/>
            <a:ext cx="4815782" cy="923289"/>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44546A"/>
              </a:buClr>
              <a:buSzPts val="2919"/>
              <a:buFont typeface="Calibri"/>
              <a:buNone/>
            </a:pPr>
            <a:r>
              <a:rPr lang="en-US" sz="2700" b="0" i="0" u="none" strike="noStrike" cap="none" dirty="0">
                <a:solidFill>
                  <a:srgbClr val="44546A"/>
                </a:solidFill>
                <a:latin typeface="Calibri"/>
                <a:ea typeface="Calibri"/>
                <a:cs typeface="Calibri"/>
                <a:sym typeface="Calibri"/>
              </a:rPr>
              <a:t>Con “budget” </a:t>
            </a:r>
            <a:r>
              <a:rPr lang="en-US" sz="2700" b="0" i="0" u="none" strike="noStrike" cap="none" dirty="0" err="1">
                <a:solidFill>
                  <a:srgbClr val="44546A"/>
                </a:solidFill>
                <a:latin typeface="Calibri"/>
                <a:ea typeface="Calibri"/>
                <a:cs typeface="Calibri"/>
                <a:sym typeface="Calibri"/>
              </a:rPr>
              <a:t>si</a:t>
            </a:r>
            <a:r>
              <a:rPr lang="en-US" sz="2700" b="0" i="0" u="none" strike="noStrike" cap="none" dirty="0">
                <a:solidFill>
                  <a:srgbClr val="44546A"/>
                </a:solidFill>
                <a:latin typeface="Calibri"/>
                <a:ea typeface="Calibri"/>
                <a:cs typeface="Calibri"/>
                <a:sym typeface="Calibri"/>
              </a:rPr>
              <a:t> </a:t>
            </a:r>
            <a:r>
              <a:rPr lang="en-US" sz="2700" b="0" i="0" u="none" strike="noStrike" cap="none" dirty="0" err="1">
                <a:solidFill>
                  <a:srgbClr val="44546A"/>
                </a:solidFill>
                <a:latin typeface="Calibri"/>
                <a:ea typeface="Calibri"/>
                <a:cs typeface="Calibri"/>
                <a:sym typeface="Calibri"/>
              </a:rPr>
              <a:t>riferisce</a:t>
            </a:r>
            <a:r>
              <a:rPr lang="en-US" sz="2700" b="0" i="0" u="none" strike="noStrike" cap="none" dirty="0">
                <a:solidFill>
                  <a:srgbClr val="44546A"/>
                </a:solidFill>
                <a:latin typeface="Calibri"/>
                <a:ea typeface="Calibri"/>
                <a:cs typeface="Calibri"/>
                <a:sym typeface="Calibri"/>
              </a:rPr>
              <a:t> a tale piano </a:t>
            </a:r>
            <a:r>
              <a:rPr lang="en-US" sz="2700" b="0" i="0" u="none" strike="noStrike" cap="none" dirty="0" err="1">
                <a:solidFill>
                  <a:srgbClr val="44546A"/>
                </a:solidFill>
                <a:latin typeface="Calibri"/>
                <a:ea typeface="Calibri"/>
                <a:cs typeface="Calibri"/>
                <a:sym typeface="Calibri"/>
              </a:rPr>
              <a:t>di</a:t>
            </a:r>
            <a:r>
              <a:rPr lang="en-US" sz="2700" b="0" i="0" u="none" strike="noStrike" cap="none" dirty="0">
                <a:solidFill>
                  <a:srgbClr val="44546A"/>
                </a:solidFill>
                <a:latin typeface="Calibri"/>
                <a:ea typeface="Calibri"/>
                <a:cs typeface="Calibri"/>
                <a:sym typeface="Calibri"/>
              </a:rPr>
              <a:t> </a:t>
            </a:r>
            <a:r>
              <a:rPr lang="en-US" sz="2700" b="0" i="0" u="none" strike="noStrike" cap="none" dirty="0" err="1">
                <a:solidFill>
                  <a:srgbClr val="44546A"/>
                </a:solidFill>
                <a:latin typeface="Calibri"/>
                <a:ea typeface="Calibri"/>
                <a:cs typeface="Calibri"/>
                <a:sym typeface="Calibri"/>
              </a:rPr>
              <a:t>spese</a:t>
            </a:r>
            <a:r>
              <a:rPr lang="en-US" sz="2700" b="0" i="0" u="none" strike="noStrike" cap="none" dirty="0">
                <a:solidFill>
                  <a:srgbClr val="44546A"/>
                </a:solidFill>
                <a:latin typeface="Calibri"/>
                <a:ea typeface="Calibri"/>
                <a:cs typeface="Calibri"/>
                <a:sym typeface="Calibri"/>
              </a:rPr>
              <a:t>. </a:t>
            </a:r>
            <a:endParaRPr dirty="0"/>
          </a:p>
        </p:txBody>
      </p:sp>
      <p:sp>
        <p:nvSpPr>
          <p:cNvPr id="224" name="Google Shape;224;p11"/>
          <p:cNvSpPr txBox="1"/>
          <p:nvPr/>
        </p:nvSpPr>
        <p:spPr>
          <a:xfrm>
            <a:off x="2000113" y="3928198"/>
            <a:ext cx="4807130" cy="2169784"/>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44546A"/>
              </a:buClr>
              <a:buSzPts val="2919"/>
              <a:buFont typeface="Calibri"/>
              <a:buNone/>
            </a:pPr>
            <a:r>
              <a:rPr lang="it-IT" sz="2700" dirty="0">
                <a:solidFill>
                  <a:srgbClr val="44546A"/>
                </a:solidFill>
                <a:latin typeface="Calibri"/>
                <a:ea typeface="Calibri"/>
                <a:cs typeface="Calibri"/>
                <a:sym typeface="Calibri"/>
              </a:rPr>
              <a:t> Creare</a:t>
            </a:r>
            <a:r>
              <a:rPr lang="it-IT" sz="2700" b="0" i="0" u="none" strike="noStrike" cap="none" dirty="0">
                <a:solidFill>
                  <a:srgbClr val="44546A"/>
                </a:solidFill>
                <a:latin typeface="Calibri"/>
                <a:ea typeface="Calibri"/>
                <a:cs typeface="Calibri"/>
                <a:sym typeface="Calibri"/>
              </a:rPr>
              <a:t> questo piano di spese ti permette di sapere in anticipo se hai abbastanza denaro per fare ciò che vuoi o hai bisogno di fare</a:t>
            </a:r>
            <a:r>
              <a:rPr lang="en-US" sz="2700" b="0" i="0" u="none" strike="noStrike" cap="none" dirty="0">
                <a:solidFill>
                  <a:srgbClr val="44546A"/>
                </a:solidFill>
                <a:latin typeface="Calibri"/>
                <a:ea typeface="Calibri"/>
                <a:cs typeface="Calibri"/>
                <a:sym typeface="Calibri"/>
              </a:rPr>
              <a:t>.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 calcmode="lin" valueType="num">
                                      <p:cBhvr additive="base">
                                        <p:cTn id="7" dur="500"/>
                                        <p:tgtEl>
                                          <p:spTgt spid="21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15"/>
                                        </p:tgtEl>
                                        <p:attrNameLst>
                                          <p:attrName>style.visibility</p:attrName>
                                        </p:attrNameLst>
                                      </p:cBhvr>
                                      <p:to>
                                        <p:strVal val="visible"/>
                                      </p:to>
                                    </p:set>
                                    <p:anim calcmode="lin" valueType="num">
                                      <p:cBhvr additive="base">
                                        <p:cTn id="10" dur="500"/>
                                        <p:tgtEl>
                                          <p:spTgt spid="215"/>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8"/>
                                        </p:tgtEl>
                                        <p:attrNameLst>
                                          <p:attrName>style.visibility</p:attrName>
                                        </p:attrNameLst>
                                      </p:cBhvr>
                                      <p:to>
                                        <p:strVal val="visible"/>
                                      </p:to>
                                    </p:set>
                                    <p:anim calcmode="lin" valueType="num">
                                      <p:cBhvr additive="base">
                                        <p:cTn id="15" dur="500"/>
                                        <p:tgtEl>
                                          <p:spTgt spid="218"/>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23"/>
                                        </p:tgtEl>
                                        <p:attrNameLst>
                                          <p:attrName>style.visibility</p:attrName>
                                        </p:attrNameLst>
                                      </p:cBhvr>
                                      <p:to>
                                        <p:strVal val="visible"/>
                                      </p:to>
                                    </p:set>
                                    <p:anim calcmode="lin" valueType="num">
                                      <p:cBhvr additive="base">
                                        <p:cTn id="18" dur="500"/>
                                        <p:tgtEl>
                                          <p:spTgt spid="22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0"/>
                                        </p:tgtEl>
                                        <p:attrNameLst>
                                          <p:attrName>style.visibility</p:attrName>
                                        </p:attrNameLst>
                                      </p:cBhvr>
                                      <p:to>
                                        <p:strVal val="visible"/>
                                      </p:to>
                                    </p:set>
                                    <p:anim calcmode="lin" valueType="num">
                                      <p:cBhvr additive="base">
                                        <p:cTn id="23" dur="500"/>
                                        <p:tgtEl>
                                          <p:spTgt spid="220"/>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24"/>
                                        </p:tgtEl>
                                        <p:attrNameLst>
                                          <p:attrName>style.visibility</p:attrName>
                                        </p:attrNameLst>
                                      </p:cBhvr>
                                      <p:to>
                                        <p:strVal val="visible"/>
                                      </p:to>
                                    </p:set>
                                    <p:anim calcmode="lin" valueType="num">
                                      <p:cBhvr additive="base">
                                        <p:cTn id="26" dur="500"/>
                                        <p:tgtEl>
                                          <p:spTgt spid="2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0C58D5-1AD3-5211-8A30-363EB5C5BF53}"/>
              </a:ext>
            </a:extLst>
          </p:cNvPr>
          <p:cNvSpPr>
            <a:spLocks noGrp="1"/>
          </p:cNvSpPr>
          <p:nvPr>
            <p:ph type="body" idx="1"/>
          </p:nvPr>
        </p:nvSpPr>
        <p:spPr>
          <a:xfrm>
            <a:off x="500959" y="1967224"/>
            <a:ext cx="12331542" cy="4553892"/>
          </a:xfrm>
        </p:spPr>
        <p:txBody>
          <a:bodyPr/>
          <a:lstStyle/>
          <a:p>
            <a:pPr marL="685800" indent="-457200" algn="l">
              <a:buFont typeface="+mj-lt"/>
              <a:buAutoNum type="arabicPeriod"/>
            </a:pPr>
            <a:r>
              <a:rPr lang="en-GB" sz="3200" dirty="0"/>
              <a:t>Dai </a:t>
            </a:r>
            <a:r>
              <a:rPr lang="en-GB" sz="3200" dirty="0" err="1"/>
              <a:t>un’occhiata</a:t>
            </a:r>
            <a:r>
              <a:rPr lang="en-GB" sz="3200" dirty="0"/>
              <a:t> a </a:t>
            </a:r>
            <a:r>
              <a:rPr lang="en-GB" sz="3200" dirty="0" err="1"/>
              <a:t>questo</a:t>
            </a:r>
            <a:r>
              <a:rPr lang="en-GB" sz="3200" dirty="0"/>
              <a:t> </a:t>
            </a:r>
            <a:r>
              <a:rPr lang="en-GB" sz="3200" dirty="0" err="1"/>
              <a:t>strumento</a:t>
            </a:r>
            <a:r>
              <a:rPr lang="en-GB" sz="3200" dirty="0"/>
              <a:t>.</a:t>
            </a:r>
          </a:p>
          <a:p>
            <a:pPr marL="685800" indent="-457200" algn="l">
              <a:buFont typeface="+mj-lt"/>
              <a:buAutoNum type="arabicPeriod"/>
            </a:pPr>
            <a:r>
              <a:rPr lang="en-GB" sz="3200" dirty="0" err="1"/>
              <a:t>Pensa</a:t>
            </a:r>
            <a:r>
              <a:rPr lang="en-GB" sz="3200" dirty="0"/>
              <a:t> </a:t>
            </a:r>
            <a:r>
              <a:rPr lang="en-GB" sz="3200" dirty="0" err="1"/>
              <a:t>alle</a:t>
            </a:r>
            <a:r>
              <a:rPr lang="en-GB" sz="3200" dirty="0"/>
              <a:t> </a:t>
            </a:r>
            <a:r>
              <a:rPr lang="en-GB" sz="3200" dirty="0" err="1"/>
              <a:t>varie</a:t>
            </a:r>
            <a:r>
              <a:rPr lang="en-GB" sz="3200" dirty="0"/>
              <a:t> </a:t>
            </a:r>
            <a:r>
              <a:rPr lang="en-GB" sz="3200" dirty="0" err="1"/>
              <a:t>modalità</a:t>
            </a:r>
            <a:r>
              <a:rPr lang="en-GB" sz="3200" dirty="0"/>
              <a:t> </a:t>
            </a:r>
            <a:r>
              <a:rPr lang="en-GB" sz="3200" dirty="0" err="1"/>
              <a:t>di</a:t>
            </a:r>
            <a:r>
              <a:rPr lang="en-GB" sz="3200" dirty="0"/>
              <a:t> </a:t>
            </a:r>
            <a:r>
              <a:rPr lang="en-GB" sz="3200" dirty="0" err="1"/>
              <a:t>utilizzo</a:t>
            </a:r>
            <a:r>
              <a:rPr lang="en-GB" sz="3200" dirty="0"/>
              <a:t> in </a:t>
            </a:r>
            <a:r>
              <a:rPr lang="en-GB" sz="3200" dirty="0" err="1"/>
              <a:t>quanto</a:t>
            </a:r>
            <a:r>
              <a:rPr lang="en-GB" sz="3200" dirty="0"/>
              <a:t> </a:t>
            </a:r>
            <a:r>
              <a:rPr lang="en-GB" sz="3200" dirty="0" err="1"/>
              <a:t>strumenti</a:t>
            </a:r>
            <a:r>
              <a:rPr lang="en-GB" sz="3200" dirty="0"/>
              <a:t> </a:t>
            </a:r>
            <a:r>
              <a:rPr lang="en-GB" sz="3200" dirty="0" err="1"/>
              <a:t>finalizzati</a:t>
            </a:r>
            <a:r>
              <a:rPr lang="en-GB" sz="3200" dirty="0"/>
              <a:t> </a:t>
            </a:r>
            <a:r>
              <a:rPr lang="en-GB" sz="3200" dirty="0" err="1"/>
              <a:t>all’insegnamento</a:t>
            </a:r>
            <a:r>
              <a:rPr lang="en-GB" sz="3200" dirty="0"/>
              <a:t> in </a:t>
            </a:r>
            <a:r>
              <a:rPr lang="en-GB" sz="3200" dirty="0" err="1"/>
              <a:t>ambito</a:t>
            </a:r>
            <a:r>
              <a:rPr lang="en-GB" sz="3200" dirty="0"/>
              <a:t> </a:t>
            </a:r>
            <a:r>
              <a:rPr lang="en-GB" sz="3200" dirty="0" err="1"/>
              <a:t>di</a:t>
            </a:r>
            <a:r>
              <a:rPr lang="en-GB" sz="3200" dirty="0"/>
              <a:t> </a:t>
            </a:r>
            <a:r>
              <a:rPr lang="en-GB" sz="3200" dirty="0" err="1"/>
              <a:t>Apprendimento</a:t>
            </a:r>
            <a:r>
              <a:rPr lang="en-GB" sz="3200" dirty="0"/>
              <a:t> </a:t>
            </a:r>
            <a:r>
              <a:rPr lang="en-GB" sz="3200" dirty="0" err="1"/>
              <a:t>Familiare</a:t>
            </a:r>
            <a:r>
              <a:rPr lang="en-GB" sz="3200" dirty="0"/>
              <a:t>.</a:t>
            </a:r>
          </a:p>
          <a:p>
            <a:pPr marL="685800" indent="-457200" algn="l">
              <a:buFont typeface="+mj-lt"/>
              <a:buAutoNum type="arabicPeriod"/>
            </a:pPr>
            <a:r>
              <a:rPr lang="en-GB" sz="3200" dirty="0" err="1"/>
              <a:t>Selezionare</a:t>
            </a:r>
            <a:r>
              <a:rPr lang="en-GB" sz="3200" dirty="0"/>
              <a:t> 3 </a:t>
            </a:r>
            <a:r>
              <a:rPr lang="en-GB" sz="3200" dirty="0" err="1"/>
              <a:t>idee</a:t>
            </a:r>
            <a:r>
              <a:rPr lang="en-GB" sz="3200" dirty="0"/>
              <a:t> con </a:t>
            </a:r>
            <a:r>
              <a:rPr lang="en-GB" sz="3200" dirty="0" err="1"/>
              <a:t>il</a:t>
            </a:r>
            <a:r>
              <a:rPr lang="en-GB" sz="3200" dirty="0"/>
              <a:t> </a:t>
            </a:r>
            <a:r>
              <a:rPr lang="en-GB" sz="3200" dirty="0" err="1"/>
              <a:t>gruppo</a:t>
            </a:r>
            <a:r>
              <a:rPr lang="en-GB" sz="3200" dirty="0"/>
              <a:t>. </a:t>
            </a:r>
            <a:endParaRPr lang="en-GB" sz="3200" dirty="0">
              <a:highlight>
                <a:srgbClr val="FFFF00"/>
              </a:highlight>
            </a:endParaRPr>
          </a:p>
          <a:p>
            <a:endParaRPr lang="en-GB" dirty="0"/>
          </a:p>
        </p:txBody>
      </p:sp>
      <p:sp>
        <p:nvSpPr>
          <p:cNvPr id="3" name="Title 2">
            <a:extLst>
              <a:ext uri="{FF2B5EF4-FFF2-40B4-BE49-F238E27FC236}">
                <a16:creationId xmlns:a16="http://schemas.microsoft.com/office/drawing/2014/main" id="{549FA34D-C40B-59E6-27B6-18455399EAF7}"/>
              </a:ext>
            </a:extLst>
          </p:cNvPr>
          <p:cNvSpPr>
            <a:spLocks noGrp="1"/>
          </p:cNvSpPr>
          <p:nvPr>
            <p:ph type="title"/>
          </p:nvPr>
        </p:nvSpPr>
        <p:spPr>
          <a:xfrm>
            <a:off x="502499" y="432158"/>
            <a:ext cx="12330002" cy="1381652"/>
          </a:xfrm>
        </p:spPr>
        <p:txBody>
          <a:bodyPr>
            <a:normAutofit/>
          </a:bodyPr>
          <a:lstStyle/>
          <a:p>
            <a:r>
              <a:rPr lang="en-GB" sz="3200" dirty="0" err="1"/>
              <a:t>Attività</a:t>
            </a:r>
            <a:r>
              <a:rPr lang="en-GB" sz="3200" dirty="0"/>
              <a:t> M2.5 </a:t>
            </a:r>
            <a:br>
              <a:rPr lang="en-GB" sz="3200" dirty="0"/>
            </a:br>
            <a:r>
              <a:rPr lang="en-GB" sz="3200" dirty="0" err="1"/>
              <a:t>Creare</a:t>
            </a:r>
            <a:r>
              <a:rPr lang="en-GB" sz="3200" dirty="0"/>
              <a:t> un piano di </a:t>
            </a:r>
            <a:r>
              <a:rPr lang="en-GB" sz="3200" dirty="0" err="1"/>
              <a:t>spese</a:t>
            </a:r>
            <a:r>
              <a:rPr lang="en-GB" sz="3200" dirty="0"/>
              <a:t> </a:t>
            </a:r>
            <a:r>
              <a:rPr lang="en-GB" sz="3200" dirty="0" err="1"/>
              <a:t>usando</a:t>
            </a:r>
            <a:r>
              <a:rPr lang="en-GB" sz="3200" dirty="0"/>
              <a:t> </a:t>
            </a:r>
            <a:r>
              <a:rPr lang="en-GB" sz="3200" dirty="0" err="1"/>
              <a:t>l’App</a:t>
            </a:r>
            <a:r>
              <a:rPr lang="en-GB" sz="3200" dirty="0"/>
              <a:t> Money Matters o il Fumetto</a:t>
            </a:r>
          </a:p>
        </p:txBody>
      </p:sp>
      <p:pic>
        <p:nvPicPr>
          <p:cNvPr id="4" name="Google Shape;176;p8">
            <a:extLst>
              <a:ext uri="{FF2B5EF4-FFF2-40B4-BE49-F238E27FC236}">
                <a16:creationId xmlns:a16="http://schemas.microsoft.com/office/drawing/2014/main" id="{841EEE73-4558-0F08-03D4-B36EC5862881}"/>
              </a:ext>
            </a:extLst>
          </p:cNvPr>
          <p:cNvPicPr preferRelativeResize="0"/>
          <p:nvPr/>
        </p:nvPicPr>
        <p:blipFill rotWithShape="1">
          <a:blip r:embed="rId2">
            <a:alphaModFix/>
          </a:blip>
          <a:srcRect/>
          <a:stretch/>
        </p:blipFill>
        <p:spPr>
          <a:xfrm>
            <a:off x="9156032" y="1554431"/>
            <a:ext cx="3198985" cy="1738819"/>
          </a:xfrm>
          <a:prstGeom prst="rect">
            <a:avLst/>
          </a:prstGeom>
          <a:noFill/>
          <a:ln>
            <a:noFill/>
          </a:ln>
        </p:spPr>
      </p:pic>
      <p:pic>
        <p:nvPicPr>
          <p:cNvPr id="6" name="Picture 5">
            <a:extLst>
              <a:ext uri="{FF2B5EF4-FFF2-40B4-BE49-F238E27FC236}">
                <a16:creationId xmlns:a16="http://schemas.microsoft.com/office/drawing/2014/main" id="{34CADA19-9E8F-6E1C-B7DB-219B09B781B0}"/>
              </a:ext>
            </a:extLst>
          </p:cNvPr>
          <p:cNvPicPr>
            <a:picLocks noChangeAspect="1"/>
          </p:cNvPicPr>
          <p:nvPr/>
        </p:nvPicPr>
        <p:blipFill>
          <a:blip r:embed="rId3"/>
          <a:stretch>
            <a:fillRect/>
          </a:stretch>
        </p:blipFill>
        <p:spPr>
          <a:xfrm>
            <a:off x="10604490" y="3869934"/>
            <a:ext cx="2405604" cy="3398521"/>
          </a:xfrm>
          <a:prstGeom prst="rect">
            <a:avLst/>
          </a:prstGeom>
        </p:spPr>
      </p:pic>
    </p:spTree>
    <p:extLst>
      <p:ext uri="{BB962C8B-B14F-4D97-AF65-F5344CB8AC3E}">
        <p14:creationId xmlns:p14="http://schemas.microsoft.com/office/powerpoint/2010/main" val="1592899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C925AE-3DC1-3536-E08A-C7B255AD6B5F}"/>
              </a:ext>
            </a:extLst>
          </p:cNvPr>
          <p:cNvSpPr>
            <a:spLocks noGrp="1"/>
          </p:cNvSpPr>
          <p:nvPr>
            <p:ph type="title"/>
          </p:nvPr>
        </p:nvSpPr>
        <p:spPr>
          <a:xfrm>
            <a:off x="502500" y="432159"/>
            <a:ext cx="12330000" cy="1065337"/>
          </a:xfrm>
        </p:spPr>
        <p:txBody>
          <a:bodyPr>
            <a:normAutofit/>
          </a:bodyPr>
          <a:lstStyle/>
          <a:p>
            <a:r>
              <a:rPr lang="en-GB" sz="3600" dirty="0" err="1"/>
              <a:t>Compiti</a:t>
            </a:r>
            <a:r>
              <a:rPr lang="en-GB" sz="3600" dirty="0"/>
              <a:t> per </a:t>
            </a:r>
            <a:r>
              <a:rPr lang="en-GB" sz="3600" dirty="0" err="1"/>
              <a:t>l’autoapprendimento</a:t>
            </a:r>
            <a:r>
              <a:rPr lang="en-GB" sz="3600" dirty="0"/>
              <a:t>:</a:t>
            </a:r>
          </a:p>
        </p:txBody>
      </p:sp>
      <p:sp>
        <p:nvSpPr>
          <p:cNvPr id="10" name="TextBox 9">
            <a:extLst>
              <a:ext uri="{FF2B5EF4-FFF2-40B4-BE49-F238E27FC236}">
                <a16:creationId xmlns:a16="http://schemas.microsoft.com/office/drawing/2014/main" id="{549B7878-E4F5-4A1C-954A-A6C350DF90A4}"/>
              </a:ext>
            </a:extLst>
          </p:cNvPr>
          <p:cNvSpPr txBox="1"/>
          <p:nvPr/>
        </p:nvSpPr>
        <p:spPr>
          <a:xfrm>
            <a:off x="1411566" y="1900743"/>
            <a:ext cx="9964645" cy="4031873"/>
          </a:xfrm>
          <a:prstGeom prst="rect">
            <a:avLst/>
          </a:prstGeom>
          <a:noFill/>
        </p:spPr>
        <p:txBody>
          <a:bodyPr wrap="square" rtlCol="0">
            <a:spAutoFit/>
          </a:bodyPr>
          <a:lstStyle/>
          <a:p>
            <a:pPr marL="342900" indent="-342900">
              <a:buClr>
                <a:srgbClr val="097D74"/>
              </a:buClr>
              <a:buFont typeface="Arial" panose="020B0604020202020204" pitchFamily="34" charset="0"/>
              <a:buChar char="•"/>
            </a:pPr>
            <a:r>
              <a:rPr lang="en-GB" sz="3200" b="1" dirty="0" err="1">
                <a:solidFill>
                  <a:srgbClr val="097D74"/>
                </a:solidFill>
                <a:latin typeface="Calibri"/>
                <a:cs typeface="Calibri"/>
                <a:sym typeface="Calibri"/>
              </a:rPr>
              <a:t>Realizza</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il</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tuo</a:t>
            </a:r>
            <a:r>
              <a:rPr lang="en-GB" sz="3200" b="1" dirty="0">
                <a:solidFill>
                  <a:srgbClr val="097D74"/>
                </a:solidFill>
                <a:latin typeface="Calibri"/>
                <a:cs typeface="Calibri"/>
                <a:sym typeface="Calibri"/>
              </a:rPr>
              <a:t> piano budget e </a:t>
            </a:r>
            <a:r>
              <a:rPr lang="en-GB" sz="3200" b="1" dirty="0" err="1">
                <a:solidFill>
                  <a:srgbClr val="097D74"/>
                </a:solidFill>
                <a:latin typeface="Calibri"/>
                <a:cs typeface="Calibri"/>
                <a:sym typeface="Calibri"/>
              </a:rPr>
              <a:t>valuta</a:t>
            </a:r>
            <a:r>
              <a:rPr lang="en-GB" sz="3200" b="1" dirty="0">
                <a:solidFill>
                  <a:srgbClr val="097D74"/>
                </a:solidFill>
                <a:latin typeface="Calibri"/>
                <a:cs typeface="Calibri"/>
                <a:sym typeface="Calibri"/>
              </a:rPr>
              <a:t> come </a:t>
            </a:r>
            <a:r>
              <a:rPr lang="en-GB" sz="3200" b="1" dirty="0" err="1">
                <a:solidFill>
                  <a:srgbClr val="097D74"/>
                </a:solidFill>
                <a:latin typeface="Calibri"/>
                <a:cs typeface="Calibri"/>
                <a:sym typeface="Calibri"/>
              </a:rPr>
              <a:t>potresti</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aiutare</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i</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genitori</a:t>
            </a:r>
            <a:r>
              <a:rPr lang="en-GB" sz="3200" b="1" dirty="0">
                <a:solidFill>
                  <a:srgbClr val="097D74"/>
                </a:solidFill>
                <a:latin typeface="Calibri"/>
                <a:cs typeface="Calibri"/>
                <a:sym typeface="Calibri"/>
              </a:rPr>
              <a:t> a fare </a:t>
            </a:r>
            <a:r>
              <a:rPr lang="en-GB" sz="3200" b="1" dirty="0" err="1">
                <a:solidFill>
                  <a:srgbClr val="097D74"/>
                </a:solidFill>
                <a:latin typeface="Calibri"/>
                <a:cs typeface="Calibri"/>
                <a:sym typeface="Calibri"/>
              </a:rPr>
              <a:t>altrettanto</a:t>
            </a:r>
            <a:r>
              <a:rPr lang="en-GB" sz="3200" b="1" dirty="0">
                <a:solidFill>
                  <a:srgbClr val="097D74"/>
                </a:solidFill>
                <a:latin typeface="Calibri"/>
                <a:cs typeface="Calibri"/>
                <a:sym typeface="Calibri"/>
              </a:rPr>
              <a:t>.</a:t>
            </a:r>
          </a:p>
          <a:p>
            <a:pPr marL="342900" indent="-342900">
              <a:buClr>
                <a:srgbClr val="097D74"/>
              </a:buClr>
              <a:buFont typeface="Arial" panose="020B0604020202020204" pitchFamily="34" charset="0"/>
              <a:buChar char="•"/>
            </a:pPr>
            <a:r>
              <a:rPr lang="en-GB" sz="3200" b="1" dirty="0" err="1">
                <a:solidFill>
                  <a:srgbClr val="097D74"/>
                </a:solidFill>
                <a:latin typeface="Calibri"/>
                <a:cs typeface="Calibri"/>
                <a:sym typeface="Calibri"/>
              </a:rPr>
              <a:t>Esamina</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il</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materiale</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relativo</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alla</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Formazione</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Introduttiva</a:t>
            </a:r>
            <a:r>
              <a:rPr lang="en-GB" sz="3200" b="1" dirty="0">
                <a:solidFill>
                  <a:srgbClr val="097D74"/>
                </a:solidFill>
                <a:latin typeface="Calibri"/>
                <a:cs typeface="Calibri"/>
                <a:sym typeface="Calibri"/>
              </a:rPr>
              <a:t> per </a:t>
            </a:r>
            <a:r>
              <a:rPr lang="en-GB" sz="3200" b="1" dirty="0" err="1">
                <a:solidFill>
                  <a:srgbClr val="097D74"/>
                </a:solidFill>
                <a:latin typeface="Calibri"/>
                <a:cs typeface="Calibri"/>
                <a:sym typeface="Calibri"/>
              </a:rPr>
              <a:t>il</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Genitore</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delle</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Sessioni</a:t>
            </a:r>
            <a:r>
              <a:rPr lang="en-GB" sz="3200" b="1" dirty="0">
                <a:solidFill>
                  <a:srgbClr val="097D74"/>
                </a:solidFill>
                <a:latin typeface="Calibri"/>
                <a:cs typeface="Calibri"/>
                <a:sym typeface="Calibri"/>
              </a:rPr>
              <a:t> 1 e 2</a:t>
            </a:r>
          </a:p>
          <a:p>
            <a:pPr marL="342900" indent="-342900">
              <a:buClr>
                <a:srgbClr val="097D74"/>
              </a:buClr>
              <a:buFont typeface="Arial" panose="020B0604020202020204" pitchFamily="34" charset="0"/>
              <a:buChar char="•"/>
            </a:pPr>
            <a:r>
              <a:rPr lang="en-GB" sz="3200" b="1" dirty="0" err="1">
                <a:solidFill>
                  <a:srgbClr val="097D74"/>
                </a:solidFill>
                <a:latin typeface="Calibri"/>
                <a:cs typeface="Calibri"/>
                <a:sym typeface="Calibri"/>
              </a:rPr>
              <a:t>Cerca</a:t>
            </a:r>
            <a:r>
              <a:rPr lang="en-GB" sz="3200" b="1" dirty="0">
                <a:solidFill>
                  <a:srgbClr val="097D74"/>
                </a:solidFill>
                <a:latin typeface="Calibri"/>
                <a:cs typeface="Calibri"/>
                <a:sym typeface="Calibri"/>
              </a:rPr>
              <a:t> online la </a:t>
            </a:r>
            <a:r>
              <a:rPr lang="en-GB" sz="3200" b="1" dirty="0" err="1">
                <a:solidFill>
                  <a:srgbClr val="097D74"/>
                </a:solidFill>
                <a:latin typeface="Calibri"/>
                <a:cs typeface="Calibri"/>
                <a:sym typeface="Calibri"/>
              </a:rPr>
              <a:t>sezione</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relativa</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all’Archivio</a:t>
            </a:r>
            <a:r>
              <a:rPr lang="en-GB" sz="3200" b="1" dirty="0">
                <a:solidFill>
                  <a:srgbClr val="097D74"/>
                </a:solidFill>
                <a:latin typeface="Calibri"/>
                <a:cs typeface="Calibri"/>
                <a:sym typeface="Calibri"/>
              </a:rPr>
              <a:t> del </a:t>
            </a:r>
            <a:r>
              <a:rPr lang="en-GB" sz="3200" b="1" dirty="0" err="1">
                <a:solidFill>
                  <a:srgbClr val="097D74"/>
                </a:solidFill>
                <a:latin typeface="Calibri"/>
                <a:cs typeface="Calibri"/>
                <a:sym typeface="Calibri"/>
              </a:rPr>
              <a:t>Programma</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Formativo</a:t>
            </a:r>
            <a:r>
              <a:rPr lang="en-GB" sz="3200" b="1" dirty="0">
                <a:solidFill>
                  <a:srgbClr val="097D74"/>
                </a:solidFill>
                <a:latin typeface="Calibri"/>
                <a:cs typeface="Calibri"/>
                <a:sym typeface="Calibri"/>
              </a:rPr>
              <a:t> Money Matters in </a:t>
            </a:r>
            <a:r>
              <a:rPr lang="en-GB" sz="3200" b="1" dirty="0" err="1">
                <a:solidFill>
                  <a:srgbClr val="097D74"/>
                </a:solidFill>
                <a:latin typeface="Calibri"/>
                <a:cs typeface="Calibri"/>
                <a:sym typeface="Calibri"/>
              </a:rPr>
              <a:t>Materia</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Finanziaria</a:t>
            </a:r>
            <a:r>
              <a:rPr lang="en-GB" sz="3200" b="1" dirty="0">
                <a:solidFill>
                  <a:srgbClr val="097D74"/>
                </a:solidFill>
                <a:latin typeface="Calibri"/>
                <a:cs typeface="Calibri"/>
                <a:sym typeface="Calibri"/>
              </a:rPr>
              <a:t> per </a:t>
            </a:r>
            <a:r>
              <a:rPr lang="en-GB" sz="3200" b="1" dirty="0" err="1">
                <a:solidFill>
                  <a:srgbClr val="097D74"/>
                </a:solidFill>
                <a:latin typeface="Calibri"/>
                <a:cs typeface="Calibri"/>
                <a:sym typeface="Calibri"/>
              </a:rPr>
              <a:t>completare</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il</a:t>
            </a:r>
            <a:r>
              <a:rPr lang="en-GB" sz="3200" b="1" dirty="0">
                <a:solidFill>
                  <a:srgbClr val="097D74"/>
                </a:solidFill>
                <a:latin typeface="Calibri"/>
                <a:cs typeface="Calibri"/>
                <a:sym typeface="Calibri"/>
              </a:rPr>
              <a:t> Badge </a:t>
            </a:r>
            <a:r>
              <a:rPr lang="en-GB" sz="3200" b="1" dirty="0" err="1">
                <a:solidFill>
                  <a:srgbClr val="097D74"/>
                </a:solidFill>
                <a:latin typeface="Calibri"/>
                <a:cs typeface="Calibri"/>
                <a:sym typeface="Calibri"/>
              </a:rPr>
              <a:t>Digitale</a:t>
            </a:r>
            <a:r>
              <a:rPr lang="en-GB" sz="3200" b="1" dirty="0">
                <a:solidFill>
                  <a:srgbClr val="097D74"/>
                </a:solidFill>
                <a:latin typeface="Calibri"/>
                <a:cs typeface="Calibri"/>
                <a:sym typeface="Calibri"/>
              </a:rPr>
              <a:t> del Modulo 2.</a:t>
            </a:r>
          </a:p>
        </p:txBody>
      </p:sp>
      <p:pic>
        <p:nvPicPr>
          <p:cNvPr id="5" name="Picture 4">
            <a:extLst>
              <a:ext uri="{FF2B5EF4-FFF2-40B4-BE49-F238E27FC236}">
                <a16:creationId xmlns:a16="http://schemas.microsoft.com/office/drawing/2014/main" id="{3882A907-5392-EC3B-EEC6-C1886C8A72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3754" y="5043134"/>
            <a:ext cx="2462566" cy="2462566"/>
          </a:xfrm>
          <a:prstGeom prst="rect">
            <a:avLst/>
          </a:prstGeom>
          <a:noFill/>
          <a:ln>
            <a:noFill/>
          </a:ln>
        </p:spPr>
      </p:pic>
      <p:pic>
        <p:nvPicPr>
          <p:cNvPr id="6" name="Picture 5">
            <a:extLst>
              <a:ext uri="{FF2B5EF4-FFF2-40B4-BE49-F238E27FC236}">
                <a16:creationId xmlns:a16="http://schemas.microsoft.com/office/drawing/2014/main" id="{B7FEA505-4B68-CFF9-9336-AAC63BD0D7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6986" y="5045059"/>
            <a:ext cx="2462566" cy="2460642"/>
          </a:xfrm>
          <a:prstGeom prst="rect">
            <a:avLst/>
          </a:prstGeom>
          <a:noFill/>
          <a:ln>
            <a:noFill/>
          </a:ln>
        </p:spPr>
      </p:pic>
    </p:spTree>
    <p:extLst>
      <p:ext uri="{BB962C8B-B14F-4D97-AF65-F5344CB8AC3E}">
        <p14:creationId xmlns:p14="http://schemas.microsoft.com/office/powerpoint/2010/main" val="296286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f8f86123c2_0_229"/>
          <p:cNvSpPr txBox="1">
            <a:spLocks noGrp="1"/>
          </p:cNvSpPr>
          <p:nvPr>
            <p:ph type="ctrTitle"/>
          </p:nvPr>
        </p:nvSpPr>
        <p:spPr>
          <a:xfrm>
            <a:off x="310399" y="2955190"/>
            <a:ext cx="6260100" cy="1698090"/>
          </a:xfrm>
          <a:prstGeom prst="rect">
            <a:avLst/>
          </a:prstGeom>
          <a:noFill/>
          <a:ln>
            <a:noFill/>
          </a:ln>
        </p:spPr>
        <p:txBody>
          <a:bodyPr spcFirstLastPara="1" wrap="square" lIns="72000" tIns="45700" rIns="72000" bIns="45700" anchor="t" anchorCtr="0">
            <a:noAutofit/>
          </a:bodyPr>
          <a:lstStyle/>
          <a:p>
            <a:pPr lvl="0"/>
            <a:r>
              <a:rPr lang="en-US" sz="3200" dirty="0">
                <a:solidFill>
                  <a:srgbClr val="097D74"/>
                </a:solidFill>
                <a:latin typeface="Calibri" panose="020F0502020204030204" pitchFamily="34" charset="0"/>
                <a:cs typeface="Calibri" panose="020F0502020204030204" pitchFamily="34" charset="0"/>
              </a:rPr>
              <a:t>Grazie per la </a:t>
            </a:r>
            <a:r>
              <a:rPr lang="en-US" sz="3200" dirty="0" err="1">
                <a:solidFill>
                  <a:srgbClr val="097D74"/>
                </a:solidFill>
                <a:latin typeface="Calibri" panose="020F0502020204030204" pitchFamily="34" charset="0"/>
                <a:cs typeface="Calibri" panose="020F0502020204030204" pitchFamily="34" charset="0"/>
              </a:rPr>
              <a:t>partecipazione</a:t>
            </a:r>
            <a:r>
              <a:rPr lang="en-US" sz="3200" dirty="0">
                <a:solidFill>
                  <a:srgbClr val="097D74"/>
                </a:solidFill>
                <a:latin typeface="Calibri" panose="020F0502020204030204" pitchFamily="34" charset="0"/>
                <a:cs typeface="Calibri" panose="020F0502020204030204" pitchFamily="34" charset="0"/>
              </a:rPr>
              <a:t>, </a:t>
            </a:r>
            <a:r>
              <a:rPr lang="en-US" sz="3200" dirty="0" err="1">
                <a:solidFill>
                  <a:srgbClr val="097D74"/>
                </a:solidFill>
                <a:latin typeface="Calibri" panose="020F0502020204030204" pitchFamily="34" charset="0"/>
                <a:cs typeface="Calibri" panose="020F0502020204030204" pitchFamily="34" charset="0"/>
              </a:rPr>
              <a:t>speriamo</a:t>
            </a:r>
            <a:r>
              <a:rPr lang="en-US" sz="3200" dirty="0">
                <a:solidFill>
                  <a:srgbClr val="097D74"/>
                </a:solidFill>
                <a:latin typeface="Calibri" panose="020F0502020204030204" pitchFamily="34" charset="0"/>
                <a:cs typeface="Calibri" panose="020F0502020204030204" pitchFamily="34" charset="0"/>
              </a:rPr>
              <a:t> </a:t>
            </a:r>
            <a:r>
              <a:rPr lang="en-US" sz="3200" dirty="0" err="1">
                <a:solidFill>
                  <a:srgbClr val="097D74"/>
                </a:solidFill>
                <a:latin typeface="Calibri" panose="020F0502020204030204" pitchFamily="34" charset="0"/>
                <a:cs typeface="Calibri" panose="020F0502020204030204" pitchFamily="34" charset="0"/>
              </a:rPr>
              <a:t>ti</a:t>
            </a:r>
            <a:r>
              <a:rPr lang="en-US" sz="3200" dirty="0">
                <a:solidFill>
                  <a:srgbClr val="097D74"/>
                </a:solidFill>
                <a:latin typeface="Calibri" panose="020F0502020204030204" pitchFamily="34" charset="0"/>
                <a:cs typeface="Calibri" panose="020F0502020204030204" pitchFamily="34" charset="0"/>
              </a:rPr>
              <a:t> </a:t>
            </a:r>
            <a:r>
              <a:rPr lang="en-US" sz="3200" dirty="0" err="1">
                <a:solidFill>
                  <a:srgbClr val="097D74"/>
                </a:solidFill>
                <a:latin typeface="Calibri" panose="020F0502020204030204" pitchFamily="34" charset="0"/>
                <a:cs typeface="Calibri" panose="020F0502020204030204" pitchFamily="34" charset="0"/>
              </a:rPr>
              <a:t>risulti</a:t>
            </a:r>
            <a:r>
              <a:rPr lang="en-US" sz="3200" dirty="0">
                <a:solidFill>
                  <a:srgbClr val="097D74"/>
                </a:solidFill>
                <a:latin typeface="Calibri" panose="020F0502020204030204" pitchFamily="34" charset="0"/>
                <a:cs typeface="Calibri" panose="020F0502020204030204" pitchFamily="34" charset="0"/>
              </a:rPr>
              <a:t> utile</a:t>
            </a:r>
            <a:r>
              <a:rPr lang="en-US" dirty="0"/>
              <a:t>. </a:t>
            </a:r>
            <a:br>
              <a:rPr lang="en-US" dirty="0"/>
            </a:b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9" descr="Uma imagem com mesa&#10;&#10;Descrição gerada automaticamente"/>
          <p:cNvPicPr preferRelativeResize="0"/>
          <p:nvPr/>
        </p:nvPicPr>
        <p:blipFill rotWithShape="1">
          <a:blip r:embed="rId3">
            <a:alphaModFix/>
          </a:blip>
          <a:srcRect/>
          <a:stretch/>
        </p:blipFill>
        <p:spPr>
          <a:xfrm>
            <a:off x="8649149" y="2338299"/>
            <a:ext cx="4208739" cy="4801641"/>
          </a:xfrm>
          <a:prstGeom prst="rect">
            <a:avLst/>
          </a:prstGeom>
          <a:noFill/>
          <a:ln>
            <a:noFill/>
          </a:ln>
        </p:spPr>
      </p:pic>
      <p:sp>
        <p:nvSpPr>
          <p:cNvPr id="231" name="Google Shape;231;p19"/>
          <p:cNvSpPr/>
          <p:nvPr/>
        </p:nvSpPr>
        <p:spPr>
          <a:xfrm rot="-5553023" flipH="1">
            <a:off x="5571274" y="4142910"/>
            <a:ext cx="2241682" cy="3776898"/>
          </a:xfrm>
          <a:prstGeom prst="wedgeEllipseCallout">
            <a:avLst>
              <a:gd name="adj1" fmla="val -20833"/>
              <a:gd name="adj2" fmla="val 625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2" name="Google Shape;232;p19"/>
          <p:cNvSpPr txBox="1">
            <a:spLocks noGrp="1"/>
          </p:cNvSpPr>
          <p:nvPr>
            <p:ph type="title"/>
          </p:nvPr>
        </p:nvSpPr>
        <p:spPr>
          <a:xfrm>
            <a:off x="552622" y="451450"/>
            <a:ext cx="4582086" cy="720001"/>
          </a:xfrm>
          <a:prstGeom prst="rect">
            <a:avLst/>
          </a:prstGeom>
          <a:noFill/>
          <a:ln>
            <a:noFill/>
          </a:ln>
        </p:spPr>
        <p:txBody>
          <a:bodyPr spcFirstLastPara="1" wrap="square" lIns="45700" tIns="45700" rIns="45700" bIns="45700" anchor="ctr" anchorCtr="0">
            <a:normAutofit fontScale="90000"/>
          </a:bodyPr>
          <a:lstStyle/>
          <a:p>
            <a:pPr marL="0" marR="0" lvl="0" indent="0" algn="l" rtl="0">
              <a:lnSpc>
                <a:spcPct val="90000"/>
              </a:lnSpc>
              <a:spcBef>
                <a:spcPts val="0"/>
              </a:spcBef>
              <a:spcAft>
                <a:spcPts val="0"/>
              </a:spcAft>
              <a:buClr>
                <a:schemeClr val="accent2"/>
              </a:buClr>
              <a:buSzPts val="4000"/>
              <a:buFont typeface="Calibri"/>
              <a:buNone/>
            </a:pPr>
            <a:r>
              <a:rPr lang="en-US" sz="3600" dirty="0" err="1"/>
              <a:t>Attività</a:t>
            </a:r>
            <a:r>
              <a:rPr lang="en-US" sz="3600" dirty="0"/>
              <a:t> </a:t>
            </a:r>
            <a:r>
              <a:rPr lang="en-US" sz="3600" dirty="0" err="1"/>
              <a:t>aggiuntive</a:t>
            </a:r>
            <a:r>
              <a:rPr lang="en-US" sz="3600" dirty="0"/>
              <a:t> M2.6</a:t>
            </a:r>
            <a:endParaRPr dirty="0"/>
          </a:p>
        </p:txBody>
      </p:sp>
      <p:grpSp>
        <p:nvGrpSpPr>
          <p:cNvPr id="233" name="Google Shape;233;p19"/>
          <p:cNvGrpSpPr/>
          <p:nvPr/>
        </p:nvGrpSpPr>
        <p:grpSpPr>
          <a:xfrm>
            <a:off x="526344" y="1260552"/>
            <a:ext cx="12331544" cy="602892"/>
            <a:chOff x="-1" y="-1"/>
            <a:chExt cx="12331542" cy="602891"/>
          </a:xfrm>
        </p:grpSpPr>
        <p:sp>
          <p:nvSpPr>
            <p:cNvPr id="234" name="Google Shape;234;p19"/>
            <p:cNvSpPr/>
            <p:nvPr/>
          </p:nvSpPr>
          <p:spPr>
            <a:xfrm>
              <a:off x="-1" y="-1"/>
              <a:ext cx="12331542" cy="602891"/>
            </a:xfrm>
            <a:prstGeom prst="rect">
              <a:avLst/>
            </a:prstGeom>
            <a:solidFill>
              <a:srgbClr val="374856"/>
            </a:solidFill>
            <a:ln>
              <a:noFill/>
            </a:ln>
          </p:spPr>
          <p:txBody>
            <a:bodyPr spcFirstLastPara="1" wrap="square" lIns="45700" tIns="45700" rIns="45700" bIns="45700" anchor="ctr" anchorCtr="0">
              <a:noAutofit/>
            </a:bodyPr>
            <a:lstStyle/>
            <a:p>
              <a:pPr marL="0" marR="0" lvl="0" indent="0" algn="just" rtl="0">
                <a:lnSpc>
                  <a:spcPct val="90000"/>
                </a:lnSpc>
                <a:spcBef>
                  <a:spcPts val="0"/>
                </a:spcBef>
                <a:spcAft>
                  <a:spcPts val="0"/>
                </a:spcAft>
                <a:buClr>
                  <a:srgbClr val="FFFFFF"/>
                </a:buClr>
                <a:buSzPts val="2400"/>
                <a:buFont typeface="Calibri"/>
                <a:buNone/>
              </a:pPr>
              <a:endParaRPr sz="2400" b="1" i="1" u="none" strike="noStrike" cap="none">
                <a:solidFill>
                  <a:srgbClr val="FFFFFF"/>
                </a:solidFill>
                <a:latin typeface="Calibri"/>
                <a:ea typeface="Calibri"/>
                <a:cs typeface="Calibri"/>
                <a:sym typeface="Calibri"/>
              </a:endParaRPr>
            </a:p>
          </p:txBody>
        </p:sp>
        <p:sp>
          <p:nvSpPr>
            <p:cNvPr id="235" name="Google Shape;235;p19"/>
            <p:cNvSpPr txBox="1"/>
            <p:nvPr/>
          </p:nvSpPr>
          <p:spPr>
            <a:xfrm>
              <a:off x="26279" y="89099"/>
              <a:ext cx="12278983" cy="424690"/>
            </a:xfrm>
            <a:prstGeom prst="rect">
              <a:avLst/>
            </a:prstGeom>
            <a:noFill/>
            <a:ln>
              <a:noFill/>
            </a:ln>
          </p:spPr>
          <p:txBody>
            <a:bodyPr spcFirstLastPara="1" wrap="square" lIns="45700" tIns="45700" rIns="45700" bIns="45700" anchor="ctr" anchorCtr="0">
              <a:spAutoFit/>
            </a:bodyPr>
            <a:lstStyle/>
            <a:p>
              <a:pPr marL="0" marR="0" lvl="0" indent="0" algn="just" rtl="0">
                <a:lnSpc>
                  <a:spcPct val="90000"/>
                </a:lnSpc>
                <a:spcBef>
                  <a:spcPts val="0"/>
                </a:spcBef>
                <a:spcAft>
                  <a:spcPts val="0"/>
                </a:spcAft>
                <a:buClr>
                  <a:srgbClr val="FFFFFF"/>
                </a:buClr>
                <a:buSzPts val="2400"/>
                <a:buFont typeface="Calibri"/>
                <a:buNone/>
              </a:pPr>
              <a:r>
                <a:rPr lang="en-US" sz="2400" b="1" i="0" u="none" strike="noStrike" cap="none" dirty="0" err="1">
                  <a:solidFill>
                    <a:srgbClr val="FFFFFF"/>
                  </a:solidFill>
                  <a:latin typeface="Calibri"/>
                  <a:ea typeface="Calibri"/>
                  <a:cs typeface="Calibri"/>
                  <a:sym typeface="Calibri"/>
                </a:rPr>
                <a:t>Pianificazione</a:t>
              </a:r>
              <a:r>
                <a:rPr lang="en-US" sz="2400" b="1" i="0" u="none" strike="noStrike" cap="none" dirty="0">
                  <a:solidFill>
                    <a:srgbClr val="FFFFFF"/>
                  </a:solidFill>
                  <a:latin typeface="Calibri"/>
                  <a:ea typeface="Calibri"/>
                  <a:cs typeface="Calibri"/>
                  <a:sym typeface="Calibri"/>
                </a:rPr>
                <a:t> del Budget</a:t>
              </a:r>
              <a:endParaRPr sz="1400" b="0" i="0" u="none" strike="noStrike" cap="none" dirty="0">
                <a:solidFill>
                  <a:srgbClr val="000000"/>
                </a:solidFill>
                <a:latin typeface="Arial"/>
                <a:ea typeface="Arial"/>
                <a:cs typeface="Arial"/>
                <a:sym typeface="Arial"/>
              </a:endParaRPr>
            </a:p>
          </p:txBody>
        </p:sp>
      </p:grpSp>
      <p:sp>
        <p:nvSpPr>
          <p:cNvPr id="236" name="Google Shape;236;p19"/>
          <p:cNvSpPr txBox="1"/>
          <p:nvPr/>
        </p:nvSpPr>
        <p:spPr>
          <a:xfrm>
            <a:off x="554952" y="2094062"/>
            <a:ext cx="12278983" cy="3862537"/>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44546A"/>
                </a:solidFill>
                <a:latin typeface="Calibri"/>
                <a:ea typeface="Calibri"/>
                <a:cs typeface="Calibri"/>
                <a:sym typeface="Calibri"/>
              </a:rPr>
              <a:t>Per </a:t>
            </a:r>
            <a:r>
              <a:rPr lang="en-US" sz="3600" b="0" i="0" u="none" strike="noStrike" cap="none" dirty="0" err="1">
                <a:solidFill>
                  <a:srgbClr val="44546A"/>
                </a:solidFill>
                <a:latin typeface="Calibri"/>
                <a:ea typeface="Calibri"/>
                <a:cs typeface="Calibri"/>
                <a:sym typeface="Calibri"/>
              </a:rPr>
              <a:t>realizzare</a:t>
            </a:r>
            <a:r>
              <a:rPr lang="en-US" sz="3600" b="0" i="0" u="none" strike="noStrike" cap="none" dirty="0">
                <a:solidFill>
                  <a:srgbClr val="44546A"/>
                </a:solidFill>
                <a:latin typeface="Calibri"/>
                <a:ea typeface="Calibri"/>
                <a:cs typeface="Calibri"/>
                <a:sym typeface="Calibri"/>
              </a:rPr>
              <a:t> </a:t>
            </a:r>
            <a:r>
              <a:rPr lang="en-US" sz="3600" b="0" i="0" u="none" strike="noStrike" cap="none" dirty="0" err="1">
                <a:solidFill>
                  <a:srgbClr val="44546A"/>
                </a:solidFill>
                <a:latin typeface="Calibri"/>
                <a:ea typeface="Calibri"/>
                <a:cs typeface="Calibri"/>
                <a:sym typeface="Calibri"/>
              </a:rPr>
              <a:t>il</a:t>
            </a:r>
            <a:r>
              <a:rPr lang="en-US" sz="3600" b="0" i="0" u="none" strike="noStrike" cap="none" dirty="0">
                <a:solidFill>
                  <a:srgbClr val="44546A"/>
                </a:solidFill>
                <a:latin typeface="Calibri"/>
                <a:ea typeface="Calibri"/>
                <a:cs typeface="Calibri"/>
                <a:sym typeface="Calibri"/>
              </a:rPr>
              <a:t> </a:t>
            </a:r>
            <a:r>
              <a:rPr lang="en-US" sz="3600" b="0" i="0" u="none" strike="noStrike" cap="none" dirty="0" err="1">
                <a:solidFill>
                  <a:srgbClr val="44546A"/>
                </a:solidFill>
                <a:latin typeface="Calibri"/>
                <a:ea typeface="Calibri"/>
                <a:cs typeface="Calibri"/>
                <a:sym typeface="Calibri"/>
              </a:rPr>
              <a:t>tuo</a:t>
            </a:r>
            <a:r>
              <a:rPr lang="en-US" sz="3600" b="0" i="0" u="none" strike="noStrike" cap="none" dirty="0">
                <a:solidFill>
                  <a:srgbClr val="44546A"/>
                </a:solidFill>
                <a:latin typeface="Calibri"/>
                <a:ea typeface="Calibri"/>
                <a:cs typeface="Calibri"/>
                <a:sym typeface="Calibri"/>
              </a:rPr>
              <a:t> piano budget, </a:t>
            </a:r>
            <a:r>
              <a:rPr lang="en-US" sz="3600" b="0" i="0" u="none" strike="noStrike" cap="none" dirty="0" err="1">
                <a:solidFill>
                  <a:srgbClr val="44546A"/>
                </a:solidFill>
                <a:latin typeface="Calibri"/>
                <a:ea typeface="Calibri"/>
                <a:cs typeface="Calibri"/>
                <a:sym typeface="Calibri"/>
              </a:rPr>
              <a:t>dovresti</a:t>
            </a:r>
            <a:r>
              <a:rPr lang="en-US" sz="3600" b="0" i="0" u="none" strike="noStrike" cap="none" dirty="0">
                <a:solidFill>
                  <a:srgbClr val="44546A"/>
                </a:solidFill>
                <a:latin typeface="Calibri"/>
                <a:ea typeface="Calibri"/>
                <a:cs typeface="Calibri"/>
                <a:sym typeface="Calibri"/>
              </a:rPr>
              <a:t> </a:t>
            </a:r>
            <a:r>
              <a:rPr lang="en-US" sz="3600" b="0" i="0" u="none" strike="noStrike" cap="none" dirty="0" err="1">
                <a:solidFill>
                  <a:srgbClr val="44546A"/>
                </a:solidFill>
                <a:latin typeface="Calibri"/>
                <a:ea typeface="Calibri"/>
                <a:cs typeface="Calibri"/>
                <a:sym typeface="Calibri"/>
              </a:rPr>
              <a:t>tener</a:t>
            </a:r>
            <a:r>
              <a:rPr lang="en-US" sz="3600" b="0" i="0" u="none" strike="noStrike" cap="none" dirty="0">
                <a:solidFill>
                  <a:srgbClr val="44546A"/>
                </a:solidFill>
                <a:latin typeface="Calibri"/>
                <a:ea typeface="Calibri"/>
                <a:cs typeface="Calibri"/>
                <a:sym typeface="Calibri"/>
              </a:rPr>
              <a:t> </a:t>
            </a:r>
            <a:r>
              <a:rPr lang="en-US" sz="3600" b="0" i="0" u="none" strike="noStrike" cap="none" dirty="0" err="1">
                <a:solidFill>
                  <a:srgbClr val="44546A"/>
                </a:solidFill>
                <a:latin typeface="Calibri"/>
                <a:ea typeface="Calibri"/>
                <a:cs typeface="Calibri"/>
                <a:sym typeface="Calibri"/>
              </a:rPr>
              <a:t>conto</a:t>
            </a:r>
            <a:r>
              <a:rPr lang="en-US" sz="3600" b="0" i="0" u="none" strike="noStrike" cap="none" dirty="0">
                <a:solidFill>
                  <a:srgbClr val="44546A"/>
                </a:solidFill>
                <a:latin typeface="Calibri"/>
                <a:ea typeface="Calibri"/>
                <a:cs typeface="Calibri"/>
                <a:sym typeface="Calibri"/>
              </a:rPr>
              <a:t> </a:t>
            </a:r>
            <a:r>
              <a:rPr lang="en-US" sz="3600" b="0" i="0" u="none" strike="noStrike" cap="none" dirty="0" err="1">
                <a:solidFill>
                  <a:srgbClr val="44546A"/>
                </a:solidFill>
                <a:latin typeface="Calibri"/>
                <a:ea typeface="Calibri"/>
                <a:cs typeface="Calibri"/>
                <a:sym typeface="Calibri"/>
              </a:rPr>
              <a:t>di</a:t>
            </a:r>
            <a:r>
              <a:rPr lang="en-US" sz="3600" b="0" i="0" u="none" strike="noStrike" cap="none" dirty="0">
                <a:solidFill>
                  <a:srgbClr val="44546A"/>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44546A"/>
              </a:buClr>
              <a:buSzPts val="3200"/>
              <a:buFont typeface="Noto Sans Symbols"/>
              <a:buChar char="✔"/>
            </a:pPr>
            <a:r>
              <a:rPr lang="en-US" sz="3600" b="0" i="0" u="none" strike="noStrike" cap="none" dirty="0" err="1">
                <a:solidFill>
                  <a:srgbClr val="44546A"/>
                </a:solidFill>
                <a:latin typeface="Calibri"/>
                <a:ea typeface="Calibri"/>
                <a:cs typeface="Calibri"/>
                <a:sym typeface="Calibri"/>
              </a:rPr>
              <a:t>Salario</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44546A"/>
              </a:buClr>
              <a:buSzPts val="3200"/>
              <a:buFont typeface="Noto Sans Symbols"/>
              <a:buChar char="✔"/>
            </a:pPr>
            <a:r>
              <a:rPr lang="en-US" sz="3600" b="0" i="0" u="none" strike="noStrike" cap="none" dirty="0" err="1">
                <a:solidFill>
                  <a:srgbClr val="44546A"/>
                </a:solidFill>
                <a:latin typeface="Calibri"/>
                <a:ea typeface="Calibri"/>
                <a:cs typeface="Calibri"/>
                <a:sym typeface="Calibri"/>
              </a:rPr>
              <a:t>Spese</a:t>
            </a:r>
            <a:r>
              <a:rPr lang="en-US" sz="3600" b="0" i="0" u="none" strike="noStrike" cap="none" dirty="0">
                <a:solidFill>
                  <a:srgbClr val="44546A"/>
                </a:solidFill>
                <a:latin typeface="Calibri"/>
                <a:ea typeface="Calibri"/>
                <a:cs typeface="Calibri"/>
                <a:sym typeface="Calibri"/>
              </a:rPr>
              <a:t> </a:t>
            </a:r>
            <a:r>
              <a:rPr lang="en-US" sz="3600" b="0" i="0" u="none" strike="noStrike" cap="none" dirty="0" err="1">
                <a:solidFill>
                  <a:srgbClr val="44546A"/>
                </a:solidFill>
                <a:latin typeface="Calibri"/>
                <a:ea typeface="Calibri"/>
                <a:cs typeface="Calibri"/>
                <a:sym typeface="Calibri"/>
              </a:rPr>
              <a:t>fisse</a:t>
            </a:r>
            <a:r>
              <a:rPr lang="en-US" sz="3600" b="0" i="0" u="none" strike="noStrike" cap="none" dirty="0">
                <a:solidFill>
                  <a:srgbClr val="44546A"/>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44546A"/>
              </a:buClr>
              <a:buSzPts val="3200"/>
              <a:buFont typeface="Noto Sans Symbols"/>
              <a:buChar char="✔"/>
            </a:pPr>
            <a:r>
              <a:rPr lang="en-US" sz="3600" b="0" i="0" u="none" strike="noStrike" cap="none" dirty="0" err="1">
                <a:solidFill>
                  <a:srgbClr val="44546A"/>
                </a:solidFill>
                <a:latin typeface="Calibri"/>
                <a:ea typeface="Calibri"/>
                <a:cs typeface="Calibri"/>
                <a:sym typeface="Calibri"/>
              </a:rPr>
              <a:t>Spese</a:t>
            </a:r>
            <a:r>
              <a:rPr lang="en-US" sz="3600" b="0" i="0" u="none" strike="noStrike" cap="none" dirty="0">
                <a:solidFill>
                  <a:srgbClr val="44546A"/>
                </a:solidFill>
                <a:latin typeface="Calibri"/>
                <a:ea typeface="Calibri"/>
                <a:cs typeface="Calibri"/>
                <a:sym typeface="Calibri"/>
              </a:rPr>
              <a:t> </a:t>
            </a:r>
            <a:r>
              <a:rPr lang="en-US" sz="3600" b="0" i="0" u="none" strike="noStrike" cap="none" dirty="0" err="1">
                <a:solidFill>
                  <a:srgbClr val="44546A"/>
                </a:solidFill>
                <a:latin typeface="Calibri"/>
                <a:ea typeface="Calibri"/>
                <a:cs typeface="Calibri"/>
                <a:sym typeface="Calibri"/>
              </a:rPr>
              <a:t>variabili</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44546A"/>
              </a:buClr>
              <a:buSzPts val="3200"/>
              <a:buFont typeface="Noto Sans Symbols"/>
              <a:buChar char="✔"/>
            </a:pPr>
            <a:r>
              <a:rPr lang="en-US" sz="3600" b="0" i="0" u="none" strike="noStrike" cap="none" dirty="0" err="1">
                <a:solidFill>
                  <a:srgbClr val="44546A"/>
                </a:solidFill>
                <a:latin typeface="Calibri"/>
                <a:ea typeface="Calibri"/>
                <a:cs typeface="Calibri"/>
                <a:sym typeface="Calibri"/>
              </a:rPr>
              <a:t>Spese</a:t>
            </a:r>
            <a:r>
              <a:rPr lang="en-US" sz="3600" b="0" i="0" u="none" strike="noStrike" cap="none" dirty="0">
                <a:solidFill>
                  <a:srgbClr val="44546A"/>
                </a:solidFill>
                <a:latin typeface="Calibri"/>
                <a:ea typeface="Calibri"/>
                <a:cs typeface="Calibri"/>
                <a:sym typeface="Calibri"/>
              </a:rPr>
              <a:t> extra</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44546A"/>
              </a:buClr>
              <a:buSzPts val="3200"/>
              <a:buFont typeface="Noto Sans Symbols"/>
              <a:buChar char="✔"/>
            </a:pPr>
            <a:r>
              <a:rPr lang="en-US" sz="3600" b="0" i="0" u="none" strike="noStrike" cap="none" dirty="0" err="1">
                <a:solidFill>
                  <a:srgbClr val="44546A"/>
                </a:solidFill>
                <a:latin typeface="Calibri"/>
                <a:ea typeface="Calibri"/>
                <a:cs typeface="Calibri"/>
                <a:sym typeface="Calibri"/>
              </a:rPr>
              <a:t>Risparmi</a:t>
            </a:r>
            <a:endParaRPr sz="1400" b="0" i="0" u="none" strike="noStrike" cap="none" dirty="0">
              <a:solidFill>
                <a:srgbClr val="000000"/>
              </a:solidFill>
              <a:latin typeface="Arial"/>
              <a:ea typeface="Arial"/>
              <a:cs typeface="Arial"/>
              <a:sym typeface="Arial"/>
            </a:endParaRPr>
          </a:p>
        </p:txBody>
      </p:sp>
      <p:sp>
        <p:nvSpPr>
          <p:cNvPr id="237" name="Google Shape;237;p19"/>
          <p:cNvSpPr txBox="1"/>
          <p:nvPr/>
        </p:nvSpPr>
        <p:spPr>
          <a:xfrm>
            <a:off x="4814780" y="5554170"/>
            <a:ext cx="3705440" cy="551948"/>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000000"/>
                </a:solidFill>
                <a:latin typeface="Calibri"/>
                <a:ea typeface="Calibri"/>
                <a:cs typeface="Calibri"/>
                <a:sym typeface="Calibri"/>
              </a:rPr>
              <a:t>Porta</a:t>
            </a:r>
            <a:r>
              <a:rPr lang="en-US" sz="2400" b="0" i="0" u="none" strike="noStrike" cap="none" dirty="0">
                <a:solidFill>
                  <a:srgbClr val="000000"/>
                </a:solidFill>
                <a:latin typeface="Calibri"/>
                <a:ea typeface="Calibri"/>
                <a:cs typeface="Calibri"/>
                <a:sym typeface="Calibri"/>
              </a:rPr>
              <a:t> </a:t>
            </a:r>
            <a:r>
              <a:rPr lang="en-US" sz="2400" b="0" i="0" u="none" strike="noStrike" cap="none" dirty="0" err="1">
                <a:solidFill>
                  <a:srgbClr val="000000"/>
                </a:solidFill>
                <a:latin typeface="Calibri"/>
                <a:ea typeface="Calibri"/>
                <a:cs typeface="Calibri"/>
                <a:sym typeface="Calibri"/>
              </a:rPr>
              <a:t>quest’attività</a:t>
            </a:r>
            <a:r>
              <a:rPr lang="en-US" sz="2400" b="0" i="0" u="none" strike="noStrike" cap="none">
                <a:solidFill>
                  <a:srgbClr val="000000"/>
                </a:solidFill>
                <a:latin typeface="Calibri"/>
                <a:ea typeface="Calibri"/>
                <a:cs typeface="Calibri"/>
                <a:sym typeface="Calibri"/>
              </a:rPr>
              <a:t> con </a:t>
            </a:r>
            <a:r>
              <a:rPr lang="en-US" sz="2400" b="0" i="0" u="none" strike="noStrike" cap="none" dirty="0" err="1">
                <a:solidFill>
                  <a:srgbClr val="000000"/>
                </a:solidFill>
                <a:latin typeface="Calibri"/>
                <a:ea typeface="Calibri"/>
                <a:cs typeface="Calibri"/>
                <a:sym typeface="Calibri"/>
              </a:rPr>
              <a:t>te</a:t>
            </a:r>
            <a:r>
              <a:rPr lang="en-US" sz="2400" b="0" i="0" u="none" strike="noStrike" cap="none" dirty="0">
                <a:solidFill>
                  <a:srgbClr val="000000"/>
                </a:solidFill>
                <a:latin typeface="Calibri"/>
                <a:ea typeface="Calibri"/>
                <a:cs typeface="Calibri"/>
                <a:sym typeface="Calibri"/>
              </a:rPr>
              <a:t>! </a:t>
            </a:r>
            <a:r>
              <a:rPr lang="en-US" sz="2400" b="0" i="0" u="none" strike="noStrike" cap="none" dirty="0" err="1">
                <a:solidFill>
                  <a:srgbClr val="000000"/>
                </a:solidFill>
                <a:latin typeface="Calibri"/>
                <a:ea typeface="Calibri"/>
                <a:cs typeface="Calibri"/>
                <a:sym typeface="Calibri"/>
              </a:rPr>
              <a:t>Prova</a:t>
            </a:r>
            <a:r>
              <a:rPr lang="en-US" sz="2400" b="0" i="0" u="none" strike="noStrike" cap="none" dirty="0">
                <a:solidFill>
                  <a:srgbClr val="000000"/>
                </a:solidFill>
                <a:latin typeface="Calibri"/>
                <a:ea typeface="Calibri"/>
                <a:cs typeface="Calibri"/>
                <a:sym typeface="Calibri"/>
              </a:rPr>
              <a:t> a </a:t>
            </a:r>
            <a:r>
              <a:rPr lang="en-US" sz="2400" b="0" i="0" u="none" strike="noStrike" cap="none" dirty="0" err="1">
                <a:solidFill>
                  <a:srgbClr val="000000"/>
                </a:solidFill>
                <a:latin typeface="Calibri"/>
                <a:ea typeface="Calibri"/>
                <a:cs typeface="Calibri"/>
                <a:sym typeface="Calibri"/>
              </a:rPr>
              <a:t>realizzare</a:t>
            </a:r>
            <a:r>
              <a:rPr lang="en-US" sz="2400" b="0" i="0" u="none" strike="noStrike" cap="none" dirty="0">
                <a:solidFill>
                  <a:srgbClr val="000000"/>
                </a:solidFill>
                <a:latin typeface="Calibri"/>
                <a:ea typeface="Calibri"/>
                <a:cs typeface="Calibri"/>
                <a:sym typeface="Calibri"/>
              </a:rPr>
              <a:t> </a:t>
            </a:r>
            <a:r>
              <a:rPr lang="en-US" sz="2400" b="0" i="0" u="none" strike="noStrike" cap="none" dirty="0" err="1">
                <a:solidFill>
                  <a:srgbClr val="000000"/>
                </a:solidFill>
                <a:latin typeface="Calibri"/>
                <a:ea typeface="Calibri"/>
                <a:cs typeface="Calibri"/>
                <a:sym typeface="Calibri"/>
              </a:rPr>
              <a:t>il</a:t>
            </a:r>
            <a:r>
              <a:rPr lang="en-US" sz="2400" b="0" i="0" u="none" strike="noStrike" cap="none" dirty="0">
                <a:solidFill>
                  <a:srgbClr val="000000"/>
                </a:solidFill>
                <a:latin typeface="Calibri"/>
                <a:ea typeface="Calibri"/>
                <a:cs typeface="Calibri"/>
                <a:sym typeface="Calibri"/>
              </a:rPr>
              <a:t> </a:t>
            </a:r>
            <a:r>
              <a:rPr lang="en-US" sz="2400" b="0" i="0" u="none" strike="noStrike" cap="none" dirty="0" err="1">
                <a:solidFill>
                  <a:srgbClr val="000000"/>
                </a:solidFill>
                <a:latin typeface="Calibri"/>
                <a:ea typeface="Calibri"/>
                <a:cs typeface="Calibri"/>
                <a:sym typeface="Calibri"/>
              </a:rPr>
              <a:t>tuo</a:t>
            </a:r>
            <a:r>
              <a:rPr lang="en-US" sz="2400" b="0" i="0" u="none" strike="noStrike" cap="none" dirty="0">
                <a:solidFill>
                  <a:srgbClr val="000000"/>
                </a:solidFill>
                <a:latin typeface="Calibri"/>
                <a:ea typeface="Calibri"/>
                <a:cs typeface="Calibri"/>
                <a:sym typeface="Calibri"/>
              </a:rPr>
              <a:t> piano budget a casa!</a:t>
            </a:r>
            <a:endParaRPr sz="2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B7F29-2257-447B-AFB8-FD6F5178CB19}"/>
              </a:ext>
            </a:extLst>
          </p:cNvPr>
          <p:cNvSpPr>
            <a:spLocks noGrp="1"/>
          </p:cNvSpPr>
          <p:nvPr>
            <p:ph type="body" idx="1"/>
          </p:nvPr>
        </p:nvSpPr>
        <p:spPr/>
        <p:txBody>
          <a:bodyPr>
            <a:normAutofit lnSpcReduction="10000"/>
          </a:bodyPr>
          <a:lstStyle/>
          <a:p>
            <a:r>
              <a:rPr lang="en-GB" sz="3200" b="1" dirty="0" err="1">
                <a:solidFill>
                  <a:schemeClr val="accent4">
                    <a:lumMod val="90000"/>
                    <a:lumOff val="10000"/>
                  </a:schemeClr>
                </a:solidFill>
              </a:rPr>
              <a:t>Obiettivi</a:t>
            </a:r>
            <a:r>
              <a:rPr lang="en-GB" sz="3200" b="1" dirty="0">
                <a:solidFill>
                  <a:schemeClr val="accent4">
                    <a:lumMod val="90000"/>
                    <a:lumOff val="10000"/>
                  </a:schemeClr>
                </a:solidFill>
              </a:rPr>
              <a:t> </a:t>
            </a:r>
            <a:r>
              <a:rPr lang="en-GB" sz="3200" b="1" dirty="0" err="1">
                <a:solidFill>
                  <a:schemeClr val="accent4">
                    <a:lumMod val="90000"/>
                    <a:lumOff val="10000"/>
                  </a:schemeClr>
                </a:solidFill>
              </a:rPr>
              <a:t>Didattici</a:t>
            </a:r>
            <a:endParaRPr lang="en-GB" sz="3200" b="1" dirty="0">
              <a:solidFill>
                <a:schemeClr val="accent4">
                  <a:lumMod val="90000"/>
                  <a:lumOff val="10000"/>
                </a:schemeClr>
              </a:solidFill>
            </a:endParaRPr>
          </a:p>
          <a:p>
            <a:pPr algn="l"/>
            <a:r>
              <a:rPr lang="en-GB" sz="2800" dirty="0"/>
              <a:t>I </a:t>
            </a:r>
            <a:r>
              <a:rPr lang="en-GB" sz="2800" dirty="0" err="1"/>
              <a:t>partecipanti</a:t>
            </a:r>
            <a:r>
              <a:rPr lang="en-GB" sz="2800" dirty="0"/>
              <a:t> </a:t>
            </a:r>
            <a:r>
              <a:rPr lang="en-GB" sz="2800" dirty="0" err="1"/>
              <a:t>sapranno</a:t>
            </a:r>
            <a:r>
              <a:rPr lang="en-GB" sz="2800" dirty="0"/>
              <a:t>:</a:t>
            </a:r>
          </a:p>
          <a:p>
            <a:pPr marL="685800" indent="-457200" algn="l">
              <a:buFont typeface="Arial" panose="020B0604020202020204" pitchFamily="34" charset="0"/>
              <a:buChar char="•"/>
            </a:pPr>
            <a:r>
              <a:rPr lang="en-GB" sz="2800" dirty="0" err="1"/>
              <a:t>Utilizzare</a:t>
            </a:r>
            <a:r>
              <a:rPr lang="en-GB" sz="2800" dirty="0"/>
              <a:t> e </a:t>
            </a:r>
            <a:r>
              <a:rPr lang="en-GB" sz="2800" dirty="0" err="1"/>
              <a:t>spiegare</a:t>
            </a:r>
            <a:r>
              <a:rPr lang="en-GB" sz="2800" dirty="0"/>
              <a:t> con </a:t>
            </a:r>
            <a:r>
              <a:rPr lang="en-GB" sz="2800" dirty="0" err="1"/>
              <a:t>sicurezza</a:t>
            </a:r>
            <a:r>
              <a:rPr lang="en-GB" sz="2800" dirty="0"/>
              <a:t> </a:t>
            </a:r>
            <a:r>
              <a:rPr lang="en-GB" sz="2800" dirty="0" err="1"/>
              <a:t>il</a:t>
            </a:r>
            <a:r>
              <a:rPr lang="en-GB" sz="2800" dirty="0"/>
              <a:t> </a:t>
            </a:r>
            <a:r>
              <a:rPr lang="en-GB" sz="2800" dirty="0" err="1"/>
              <a:t>linguaggio</a:t>
            </a:r>
            <a:r>
              <a:rPr lang="en-GB" sz="2800" dirty="0"/>
              <a:t> e la </a:t>
            </a:r>
            <a:r>
              <a:rPr lang="en-GB" sz="2800" dirty="0" err="1"/>
              <a:t>terminologia</a:t>
            </a:r>
            <a:r>
              <a:rPr lang="en-GB" sz="2800" dirty="0"/>
              <a:t> </a:t>
            </a:r>
            <a:r>
              <a:rPr lang="en-GB" sz="2800" dirty="0" err="1"/>
              <a:t>finanziaria</a:t>
            </a:r>
            <a:r>
              <a:rPr lang="en-GB" sz="2800" dirty="0"/>
              <a:t> </a:t>
            </a:r>
            <a:r>
              <a:rPr lang="en-GB" sz="2800" dirty="0" err="1"/>
              <a:t>principali</a:t>
            </a:r>
            <a:r>
              <a:rPr lang="en-GB" sz="2800" dirty="0"/>
              <a:t>.</a:t>
            </a:r>
          </a:p>
          <a:p>
            <a:pPr marL="685800" indent="-457200" algn="l">
              <a:buFont typeface="Arial" panose="020B0604020202020204" pitchFamily="34" charset="0"/>
              <a:buChar char="•"/>
            </a:pPr>
            <a:r>
              <a:rPr lang="en-GB" sz="2800" dirty="0" err="1"/>
              <a:t>Esaminare</a:t>
            </a:r>
            <a:r>
              <a:rPr lang="en-GB" sz="2800" dirty="0"/>
              <a:t> </a:t>
            </a:r>
            <a:r>
              <a:rPr lang="en-GB" sz="2800" dirty="0" err="1"/>
              <a:t>i</a:t>
            </a:r>
            <a:r>
              <a:rPr lang="en-GB" sz="2800" dirty="0"/>
              <a:t> </a:t>
            </a:r>
            <a:r>
              <a:rPr lang="en-GB" sz="2800" dirty="0" err="1"/>
              <a:t>rapporti</a:t>
            </a:r>
            <a:r>
              <a:rPr lang="en-GB" sz="2800" dirty="0"/>
              <a:t> </a:t>
            </a:r>
            <a:r>
              <a:rPr lang="en-GB" sz="2800" dirty="0" err="1"/>
              <a:t>finanziari</a:t>
            </a:r>
            <a:r>
              <a:rPr lang="en-GB" sz="2800" dirty="0"/>
              <a:t> </a:t>
            </a:r>
            <a:r>
              <a:rPr lang="en-GB" sz="2800" dirty="0" err="1"/>
              <a:t>nelle</a:t>
            </a:r>
            <a:r>
              <a:rPr lang="en-GB" sz="2800" dirty="0"/>
              <a:t> </a:t>
            </a:r>
            <a:r>
              <a:rPr lang="en-GB" sz="2800" dirty="0" err="1"/>
              <a:t>varie</a:t>
            </a:r>
            <a:r>
              <a:rPr lang="en-GB" sz="2800" dirty="0"/>
              <a:t> </a:t>
            </a:r>
            <a:r>
              <a:rPr lang="en-GB" sz="2800" dirty="0" err="1"/>
              <a:t>comunità</a:t>
            </a:r>
            <a:r>
              <a:rPr lang="en-GB" sz="2800" dirty="0"/>
              <a:t>.</a:t>
            </a:r>
          </a:p>
          <a:p>
            <a:pPr marL="685800" indent="-457200" algn="l">
              <a:buFont typeface="Arial" panose="020B0604020202020204" pitchFamily="34" charset="0"/>
              <a:buChar char="•"/>
            </a:pPr>
            <a:r>
              <a:rPr lang="en-GB" sz="2800" dirty="0" err="1"/>
              <a:t>Spiegare</a:t>
            </a:r>
            <a:r>
              <a:rPr lang="en-GB" sz="2800" dirty="0"/>
              <a:t> e </a:t>
            </a:r>
            <a:r>
              <a:rPr lang="en-GB" sz="2800" dirty="0" err="1"/>
              <a:t>confrontarsi</a:t>
            </a:r>
            <a:r>
              <a:rPr lang="en-GB" sz="2800" dirty="0"/>
              <a:t> </a:t>
            </a:r>
            <a:r>
              <a:rPr lang="en-GB" sz="2800" dirty="0" err="1"/>
              <a:t>su</a:t>
            </a:r>
            <a:r>
              <a:rPr lang="en-GB" sz="2800" dirty="0"/>
              <a:t> </a:t>
            </a:r>
            <a:r>
              <a:rPr lang="en-GB" sz="2800" dirty="0" err="1"/>
              <a:t>tematiche</a:t>
            </a:r>
            <a:r>
              <a:rPr lang="en-GB" sz="2800" dirty="0"/>
              <a:t> come budgeting, planning, </a:t>
            </a:r>
            <a:r>
              <a:rPr lang="en-GB" sz="2800" dirty="0" err="1"/>
              <a:t>risparmio</a:t>
            </a:r>
            <a:r>
              <a:rPr lang="en-GB" sz="2800" dirty="0"/>
              <a:t>, </a:t>
            </a:r>
            <a:r>
              <a:rPr lang="en-GB" sz="2800" dirty="0" err="1"/>
              <a:t>debito</a:t>
            </a:r>
            <a:r>
              <a:rPr lang="en-GB" sz="2800" dirty="0"/>
              <a:t>, </a:t>
            </a:r>
            <a:r>
              <a:rPr lang="en-GB" sz="2800" dirty="0" err="1"/>
              <a:t>prestito</a:t>
            </a:r>
            <a:r>
              <a:rPr lang="en-GB" sz="2800" dirty="0"/>
              <a:t> e </a:t>
            </a:r>
            <a:r>
              <a:rPr lang="en-GB" sz="2800" dirty="0" err="1"/>
              <a:t>spesa</a:t>
            </a:r>
            <a:r>
              <a:rPr lang="en-GB" sz="2800" dirty="0"/>
              <a:t>.</a:t>
            </a:r>
          </a:p>
        </p:txBody>
      </p:sp>
      <p:sp>
        <p:nvSpPr>
          <p:cNvPr id="3" name="Title 2">
            <a:extLst>
              <a:ext uri="{FF2B5EF4-FFF2-40B4-BE49-F238E27FC236}">
                <a16:creationId xmlns:a16="http://schemas.microsoft.com/office/drawing/2014/main" id="{CEF65835-E2A0-4B63-9114-724B4D8E44E0}"/>
              </a:ext>
            </a:extLst>
          </p:cNvPr>
          <p:cNvSpPr>
            <a:spLocks noGrp="1"/>
          </p:cNvSpPr>
          <p:nvPr>
            <p:ph type="title"/>
          </p:nvPr>
        </p:nvSpPr>
        <p:spPr>
          <a:xfrm>
            <a:off x="344774" y="432158"/>
            <a:ext cx="12487727" cy="720001"/>
          </a:xfrm>
        </p:spPr>
        <p:txBody>
          <a:bodyPr>
            <a:noAutofit/>
          </a:bodyPr>
          <a:lstStyle/>
          <a:p>
            <a:r>
              <a:rPr lang="en-GB" sz="3200" dirty="0">
                <a:solidFill>
                  <a:schemeClr val="accent4">
                    <a:lumMod val="90000"/>
                    <a:lumOff val="10000"/>
                  </a:schemeClr>
                </a:solidFill>
              </a:rPr>
              <a:t>Lo </a:t>
            </a:r>
            <a:r>
              <a:rPr lang="en-GB" sz="3200" dirty="0" err="1">
                <a:solidFill>
                  <a:schemeClr val="accent4">
                    <a:lumMod val="90000"/>
                    <a:lumOff val="10000"/>
                  </a:schemeClr>
                </a:solidFill>
              </a:rPr>
              <a:t>scopo</a:t>
            </a:r>
            <a:r>
              <a:rPr lang="en-GB" sz="3200" dirty="0">
                <a:solidFill>
                  <a:schemeClr val="accent4">
                    <a:lumMod val="90000"/>
                    <a:lumOff val="10000"/>
                  </a:schemeClr>
                </a:solidFill>
              </a:rPr>
              <a:t> del modulo è </a:t>
            </a:r>
            <a:r>
              <a:rPr lang="en-GB" sz="3200" dirty="0" err="1">
                <a:solidFill>
                  <a:schemeClr val="accent4">
                    <a:lumMod val="90000"/>
                    <a:lumOff val="10000"/>
                  </a:schemeClr>
                </a:solidFill>
              </a:rPr>
              <a:t>quello</a:t>
            </a:r>
            <a:r>
              <a:rPr lang="en-GB" sz="3200" dirty="0">
                <a:solidFill>
                  <a:schemeClr val="accent4">
                    <a:lumMod val="90000"/>
                    <a:lumOff val="10000"/>
                  </a:schemeClr>
                </a:solidFill>
              </a:rPr>
              <a:t> </a:t>
            </a:r>
            <a:r>
              <a:rPr lang="en-GB" sz="3200" dirty="0" err="1">
                <a:solidFill>
                  <a:schemeClr val="accent4">
                    <a:lumMod val="90000"/>
                    <a:lumOff val="10000"/>
                  </a:schemeClr>
                </a:solidFill>
              </a:rPr>
              <a:t>di</a:t>
            </a:r>
            <a:r>
              <a:rPr lang="en-GB" sz="3200" dirty="0">
                <a:solidFill>
                  <a:schemeClr val="accent4">
                    <a:lumMod val="90000"/>
                    <a:lumOff val="10000"/>
                  </a:schemeClr>
                </a:solidFill>
              </a:rPr>
              <a:t> </a:t>
            </a:r>
            <a:r>
              <a:rPr lang="en-GB" sz="3200" dirty="0" err="1">
                <a:solidFill>
                  <a:schemeClr val="accent4">
                    <a:lumMod val="90000"/>
                    <a:lumOff val="10000"/>
                  </a:schemeClr>
                </a:solidFill>
              </a:rPr>
              <a:t>individuare</a:t>
            </a:r>
            <a:r>
              <a:rPr lang="en-GB" sz="3200" dirty="0">
                <a:solidFill>
                  <a:schemeClr val="accent4">
                    <a:lumMod val="90000"/>
                    <a:lumOff val="10000"/>
                  </a:schemeClr>
                </a:solidFill>
              </a:rPr>
              <a:t> la </a:t>
            </a:r>
            <a:r>
              <a:rPr lang="en-GB" sz="3200" dirty="0" err="1">
                <a:solidFill>
                  <a:schemeClr val="accent4">
                    <a:lumMod val="90000"/>
                    <a:lumOff val="10000"/>
                  </a:schemeClr>
                </a:solidFill>
              </a:rPr>
              <a:t>terminologia</a:t>
            </a:r>
            <a:r>
              <a:rPr lang="en-GB" sz="3200" dirty="0">
                <a:solidFill>
                  <a:schemeClr val="accent4">
                    <a:lumMod val="90000"/>
                    <a:lumOff val="10000"/>
                  </a:schemeClr>
                </a:solidFill>
              </a:rPr>
              <a:t> </a:t>
            </a:r>
            <a:r>
              <a:rPr lang="en-GB" sz="3200" dirty="0" err="1">
                <a:solidFill>
                  <a:schemeClr val="accent4">
                    <a:lumMod val="90000"/>
                    <a:lumOff val="10000"/>
                  </a:schemeClr>
                </a:solidFill>
              </a:rPr>
              <a:t>ed</a:t>
            </a:r>
            <a:r>
              <a:rPr lang="en-GB" sz="3200" dirty="0">
                <a:solidFill>
                  <a:schemeClr val="accent4">
                    <a:lumMod val="90000"/>
                    <a:lumOff val="10000"/>
                  </a:schemeClr>
                </a:solidFill>
              </a:rPr>
              <a:t> </a:t>
            </a:r>
            <a:r>
              <a:rPr lang="en-GB" sz="3200" dirty="0" err="1">
                <a:solidFill>
                  <a:schemeClr val="accent4">
                    <a:lumMod val="90000"/>
                    <a:lumOff val="10000"/>
                  </a:schemeClr>
                </a:solidFill>
              </a:rPr>
              <a:t>i</a:t>
            </a:r>
            <a:r>
              <a:rPr lang="en-GB" sz="3200" dirty="0">
                <a:solidFill>
                  <a:schemeClr val="accent4">
                    <a:lumMod val="90000"/>
                    <a:lumOff val="10000"/>
                  </a:schemeClr>
                </a:solidFill>
              </a:rPr>
              <a:t> </a:t>
            </a:r>
            <a:r>
              <a:rPr lang="en-GB" sz="3200" dirty="0" err="1">
                <a:solidFill>
                  <a:schemeClr val="accent4">
                    <a:lumMod val="90000"/>
                    <a:lumOff val="10000"/>
                  </a:schemeClr>
                </a:solidFill>
              </a:rPr>
              <a:t>concetti</a:t>
            </a:r>
            <a:r>
              <a:rPr lang="en-GB" sz="3200" dirty="0">
                <a:solidFill>
                  <a:schemeClr val="accent4">
                    <a:lumMod val="90000"/>
                    <a:lumOff val="10000"/>
                  </a:schemeClr>
                </a:solidFill>
              </a:rPr>
              <a:t> </a:t>
            </a:r>
            <a:r>
              <a:rPr lang="en-GB" sz="3200" dirty="0" err="1">
                <a:solidFill>
                  <a:schemeClr val="accent4">
                    <a:lumMod val="90000"/>
                    <a:lumOff val="10000"/>
                  </a:schemeClr>
                </a:solidFill>
              </a:rPr>
              <a:t>finanziari</a:t>
            </a:r>
            <a:r>
              <a:rPr lang="en-GB" sz="3200" dirty="0">
                <a:solidFill>
                  <a:schemeClr val="accent4">
                    <a:lumMod val="90000"/>
                    <a:lumOff val="10000"/>
                  </a:schemeClr>
                </a:solidFill>
              </a:rPr>
              <a:t> </a:t>
            </a:r>
            <a:r>
              <a:rPr lang="en-GB" sz="3200" dirty="0" err="1">
                <a:solidFill>
                  <a:schemeClr val="accent4">
                    <a:lumMod val="90000"/>
                    <a:lumOff val="10000"/>
                  </a:schemeClr>
                </a:solidFill>
              </a:rPr>
              <a:t>principali</a:t>
            </a:r>
            <a:r>
              <a:rPr lang="en-GB" sz="3200" dirty="0">
                <a:solidFill>
                  <a:schemeClr val="accent4">
                    <a:lumMod val="90000"/>
                    <a:lumOff val="10000"/>
                  </a:schemeClr>
                </a:solidFill>
              </a:rPr>
              <a:t> e </a:t>
            </a:r>
            <a:r>
              <a:rPr lang="en-GB" sz="3200" dirty="0" err="1">
                <a:solidFill>
                  <a:schemeClr val="accent4">
                    <a:lumMod val="90000"/>
                    <a:lumOff val="10000"/>
                  </a:schemeClr>
                </a:solidFill>
              </a:rPr>
              <a:t>di</a:t>
            </a:r>
            <a:r>
              <a:rPr lang="en-GB" sz="3200" dirty="0">
                <a:solidFill>
                  <a:schemeClr val="accent4">
                    <a:lumMod val="90000"/>
                    <a:lumOff val="10000"/>
                  </a:schemeClr>
                </a:solidFill>
              </a:rPr>
              <a:t> </a:t>
            </a:r>
            <a:r>
              <a:rPr lang="en-GB" sz="3200" dirty="0" err="1">
                <a:solidFill>
                  <a:schemeClr val="accent4">
                    <a:lumMod val="90000"/>
                    <a:lumOff val="10000"/>
                  </a:schemeClr>
                </a:solidFill>
              </a:rPr>
              <a:t>valutare</a:t>
            </a:r>
            <a:r>
              <a:rPr lang="en-GB" sz="3200" dirty="0">
                <a:solidFill>
                  <a:schemeClr val="accent4">
                    <a:lumMod val="90000"/>
                    <a:lumOff val="10000"/>
                  </a:schemeClr>
                </a:solidFill>
              </a:rPr>
              <a:t> </a:t>
            </a:r>
            <a:r>
              <a:rPr lang="en-GB" sz="3200" dirty="0" err="1">
                <a:solidFill>
                  <a:schemeClr val="accent4">
                    <a:lumMod val="90000"/>
                    <a:lumOff val="10000"/>
                  </a:schemeClr>
                </a:solidFill>
              </a:rPr>
              <a:t>i</a:t>
            </a:r>
            <a:r>
              <a:rPr lang="en-GB" sz="3200" dirty="0">
                <a:solidFill>
                  <a:schemeClr val="accent4">
                    <a:lumMod val="90000"/>
                    <a:lumOff val="10000"/>
                  </a:schemeClr>
                </a:solidFill>
              </a:rPr>
              <a:t> </a:t>
            </a:r>
            <a:r>
              <a:rPr lang="en-GB" sz="3200" dirty="0" err="1">
                <a:solidFill>
                  <a:schemeClr val="accent4">
                    <a:lumMod val="90000"/>
                    <a:lumOff val="10000"/>
                  </a:schemeClr>
                </a:solidFill>
              </a:rPr>
              <a:t>rapporti</a:t>
            </a:r>
            <a:r>
              <a:rPr lang="en-GB" sz="3200" dirty="0">
                <a:solidFill>
                  <a:schemeClr val="accent4">
                    <a:lumMod val="90000"/>
                    <a:lumOff val="10000"/>
                  </a:schemeClr>
                </a:solidFill>
              </a:rPr>
              <a:t> </a:t>
            </a:r>
            <a:r>
              <a:rPr lang="en-GB" sz="3200" dirty="0" err="1">
                <a:solidFill>
                  <a:schemeClr val="accent4">
                    <a:lumMod val="90000"/>
                    <a:lumOff val="10000"/>
                  </a:schemeClr>
                </a:solidFill>
              </a:rPr>
              <a:t>finanziari</a:t>
            </a:r>
            <a:r>
              <a:rPr lang="en-GB" sz="3200" dirty="0">
                <a:solidFill>
                  <a:schemeClr val="accent4">
                    <a:lumMod val="90000"/>
                    <a:lumOff val="10000"/>
                  </a:schemeClr>
                </a:solidFill>
              </a:rPr>
              <a:t> </a:t>
            </a:r>
            <a:r>
              <a:rPr lang="en-GB" sz="3200" dirty="0" err="1">
                <a:solidFill>
                  <a:schemeClr val="accent4">
                    <a:lumMod val="90000"/>
                    <a:lumOff val="10000"/>
                  </a:schemeClr>
                </a:solidFill>
              </a:rPr>
              <a:t>nelle</a:t>
            </a:r>
            <a:r>
              <a:rPr lang="en-GB" sz="3200" dirty="0">
                <a:solidFill>
                  <a:schemeClr val="accent4">
                    <a:lumMod val="90000"/>
                    <a:lumOff val="10000"/>
                  </a:schemeClr>
                </a:solidFill>
              </a:rPr>
              <a:t> </a:t>
            </a:r>
            <a:r>
              <a:rPr lang="en-GB" sz="3200" dirty="0" err="1">
                <a:solidFill>
                  <a:schemeClr val="accent4">
                    <a:lumMod val="90000"/>
                    <a:lumOff val="10000"/>
                  </a:schemeClr>
                </a:solidFill>
              </a:rPr>
              <a:t>varie</a:t>
            </a:r>
            <a:r>
              <a:rPr lang="en-GB" sz="3200" dirty="0">
                <a:solidFill>
                  <a:schemeClr val="accent4">
                    <a:lumMod val="90000"/>
                    <a:lumOff val="10000"/>
                  </a:schemeClr>
                </a:solidFill>
              </a:rPr>
              <a:t> </a:t>
            </a:r>
            <a:r>
              <a:rPr lang="en-GB" sz="3200" dirty="0" err="1">
                <a:solidFill>
                  <a:schemeClr val="accent4">
                    <a:lumMod val="90000"/>
                    <a:lumOff val="10000"/>
                  </a:schemeClr>
                </a:solidFill>
              </a:rPr>
              <a:t>comunità</a:t>
            </a:r>
            <a:endParaRPr lang="en-GB" sz="3200" dirty="0">
              <a:solidFill>
                <a:schemeClr val="accent4">
                  <a:lumMod val="90000"/>
                  <a:lumOff val="10000"/>
                </a:schemeClr>
              </a:solidFill>
            </a:endParaRPr>
          </a:p>
        </p:txBody>
      </p:sp>
    </p:spTree>
    <p:extLst>
      <p:ext uri="{BB962C8B-B14F-4D97-AF65-F5344CB8AC3E}">
        <p14:creationId xmlns:p14="http://schemas.microsoft.com/office/powerpoint/2010/main" val="265698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txBox="1">
            <a:spLocks noGrp="1"/>
          </p:cNvSpPr>
          <p:nvPr>
            <p:ph type="ctrTitle"/>
          </p:nvPr>
        </p:nvSpPr>
        <p:spPr>
          <a:xfrm>
            <a:off x="265174" y="479985"/>
            <a:ext cx="11317834" cy="857782"/>
          </a:xfrm>
          <a:prstGeom prst="rect">
            <a:avLst/>
          </a:prstGeom>
          <a:noFill/>
          <a:ln>
            <a:noFill/>
          </a:ln>
        </p:spPr>
        <p:txBody>
          <a:bodyPr spcFirstLastPara="1" wrap="square" lIns="72000" tIns="45700" rIns="72000" bIns="45700" anchor="b" anchorCtr="0">
            <a:normAutofit fontScale="90000"/>
          </a:bodyPr>
          <a:lstStyle/>
          <a:p>
            <a:pPr marL="0" lvl="0" indent="0" algn="l" rtl="0">
              <a:lnSpc>
                <a:spcPct val="90000"/>
              </a:lnSpc>
              <a:spcBef>
                <a:spcPts val="0"/>
              </a:spcBef>
              <a:spcAft>
                <a:spcPts val="0"/>
              </a:spcAft>
              <a:buClr>
                <a:schemeClr val="accent2"/>
              </a:buClr>
              <a:buSzPct val="99040"/>
              <a:buFont typeface="Calibri"/>
              <a:buNone/>
            </a:pPr>
            <a:r>
              <a:rPr lang="en-US" dirty="0"/>
              <a:t>    </a:t>
            </a:r>
            <a:r>
              <a:rPr lang="en-US" sz="3600" dirty="0"/>
              <a:t>Modulo 2  </a:t>
            </a:r>
            <a:r>
              <a:rPr lang="en-US" sz="3600" dirty="0" err="1"/>
              <a:t>Mappa</a:t>
            </a:r>
            <a:r>
              <a:rPr lang="en-US" sz="3600" dirty="0"/>
              <a:t> </a:t>
            </a:r>
            <a:r>
              <a:rPr lang="en-US" sz="3600" dirty="0" err="1"/>
              <a:t>Concettuale</a:t>
            </a:r>
            <a:r>
              <a:rPr lang="en-US" sz="3600" dirty="0"/>
              <a:t> </a:t>
            </a:r>
            <a:r>
              <a:rPr lang="en-US" sz="3600" dirty="0" err="1"/>
              <a:t>della</a:t>
            </a:r>
            <a:r>
              <a:rPr lang="en-US" sz="3600" dirty="0"/>
              <a:t> </a:t>
            </a:r>
            <a:r>
              <a:rPr lang="en-US" sz="3600" dirty="0" err="1"/>
              <a:t>Sessione</a:t>
            </a:r>
            <a:endParaRPr sz="3600" dirty="0"/>
          </a:p>
        </p:txBody>
      </p:sp>
      <p:sp>
        <p:nvSpPr>
          <p:cNvPr id="65" name="Google Shape;65;p2"/>
          <p:cNvSpPr txBox="1">
            <a:spLocks noGrp="1"/>
          </p:cNvSpPr>
          <p:nvPr>
            <p:ph type="subTitle" idx="1"/>
          </p:nvPr>
        </p:nvSpPr>
        <p:spPr>
          <a:xfrm>
            <a:off x="1252988" y="1547139"/>
            <a:ext cx="2404056"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1094"/>
              </a:spcBef>
              <a:spcAft>
                <a:spcPts val="0"/>
              </a:spcAft>
              <a:buClr>
                <a:schemeClr val="dk1"/>
              </a:buClr>
              <a:buSzPts val="1641"/>
              <a:buNone/>
            </a:pPr>
            <a:r>
              <a:rPr lang="en-US" sz="2000" dirty="0" err="1">
                <a:solidFill>
                  <a:schemeClr val="bg1"/>
                </a:solidFill>
                <a:latin typeface="Calibri" panose="020F0502020204030204" pitchFamily="34" charset="0"/>
                <a:cs typeface="Calibri" panose="020F0502020204030204" pitchFamily="34" charset="0"/>
                <a:sym typeface="Calibri"/>
              </a:rPr>
              <a:t>Obiettivi</a:t>
            </a:r>
            <a:r>
              <a:rPr lang="en-US" sz="2000" dirty="0">
                <a:solidFill>
                  <a:schemeClr val="bg1"/>
                </a:solidFill>
                <a:latin typeface="Calibri" panose="020F0502020204030204" pitchFamily="34" charset="0"/>
                <a:cs typeface="Calibri" panose="020F0502020204030204" pitchFamily="34" charset="0"/>
                <a:sym typeface="Calibri"/>
              </a:rPr>
              <a:t> </a:t>
            </a:r>
            <a:r>
              <a:rPr lang="en-US" sz="2000" dirty="0" err="1">
                <a:solidFill>
                  <a:schemeClr val="bg1"/>
                </a:solidFill>
                <a:latin typeface="Calibri" panose="020F0502020204030204" pitchFamily="34" charset="0"/>
                <a:cs typeface="Calibri" panose="020F0502020204030204" pitchFamily="34" charset="0"/>
                <a:sym typeface="Calibri"/>
              </a:rPr>
              <a:t>didattici</a:t>
            </a:r>
            <a:endParaRPr sz="2000" dirty="0">
              <a:solidFill>
                <a:schemeClr val="bg1"/>
              </a:solidFill>
              <a:latin typeface="Calibri" panose="020F0502020204030204" pitchFamily="34" charset="0"/>
              <a:cs typeface="Calibri" panose="020F0502020204030204" pitchFamily="34" charset="0"/>
            </a:endParaRPr>
          </a:p>
        </p:txBody>
      </p:sp>
      <p:sp>
        <p:nvSpPr>
          <p:cNvPr id="66" name="Google Shape;66;p2"/>
          <p:cNvSpPr txBox="1"/>
          <p:nvPr/>
        </p:nvSpPr>
        <p:spPr>
          <a:xfrm>
            <a:off x="5217626" y="1580698"/>
            <a:ext cx="2347811"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it-IT" sz="2000" dirty="0">
                <a:solidFill>
                  <a:schemeClr val="bg1"/>
                </a:solidFill>
                <a:latin typeface="Calibri" panose="020F0502020204030204" pitchFamily="34" charset="0"/>
                <a:cs typeface="Calibri" panose="020F0502020204030204" pitchFamily="34" charset="0"/>
              </a:rPr>
              <a:t>Attività di riscaldamento</a:t>
            </a:r>
            <a:endParaRPr sz="2000" dirty="0">
              <a:solidFill>
                <a:schemeClr val="bg1"/>
              </a:solidFill>
              <a:latin typeface="Calibri" panose="020F0502020204030204" pitchFamily="34" charset="0"/>
              <a:cs typeface="Calibri" panose="020F0502020204030204" pitchFamily="34" charset="0"/>
            </a:endParaRPr>
          </a:p>
        </p:txBody>
      </p:sp>
      <p:sp>
        <p:nvSpPr>
          <p:cNvPr id="67" name="Google Shape;67;p2"/>
          <p:cNvSpPr/>
          <p:nvPr/>
        </p:nvSpPr>
        <p:spPr>
          <a:xfrm>
            <a:off x="3929507" y="1732660"/>
            <a:ext cx="1053323" cy="606459"/>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68" name="Google Shape;68;p2"/>
          <p:cNvSpPr/>
          <p:nvPr/>
        </p:nvSpPr>
        <p:spPr>
          <a:xfrm rot="16200000">
            <a:off x="8035028" y="1479515"/>
            <a:ext cx="743540" cy="1213129"/>
          </a:xfrm>
          <a:prstGeom prst="down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69" name="Google Shape;69;p2"/>
          <p:cNvSpPr txBox="1"/>
          <p:nvPr/>
        </p:nvSpPr>
        <p:spPr>
          <a:xfrm>
            <a:off x="9455491" y="1495969"/>
            <a:ext cx="2347811" cy="1095493"/>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90000"/>
              </a:lnSpc>
              <a:spcBef>
                <a:spcPts val="0"/>
              </a:spcBef>
              <a:spcAft>
                <a:spcPts val="0"/>
              </a:spcAft>
              <a:buClr>
                <a:schemeClr val="dk1"/>
              </a:buClr>
              <a:buSzPts val="1641"/>
              <a:buFont typeface="Arial"/>
              <a:buNone/>
            </a:pPr>
            <a:r>
              <a:rPr lang="it-IT" sz="2000" dirty="0">
                <a:solidFill>
                  <a:schemeClr val="bg1"/>
                </a:solidFill>
              </a:rPr>
              <a:t>Terminologia finanziaria</a:t>
            </a:r>
            <a:endParaRPr sz="2000" dirty="0">
              <a:solidFill>
                <a:schemeClr val="bg1"/>
              </a:solidFill>
            </a:endParaRPr>
          </a:p>
        </p:txBody>
      </p:sp>
      <p:sp>
        <p:nvSpPr>
          <p:cNvPr id="71" name="Google Shape;71;p2"/>
          <p:cNvSpPr txBox="1"/>
          <p:nvPr/>
        </p:nvSpPr>
        <p:spPr>
          <a:xfrm>
            <a:off x="9538752" y="3343278"/>
            <a:ext cx="2480805" cy="1468551"/>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90000"/>
              </a:lnSpc>
              <a:spcBef>
                <a:spcPts val="1000"/>
              </a:spcBef>
              <a:spcAft>
                <a:spcPts val="0"/>
              </a:spcAft>
              <a:buClr>
                <a:schemeClr val="dk1"/>
              </a:buClr>
              <a:buSzPct val="100000"/>
              <a:buFont typeface="Arial"/>
              <a:buNone/>
            </a:pPr>
            <a:r>
              <a:rPr lang="en-US" sz="2000" dirty="0">
                <a:solidFill>
                  <a:schemeClr val="bg1"/>
                </a:solidFill>
                <a:latin typeface="Calibri"/>
                <a:ea typeface="Calibri"/>
                <a:cs typeface="Calibri"/>
                <a:sym typeface="Calibri"/>
              </a:rPr>
              <a:t>App Money Matters </a:t>
            </a:r>
            <a:endParaRPr sz="2000" dirty="0">
              <a:solidFill>
                <a:schemeClr val="bg1"/>
              </a:solidFill>
            </a:endParaRPr>
          </a:p>
        </p:txBody>
      </p:sp>
      <p:sp>
        <p:nvSpPr>
          <p:cNvPr id="72" name="Google Shape;72;p2"/>
          <p:cNvSpPr/>
          <p:nvPr/>
        </p:nvSpPr>
        <p:spPr>
          <a:xfrm>
            <a:off x="1252988" y="3215884"/>
            <a:ext cx="2676519" cy="1595945"/>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err="1">
                <a:solidFill>
                  <a:schemeClr val="bg1"/>
                </a:solidFill>
              </a:rPr>
              <a:t>Denaro</a:t>
            </a:r>
            <a:r>
              <a:rPr lang="en-GB" sz="2000" dirty="0">
                <a:solidFill>
                  <a:schemeClr val="bg1"/>
                </a:solidFill>
              </a:rPr>
              <a:t> e </a:t>
            </a:r>
            <a:r>
              <a:rPr lang="en-GB" sz="2000" dirty="0" err="1">
                <a:solidFill>
                  <a:schemeClr val="bg1"/>
                </a:solidFill>
              </a:rPr>
              <a:t>Cultura</a:t>
            </a:r>
            <a:endParaRPr sz="2000" dirty="0">
              <a:solidFill>
                <a:schemeClr val="bg1"/>
              </a:solidFill>
            </a:endParaRPr>
          </a:p>
        </p:txBody>
      </p:sp>
      <p:sp>
        <p:nvSpPr>
          <p:cNvPr id="75" name="Google Shape;75;p2"/>
          <p:cNvSpPr/>
          <p:nvPr/>
        </p:nvSpPr>
        <p:spPr>
          <a:xfrm rot="10800000">
            <a:off x="7945530" y="3573765"/>
            <a:ext cx="1213129" cy="780243"/>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76" name="Google Shape;76;p2"/>
          <p:cNvSpPr/>
          <p:nvPr/>
        </p:nvSpPr>
        <p:spPr>
          <a:xfrm rot="10800000">
            <a:off x="4010552" y="3594005"/>
            <a:ext cx="1053323" cy="739764"/>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pic>
        <p:nvPicPr>
          <p:cNvPr id="79" name="Google Shape;79;p2" descr="Text, whiteboard&#10;&#10;Description automatically generated"/>
          <p:cNvPicPr preferRelativeResize="0"/>
          <p:nvPr/>
        </p:nvPicPr>
        <p:blipFill rotWithShape="1">
          <a:blip r:embed="rId3">
            <a:alphaModFix/>
          </a:blip>
          <a:srcRect/>
          <a:stretch/>
        </p:blipFill>
        <p:spPr>
          <a:xfrm>
            <a:off x="5435779" y="3343278"/>
            <a:ext cx="2129658" cy="1455681"/>
          </a:xfrm>
          <a:prstGeom prst="rect">
            <a:avLst/>
          </a:prstGeom>
          <a:noFill/>
          <a:ln>
            <a:noFill/>
          </a:ln>
        </p:spPr>
      </p:pic>
      <p:sp>
        <p:nvSpPr>
          <p:cNvPr id="13" name="Google Shape;66;p2">
            <a:extLst>
              <a:ext uri="{FF2B5EF4-FFF2-40B4-BE49-F238E27FC236}">
                <a16:creationId xmlns:a16="http://schemas.microsoft.com/office/drawing/2014/main" id="{DED4EA2C-17FA-A83F-9268-4DD4AFD37A8A}"/>
              </a:ext>
            </a:extLst>
          </p:cNvPr>
          <p:cNvSpPr txBox="1"/>
          <p:nvPr/>
        </p:nvSpPr>
        <p:spPr>
          <a:xfrm>
            <a:off x="1313364" y="5544707"/>
            <a:ext cx="2555766"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en-GB" sz="2000" dirty="0">
                <a:solidFill>
                  <a:schemeClr val="bg1"/>
                </a:solidFill>
                <a:latin typeface="Calibri" panose="020F0502020204030204" pitchFamily="34" charset="0"/>
                <a:cs typeface="Calibri" panose="020F0502020204030204" pitchFamily="34" charset="0"/>
              </a:rPr>
              <a:t>Budgeting</a:t>
            </a:r>
            <a:endParaRPr dirty="0">
              <a:latin typeface="Calibri" panose="020F0502020204030204" pitchFamily="34" charset="0"/>
              <a:cs typeface="Calibri" panose="020F0502020204030204" pitchFamily="34" charset="0"/>
            </a:endParaRPr>
          </a:p>
        </p:txBody>
      </p:sp>
      <p:sp>
        <p:nvSpPr>
          <p:cNvPr id="14" name="Google Shape;66;p2">
            <a:extLst>
              <a:ext uri="{FF2B5EF4-FFF2-40B4-BE49-F238E27FC236}">
                <a16:creationId xmlns:a16="http://schemas.microsoft.com/office/drawing/2014/main" id="{59CEA7B8-F638-2551-346A-98FE41EEFE51}"/>
              </a:ext>
            </a:extLst>
          </p:cNvPr>
          <p:cNvSpPr txBox="1"/>
          <p:nvPr/>
        </p:nvSpPr>
        <p:spPr>
          <a:xfrm>
            <a:off x="5217626" y="5550775"/>
            <a:ext cx="2555766"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it-IT" sz="2000" dirty="0">
                <a:solidFill>
                  <a:schemeClr val="bg1"/>
                </a:solidFill>
                <a:latin typeface="Calibri" panose="020F0502020204030204" pitchFamily="34" charset="0"/>
                <a:cs typeface="Calibri" panose="020F0502020204030204" pitchFamily="34" charset="0"/>
              </a:rPr>
              <a:t>Fine</a:t>
            </a:r>
            <a:endParaRPr sz="2000" dirty="0">
              <a:solidFill>
                <a:schemeClr val="bg1"/>
              </a:solidFill>
              <a:latin typeface="Calibri" panose="020F0502020204030204" pitchFamily="34" charset="0"/>
              <a:cs typeface="Calibri" panose="020F0502020204030204" pitchFamily="34" charset="0"/>
            </a:endParaRPr>
          </a:p>
        </p:txBody>
      </p:sp>
      <p:sp>
        <p:nvSpPr>
          <p:cNvPr id="15" name="Google Shape;67;p2">
            <a:extLst>
              <a:ext uri="{FF2B5EF4-FFF2-40B4-BE49-F238E27FC236}">
                <a16:creationId xmlns:a16="http://schemas.microsoft.com/office/drawing/2014/main" id="{32100258-9B25-8DB1-6F14-35B65A1EC0D6}"/>
              </a:ext>
            </a:extLst>
          </p:cNvPr>
          <p:cNvSpPr/>
          <p:nvPr/>
        </p:nvSpPr>
        <p:spPr>
          <a:xfrm>
            <a:off x="4035940" y="5510312"/>
            <a:ext cx="1053323" cy="606459"/>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4" name="Google Shape;84;p4"/>
          <p:cNvSpPr txBox="1"/>
          <p:nvPr/>
        </p:nvSpPr>
        <p:spPr>
          <a:xfrm>
            <a:off x="2544506" y="2521743"/>
            <a:ext cx="8605752" cy="1969770"/>
          </a:xfrm>
          <a:prstGeom prst="rect">
            <a:avLst/>
          </a:prstGeom>
          <a:noFill/>
          <a:ln>
            <a:noFill/>
          </a:ln>
        </p:spPr>
        <p:txBody>
          <a:bodyPr spcFirstLastPara="1" wrap="square" lIns="0" tIns="0" rIns="0" bIns="0" anchor="t" anchorCtr="0">
            <a:spAutoFit/>
          </a:bodyPr>
          <a:lstStyle/>
          <a:p>
            <a:pPr marL="742950" marR="0" lvl="0" indent="-742950" rtl="0">
              <a:lnSpc>
                <a:spcPct val="100000"/>
              </a:lnSpc>
              <a:spcBef>
                <a:spcPts val="0"/>
              </a:spcBef>
              <a:spcAft>
                <a:spcPts val="0"/>
              </a:spcAft>
              <a:buClr>
                <a:srgbClr val="44546A"/>
              </a:buClr>
              <a:buSzPts val="2400"/>
              <a:buFont typeface="+mj-lt"/>
              <a:buAutoNum type="arabicPeriod"/>
            </a:pPr>
            <a:r>
              <a:rPr lang="en-US" sz="3200" b="0" i="0" u="none" strike="noStrike" cap="none" dirty="0" err="1">
                <a:solidFill>
                  <a:srgbClr val="44546A"/>
                </a:solidFill>
                <a:latin typeface="Calibri"/>
                <a:ea typeface="Calibri"/>
                <a:cs typeface="Calibri"/>
                <a:sym typeface="Calibri"/>
              </a:rPr>
              <a:t>Presenta</a:t>
            </a:r>
            <a:r>
              <a:rPr lang="en-US" sz="3200" b="0" i="0" u="none" strike="noStrike" cap="none" dirty="0">
                <a:solidFill>
                  <a:srgbClr val="44546A"/>
                </a:solidFill>
                <a:latin typeface="Calibri"/>
                <a:ea typeface="Calibri"/>
                <a:cs typeface="Calibri"/>
                <a:sym typeface="Calibri"/>
              </a:rPr>
              <a:t> </a:t>
            </a:r>
            <a:r>
              <a:rPr lang="en-US" sz="3200" b="0" i="0" u="none" strike="noStrike" cap="none" dirty="0" err="1">
                <a:solidFill>
                  <a:srgbClr val="44546A"/>
                </a:solidFill>
                <a:latin typeface="Calibri"/>
                <a:ea typeface="Calibri"/>
                <a:cs typeface="Calibri"/>
                <a:sym typeface="Calibri"/>
              </a:rPr>
              <a:t>i</a:t>
            </a:r>
            <a:r>
              <a:rPr lang="en-US" sz="3200" b="0" i="0" u="none" strike="noStrike" cap="none" dirty="0">
                <a:solidFill>
                  <a:srgbClr val="44546A"/>
                </a:solidFill>
                <a:latin typeface="Calibri"/>
                <a:ea typeface="Calibri"/>
                <a:cs typeface="Calibri"/>
                <a:sym typeface="Calibri"/>
              </a:rPr>
              <a:t> </a:t>
            </a:r>
            <a:r>
              <a:rPr lang="en-US" sz="3200" b="0" i="0" u="none" strike="noStrike" cap="none" dirty="0" err="1">
                <a:solidFill>
                  <a:srgbClr val="44546A"/>
                </a:solidFill>
                <a:latin typeface="Calibri"/>
                <a:ea typeface="Calibri"/>
                <a:cs typeface="Calibri"/>
                <a:sym typeface="Calibri"/>
              </a:rPr>
              <a:t>nuovi</a:t>
            </a:r>
            <a:r>
              <a:rPr lang="en-US" sz="3200" b="0" i="0" u="none" strike="noStrike" cap="none" dirty="0">
                <a:solidFill>
                  <a:srgbClr val="44546A"/>
                </a:solidFill>
                <a:latin typeface="Calibri"/>
                <a:ea typeface="Calibri"/>
                <a:cs typeface="Calibri"/>
                <a:sym typeface="Calibri"/>
              </a:rPr>
              <a:t> </a:t>
            </a:r>
            <a:r>
              <a:rPr lang="en-US" sz="3200" b="0" i="0" u="none" strike="noStrike" cap="none" dirty="0" err="1">
                <a:solidFill>
                  <a:srgbClr val="44546A"/>
                </a:solidFill>
                <a:latin typeface="Calibri"/>
                <a:ea typeface="Calibri"/>
                <a:cs typeface="Calibri"/>
                <a:sym typeface="Calibri"/>
              </a:rPr>
              <a:t>partecipanti</a:t>
            </a:r>
            <a:r>
              <a:rPr lang="en-US" sz="3200" b="0" i="0" u="none" strike="noStrike" cap="none" dirty="0">
                <a:solidFill>
                  <a:srgbClr val="44546A"/>
                </a:solidFill>
                <a:latin typeface="Calibri"/>
                <a:ea typeface="Calibri"/>
                <a:cs typeface="Calibri"/>
                <a:sym typeface="Calibri"/>
              </a:rPr>
              <a:t> se </a:t>
            </a:r>
            <a:r>
              <a:rPr lang="en-US" sz="3200" b="0" i="0" u="none" strike="noStrike" cap="none" dirty="0" err="1">
                <a:solidFill>
                  <a:srgbClr val="44546A"/>
                </a:solidFill>
                <a:latin typeface="Calibri"/>
                <a:ea typeface="Calibri"/>
                <a:cs typeface="Calibri"/>
                <a:sym typeface="Calibri"/>
              </a:rPr>
              <a:t>ci</a:t>
            </a:r>
            <a:r>
              <a:rPr lang="en-US" sz="3200" b="0" i="0" u="none" strike="noStrike" cap="none" dirty="0">
                <a:solidFill>
                  <a:srgbClr val="44546A"/>
                </a:solidFill>
                <a:latin typeface="Calibri"/>
                <a:ea typeface="Calibri"/>
                <a:cs typeface="Calibri"/>
                <a:sym typeface="Calibri"/>
              </a:rPr>
              <a:t> </a:t>
            </a:r>
            <a:r>
              <a:rPr lang="en-US" sz="3200" b="0" i="0" u="none" strike="noStrike" cap="none" dirty="0" err="1">
                <a:solidFill>
                  <a:srgbClr val="44546A"/>
                </a:solidFill>
                <a:latin typeface="Calibri"/>
                <a:ea typeface="Calibri"/>
                <a:cs typeface="Calibri"/>
                <a:sym typeface="Calibri"/>
              </a:rPr>
              <a:t>sono</a:t>
            </a:r>
            <a:endParaRPr lang="en-US" sz="3200" b="0" i="0" u="none" strike="noStrike" cap="none" dirty="0">
              <a:solidFill>
                <a:srgbClr val="44546A"/>
              </a:solidFill>
              <a:latin typeface="Calibri"/>
              <a:ea typeface="Calibri"/>
              <a:cs typeface="Calibri"/>
              <a:sym typeface="Calibri"/>
            </a:endParaRPr>
          </a:p>
          <a:p>
            <a:pPr marL="742950" marR="0" lvl="0" indent="-742950" rtl="0">
              <a:lnSpc>
                <a:spcPct val="100000"/>
              </a:lnSpc>
              <a:spcBef>
                <a:spcPts val="0"/>
              </a:spcBef>
              <a:spcAft>
                <a:spcPts val="0"/>
              </a:spcAft>
              <a:buClr>
                <a:srgbClr val="44546A"/>
              </a:buClr>
              <a:buSzPts val="2400"/>
              <a:buFont typeface="+mj-lt"/>
              <a:buAutoNum type="arabicPeriod"/>
            </a:pPr>
            <a:endParaRPr lang="en-US" sz="3200" dirty="0">
              <a:solidFill>
                <a:srgbClr val="44546A"/>
              </a:solidFill>
              <a:latin typeface="Calibri"/>
              <a:ea typeface="Calibri"/>
              <a:cs typeface="Calibri"/>
              <a:sym typeface="Calibri"/>
            </a:endParaRPr>
          </a:p>
          <a:p>
            <a:pPr marL="742950" marR="0" lvl="0" indent="-742950" rtl="0">
              <a:lnSpc>
                <a:spcPct val="100000"/>
              </a:lnSpc>
              <a:spcBef>
                <a:spcPts val="0"/>
              </a:spcBef>
              <a:spcAft>
                <a:spcPts val="0"/>
              </a:spcAft>
              <a:buClr>
                <a:srgbClr val="44546A"/>
              </a:buClr>
              <a:buSzPts val="2400"/>
              <a:buFont typeface="+mj-lt"/>
              <a:buAutoNum type="arabicPeriod"/>
            </a:pPr>
            <a:r>
              <a:rPr lang="en-US" sz="3200" b="0" i="0" u="none" strike="noStrike" cap="none" dirty="0" err="1">
                <a:solidFill>
                  <a:srgbClr val="44546A"/>
                </a:solidFill>
                <a:latin typeface="Calibri"/>
                <a:ea typeface="Calibri"/>
                <a:cs typeface="Calibri"/>
                <a:sym typeface="Calibri"/>
              </a:rPr>
              <a:t>Condividi</a:t>
            </a:r>
            <a:r>
              <a:rPr lang="en-US" sz="3200" b="0" i="0" u="none" strike="noStrike" cap="none" dirty="0">
                <a:solidFill>
                  <a:srgbClr val="44546A"/>
                </a:solidFill>
                <a:latin typeface="Calibri"/>
                <a:ea typeface="Calibri"/>
                <a:cs typeface="Calibri"/>
                <a:sym typeface="Calibri"/>
              </a:rPr>
              <a:t> le </a:t>
            </a:r>
            <a:r>
              <a:rPr lang="en-US" sz="3200" b="0" i="0" u="none" strike="noStrike" cap="none" dirty="0" err="1">
                <a:solidFill>
                  <a:srgbClr val="44546A"/>
                </a:solidFill>
                <a:latin typeface="Calibri"/>
                <a:ea typeface="Calibri"/>
                <a:cs typeface="Calibri"/>
                <a:sym typeface="Calibri"/>
              </a:rPr>
              <a:t>tue</a:t>
            </a:r>
            <a:r>
              <a:rPr lang="en-US" sz="3200" b="0" i="0" u="none" strike="noStrike" cap="none" dirty="0">
                <a:solidFill>
                  <a:srgbClr val="44546A"/>
                </a:solidFill>
                <a:latin typeface="Calibri"/>
                <a:ea typeface="Calibri"/>
                <a:cs typeface="Calibri"/>
                <a:sym typeface="Calibri"/>
              </a:rPr>
              <a:t> </a:t>
            </a:r>
            <a:r>
              <a:rPr lang="en-US" sz="3200" b="0" i="0" u="none" strike="noStrike" cap="none" dirty="0" err="1">
                <a:solidFill>
                  <a:srgbClr val="44546A"/>
                </a:solidFill>
                <a:latin typeface="Calibri"/>
                <a:ea typeface="Calibri"/>
                <a:cs typeface="Calibri"/>
                <a:sym typeface="Calibri"/>
              </a:rPr>
              <a:t>esperienze</a:t>
            </a:r>
            <a:r>
              <a:rPr lang="en-US" sz="3200" b="0" i="0" u="none" strike="noStrike" cap="none" dirty="0">
                <a:solidFill>
                  <a:srgbClr val="44546A"/>
                </a:solidFill>
                <a:latin typeface="Calibri"/>
                <a:ea typeface="Calibri"/>
                <a:cs typeface="Calibri"/>
                <a:sym typeface="Calibri"/>
              </a:rPr>
              <a:t> o </a:t>
            </a:r>
            <a:r>
              <a:rPr lang="en-US" sz="3200" b="0" i="0" u="none" strike="noStrike" cap="none" dirty="0" err="1">
                <a:solidFill>
                  <a:srgbClr val="44546A"/>
                </a:solidFill>
                <a:latin typeface="Calibri"/>
                <a:ea typeface="Calibri"/>
                <a:cs typeface="Calibri"/>
                <a:sym typeface="Calibri"/>
              </a:rPr>
              <a:t>idee</a:t>
            </a:r>
            <a:r>
              <a:rPr lang="en-US" sz="3200" b="0" i="0" u="none" strike="noStrike" cap="none" dirty="0">
                <a:solidFill>
                  <a:srgbClr val="44546A"/>
                </a:solidFill>
                <a:latin typeface="Calibri"/>
                <a:ea typeface="Calibri"/>
                <a:cs typeface="Calibri"/>
                <a:sym typeface="Calibri"/>
              </a:rPr>
              <a:t> in </a:t>
            </a:r>
            <a:r>
              <a:rPr lang="en-US" sz="3200" b="0" i="0" u="none" strike="noStrike" cap="none" dirty="0" err="1">
                <a:solidFill>
                  <a:srgbClr val="44546A"/>
                </a:solidFill>
                <a:latin typeface="Calibri"/>
                <a:ea typeface="Calibri"/>
                <a:cs typeface="Calibri"/>
                <a:sym typeface="Calibri"/>
              </a:rPr>
              <a:t>materia</a:t>
            </a:r>
            <a:r>
              <a:rPr lang="en-US" sz="3200" b="0" i="0" u="none" strike="noStrike" cap="none" dirty="0">
                <a:solidFill>
                  <a:srgbClr val="44546A"/>
                </a:solidFill>
                <a:latin typeface="Calibri"/>
                <a:ea typeface="Calibri"/>
                <a:cs typeface="Calibri"/>
                <a:sym typeface="Calibri"/>
              </a:rPr>
              <a:t> </a:t>
            </a:r>
            <a:r>
              <a:rPr lang="en-US" sz="3200" b="0" i="0" u="none" strike="noStrike" cap="none" dirty="0" err="1">
                <a:solidFill>
                  <a:srgbClr val="44546A"/>
                </a:solidFill>
                <a:latin typeface="Calibri"/>
                <a:ea typeface="Calibri"/>
                <a:cs typeface="Calibri"/>
                <a:sym typeface="Calibri"/>
              </a:rPr>
              <a:t>di</a:t>
            </a:r>
            <a:r>
              <a:rPr lang="en-US" sz="3200" b="0" i="0" u="none" strike="noStrike" cap="none" dirty="0">
                <a:solidFill>
                  <a:srgbClr val="44546A"/>
                </a:solidFill>
                <a:latin typeface="Calibri"/>
                <a:ea typeface="Calibri"/>
                <a:cs typeface="Calibri"/>
                <a:sym typeface="Calibri"/>
              </a:rPr>
              <a:t> </a:t>
            </a:r>
            <a:r>
              <a:rPr lang="en-US" sz="3200" b="0" i="0" u="none" strike="noStrike" cap="none" dirty="0" err="1">
                <a:solidFill>
                  <a:srgbClr val="44546A"/>
                </a:solidFill>
                <a:latin typeface="Calibri"/>
                <a:ea typeface="Calibri"/>
                <a:cs typeface="Calibri"/>
                <a:sym typeface="Calibri"/>
              </a:rPr>
              <a:t>insegnamento</a:t>
            </a:r>
            <a:r>
              <a:rPr lang="en-US" sz="3200" b="0" i="0" u="none" strike="noStrike" cap="none" dirty="0">
                <a:solidFill>
                  <a:srgbClr val="44546A"/>
                </a:solidFill>
                <a:latin typeface="Calibri"/>
                <a:ea typeface="Calibri"/>
                <a:cs typeface="Calibri"/>
                <a:sym typeface="Calibri"/>
              </a:rPr>
              <a:t> </a:t>
            </a:r>
            <a:r>
              <a:rPr lang="en-US" sz="3200" b="0" i="0" u="none" strike="noStrike" cap="none" dirty="0" err="1">
                <a:solidFill>
                  <a:srgbClr val="44546A"/>
                </a:solidFill>
                <a:latin typeface="Calibri"/>
                <a:ea typeface="Calibri"/>
                <a:cs typeface="Calibri"/>
                <a:sym typeface="Calibri"/>
              </a:rPr>
              <a:t>di</a:t>
            </a:r>
            <a:r>
              <a:rPr lang="en-US" sz="3200" b="0" i="0" u="none" strike="noStrike" cap="none" dirty="0">
                <a:solidFill>
                  <a:srgbClr val="44546A"/>
                </a:solidFill>
                <a:latin typeface="Calibri"/>
                <a:ea typeface="Calibri"/>
                <a:cs typeface="Calibri"/>
                <a:sym typeface="Calibri"/>
              </a:rPr>
              <a:t> </a:t>
            </a:r>
            <a:r>
              <a:rPr lang="en-US" sz="3200" b="0" i="0" u="none" strike="noStrike" cap="none" dirty="0" err="1">
                <a:solidFill>
                  <a:srgbClr val="44546A"/>
                </a:solidFill>
                <a:latin typeface="Calibri"/>
                <a:ea typeface="Calibri"/>
                <a:cs typeface="Calibri"/>
                <a:sym typeface="Calibri"/>
              </a:rPr>
              <a:t>educazione</a:t>
            </a:r>
            <a:r>
              <a:rPr lang="en-US" sz="3200" b="0" i="0" u="none" strike="noStrike" cap="none" dirty="0">
                <a:solidFill>
                  <a:srgbClr val="44546A"/>
                </a:solidFill>
                <a:latin typeface="Calibri"/>
                <a:ea typeface="Calibri"/>
                <a:cs typeface="Calibri"/>
                <a:sym typeface="Calibri"/>
              </a:rPr>
              <a:t> </a:t>
            </a:r>
            <a:r>
              <a:rPr lang="en-US" sz="3200" b="0" i="0" u="none" strike="noStrike" cap="none" dirty="0" err="1">
                <a:solidFill>
                  <a:srgbClr val="44546A"/>
                </a:solidFill>
                <a:latin typeface="Calibri"/>
                <a:ea typeface="Calibri"/>
                <a:cs typeface="Calibri"/>
                <a:sym typeface="Calibri"/>
              </a:rPr>
              <a:t>finanziaria</a:t>
            </a:r>
            <a:endParaRPr sz="3200" b="0" i="0" u="none" strike="noStrike" cap="none" dirty="0">
              <a:solidFill>
                <a:srgbClr val="000000"/>
              </a:solidFill>
              <a:latin typeface="Arial"/>
              <a:ea typeface="Arial"/>
              <a:cs typeface="Arial"/>
              <a:sym typeface="Arial"/>
            </a:endParaRPr>
          </a:p>
        </p:txBody>
      </p:sp>
      <p:sp>
        <p:nvSpPr>
          <p:cNvPr id="87" name="Google Shape;87;p4"/>
          <p:cNvSpPr txBox="1">
            <a:spLocks noGrp="1"/>
          </p:cNvSpPr>
          <p:nvPr>
            <p:ph type="title"/>
          </p:nvPr>
        </p:nvSpPr>
        <p:spPr>
          <a:xfrm>
            <a:off x="502499" y="791922"/>
            <a:ext cx="12330002" cy="720001"/>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chemeClr val="accent2"/>
              </a:buClr>
              <a:buSzPts val="3600"/>
              <a:buFont typeface="Calibri"/>
              <a:buNone/>
            </a:pPr>
            <a:r>
              <a:rPr lang="en-GB" dirty="0" err="1"/>
              <a:t>Attività</a:t>
            </a:r>
            <a:r>
              <a:rPr lang="en-GB" dirty="0"/>
              <a:t> </a:t>
            </a:r>
            <a:r>
              <a:rPr lang="en-GB" dirty="0" err="1"/>
              <a:t>di</a:t>
            </a:r>
            <a:r>
              <a:rPr lang="en-GB" dirty="0"/>
              <a:t> </a:t>
            </a:r>
            <a:r>
              <a:rPr lang="en-GB" dirty="0" err="1"/>
              <a:t>Riscaldamento</a:t>
            </a:r>
            <a:r>
              <a:rPr lang="en-GB" dirty="0"/>
              <a:t> M2.1  </a:t>
            </a:r>
            <a:br>
              <a:rPr lang="en-GB" dirty="0"/>
            </a:br>
            <a:r>
              <a:rPr lang="en-GB" dirty="0" err="1"/>
              <a:t>Presentazione</a:t>
            </a:r>
            <a:r>
              <a:rPr lang="en-GB" dirty="0"/>
              <a:t> e </a:t>
            </a:r>
            <a:r>
              <a:rPr lang="en-GB" dirty="0" err="1"/>
              <a:t>condivisione</a:t>
            </a:r>
            <a:r>
              <a:rPr lang="en-GB" dirty="0"/>
              <a:t> </a:t>
            </a:r>
            <a:r>
              <a:rPr lang="en-GB" dirty="0" err="1"/>
              <a:t>di</a:t>
            </a:r>
            <a:r>
              <a:rPr lang="en-GB" dirty="0"/>
              <a:t> </a:t>
            </a:r>
            <a:r>
              <a:rPr lang="en-GB" dirty="0" err="1"/>
              <a:t>idee</a:t>
            </a:r>
            <a:endParaRPr dirty="0"/>
          </a:p>
        </p:txBody>
      </p:sp>
      <p:pic>
        <p:nvPicPr>
          <p:cNvPr id="88" name="Google Shape;88;p4" descr="Carving de madeira do número um numa tabela"/>
          <p:cNvPicPr preferRelativeResize="0"/>
          <p:nvPr/>
        </p:nvPicPr>
        <p:blipFill rotWithShape="1">
          <a:blip r:embed="rId3">
            <a:alphaModFix/>
          </a:blip>
          <a:srcRect l="10881" t="18872" r="58074"/>
          <a:stretch/>
        </p:blipFill>
        <p:spPr>
          <a:xfrm>
            <a:off x="1032448" y="2457795"/>
            <a:ext cx="969533" cy="25901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7"/>
          <p:cNvSpPr txBox="1">
            <a:spLocks noGrp="1"/>
          </p:cNvSpPr>
          <p:nvPr>
            <p:ph type="title"/>
          </p:nvPr>
        </p:nvSpPr>
        <p:spPr>
          <a:xfrm>
            <a:off x="314348" y="3037077"/>
            <a:ext cx="9121445" cy="1148843"/>
          </a:xfrm>
          <a:prstGeom prst="rect">
            <a:avLst/>
          </a:prstGeom>
          <a:noFill/>
          <a:ln>
            <a:noFill/>
          </a:ln>
        </p:spPr>
        <p:txBody>
          <a:bodyPr spcFirstLastPara="1" wrap="square" lIns="45700" tIns="45700" rIns="45700" bIns="45700" anchor="t" anchorCtr="0">
            <a:normAutofit fontScale="90000"/>
          </a:bodyPr>
          <a:lstStyle/>
          <a:p>
            <a:pPr marL="0" marR="0" lvl="0" indent="0" algn="l" rtl="0">
              <a:lnSpc>
                <a:spcPct val="90000"/>
              </a:lnSpc>
              <a:spcBef>
                <a:spcPts val="0"/>
              </a:spcBef>
              <a:spcAft>
                <a:spcPts val="0"/>
              </a:spcAft>
              <a:buClr>
                <a:srgbClr val="44546A"/>
              </a:buClr>
              <a:buSzPct val="111111"/>
              <a:buFont typeface="Calibri"/>
              <a:buNone/>
            </a:pPr>
            <a:r>
              <a:rPr lang="en-US" sz="4000" dirty="0" err="1">
                <a:latin typeface="Calibri"/>
                <a:ea typeface="Calibri"/>
                <a:cs typeface="Calibri"/>
                <a:sym typeface="Calibri"/>
              </a:rPr>
              <a:t>Linguaggio</a:t>
            </a:r>
            <a:r>
              <a:rPr lang="en-US" sz="4000" dirty="0">
                <a:latin typeface="Calibri"/>
                <a:ea typeface="Calibri"/>
                <a:cs typeface="Calibri"/>
                <a:sym typeface="Calibri"/>
              </a:rPr>
              <a:t> e </a:t>
            </a:r>
            <a:r>
              <a:rPr lang="en-US" sz="4000" dirty="0" err="1">
                <a:latin typeface="Calibri"/>
                <a:ea typeface="Calibri"/>
                <a:cs typeface="Calibri"/>
                <a:sym typeface="Calibri"/>
              </a:rPr>
              <a:t>Terminologia</a:t>
            </a:r>
            <a:r>
              <a:rPr lang="en-US" sz="4000" dirty="0">
                <a:latin typeface="Calibri"/>
                <a:ea typeface="Calibri"/>
                <a:cs typeface="Calibri"/>
                <a:sym typeface="Calibri"/>
              </a:rPr>
              <a:t> </a:t>
            </a:r>
            <a:r>
              <a:rPr lang="en-US" sz="4000" dirty="0" err="1">
                <a:latin typeface="Calibri"/>
                <a:ea typeface="Calibri"/>
                <a:cs typeface="Calibri"/>
                <a:sym typeface="Calibri"/>
              </a:rPr>
              <a:t>Finanziaria</a:t>
            </a:r>
            <a:r>
              <a:rPr lang="en-US" sz="4000" dirty="0">
                <a:latin typeface="Calibri"/>
                <a:ea typeface="Calibri"/>
                <a:cs typeface="Calibri"/>
                <a:sym typeface="Calibri"/>
              </a:rPr>
              <a:t> </a:t>
            </a:r>
            <a:r>
              <a:rPr lang="en-US" sz="4000" dirty="0" err="1">
                <a:latin typeface="Calibri"/>
                <a:ea typeface="Calibri"/>
                <a:cs typeface="Calibri"/>
                <a:sym typeface="Calibri"/>
              </a:rPr>
              <a:t>Principali</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512891" y="1813810"/>
            <a:ext cx="4478834" cy="5111646"/>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chemeClr val="accent2"/>
              </a:buClr>
              <a:buSzPts val="1800"/>
              <a:buNone/>
            </a:pPr>
            <a:r>
              <a:rPr lang="en-US" sz="3200" dirty="0" err="1">
                <a:solidFill>
                  <a:schemeClr val="accent4">
                    <a:lumMod val="90000"/>
                    <a:lumOff val="10000"/>
                  </a:schemeClr>
                </a:solidFill>
              </a:rPr>
              <a:t>Attività</a:t>
            </a:r>
            <a:r>
              <a:rPr lang="en-US" sz="3200" dirty="0">
                <a:solidFill>
                  <a:schemeClr val="accent4">
                    <a:lumMod val="90000"/>
                    <a:lumOff val="10000"/>
                  </a:schemeClr>
                </a:solidFill>
              </a:rPr>
              <a:t> M2.2</a:t>
            </a:r>
            <a:br>
              <a:rPr lang="en-US" sz="3200" dirty="0">
                <a:solidFill>
                  <a:schemeClr val="accent4">
                    <a:lumMod val="90000"/>
                    <a:lumOff val="10000"/>
                  </a:schemeClr>
                </a:solidFill>
              </a:rPr>
            </a:br>
            <a:r>
              <a:rPr lang="en-US" sz="3200" dirty="0" err="1">
                <a:solidFill>
                  <a:schemeClr val="accent4">
                    <a:lumMod val="90000"/>
                    <a:lumOff val="10000"/>
                  </a:schemeClr>
                </a:solidFill>
              </a:rPr>
              <a:t>Terminologia</a:t>
            </a:r>
            <a:r>
              <a:rPr lang="en-US" sz="3200" dirty="0">
                <a:solidFill>
                  <a:schemeClr val="accent4">
                    <a:lumMod val="90000"/>
                    <a:lumOff val="10000"/>
                  </a:schemeClr>
                </a:solidFill>
              </a:rPr>
              <a:t> </a:t>
            </a:r>
            <a:r>
              <a:rPr lang="en-US" sz="3200" dirty="0" err="1">
                <a:solidFill>
                  <a:schemeClr val="accent4">
                    <a:lumMod val="90000"/>
                    <a:lumOff val="10000"/>
                  </a:schemeClr>
                </a:solidFill>
              </a:rPr>
              <a:t>Finanziaria</a:t>
            </a:r>
            <a:br>
              <a:rPr lang="en-US" sz="3200" dirty="0"/>
            </a:br>
            <a:br>
              <a:rPr lang="en-US" sz="3200" dirty="0"/>
            </a:br>
            <a:r>
              <a:rPr lang="en-US" sz="3200" b="0" dirty="0">
                <a:solidFill>
                  <a:schemeClr val="tx1"/>
                </a:solidFill>
              </a:rPr>
              <a:t>La </a:t>
            </a:r>
            <a:r>
              <a:rPr lang="en-US" sz="3200" b="0" dirty="0" err="1">
                <a:solidFill>
                  <a:schemeClr val="tx1"/>
                </a:solidFill>
              </a:rPr>
              <a:t>Terminologia</a:t>
            </a:r>
            <a:r>
              <a:rPr lang="en-US" sz="3200" b="0" dirty="0">
                <a:solidFill>
                  <a:schemeClr val="tx1"/>
                </a:solidFill>
              </a:rPr>
              <a:t> </a:t>
            </a:r>
            <a:r>
              <a:rPr lang="en-US" sz="3200" b="0" dirty="0" err="1">
                <a:solidFill>
                  <a:schemeClr val="tx1"/>
                </a:solidFill>
              </a:rPr>
              <a:t>Finanziaria</a:t>
            </a:r>
            <a:r>
              <a:rPr lang="en-US" sz="3200" b="0" dirty="0">
                <a:solidFill>
                  <a:schemeClr val="tx1"/>
                </a:solidFill>
              </a:rPr>
              <a:t> è </a:t>
            </a:r>
            <a:r>
              <a:rPr lang="en-US" sz="3200" b="0" dirty="0" err="1">
                <a:solidFill>
                  <a:schemeClr val="tx1"/>
                </a:solidFill>
              </a:rPr>
              <a:t>una</a:t>
            </a:r>
            <a:r>
              <a:rPr lang="en-US" sz="3200" b="0" dirty="0">
                <a:solidFill>
                  <a:schemeClr val="tx1"/>
                </a:solidFill>
              </a:rPr>
              <a:t> </a:t>
            </a:r>
            <a:r>
              <a:rPr lang="en-US" sz="3200" b="0" dirty="0" err="1">
                <a:solidFill>
                  <a:schemeClr val="tx1"/>
                </a:solidFill>
              </a:rPr>
              <a:t>risorsa</a:t>
            </a:r>
            <a:r>
              <a:rPr lang="en-US" sz="3200" b="0" dirty="0">
                <a:solidFill>
                  <a:schemeClr val="tx1"/>
                </a:solidFill>
              </a:rPr>
              <a:t> </a:t>
            </a:r>
            <a:r>
              <a:rPr lang="en-US" sz="3200" b="0" dirty="0" err="1">
                <a:solidFill>
                  <a:schemeClr val="tx1"/>
                </a:solidFill>
              </a:rPr>
              <a:t>che</a:t>
            </a:r>
            <a:r>
              <a:rPr lang="en-US" sz="3200" b="0" dirty="0">
                <a:solidFill>
                  <a:schemeClr val="tx1"/>
                </a:solidFill>
              </a:rPr>
              <a:t> </a:t>
            </a:r>
            <a:r>
              <a:rPr lang="en-US" sz="3200" b="0" dirty="0" err="1">
                <a:solidFill>
                  <a:schemeClr val="tx1"/>
                </a:solidFill>
              </a:rPr>
              <a:t>puoi</a:t>
            </a:r>
            <a:r>
              <a:rPr lang="en-US" sz="3200" b="0" dirty="0">
                <a:solidFill>
                  <a:schemeClr val="tx1"/>
                </a:solidFill>
              </a:rPr>
              <a:t> </a:t>
            </a:r>
            <a:r>
              <a:rPr lang="en-US" sz="3200" b="0" dirty="0" err="1">
                <a:solidFill>
                  <a:schemeClr val="tx1"/>
                </a:solidFill>
              </a:rPr>
              <a:t>usare</a:t>
            </a:r>
            <a:r>
              <a:rPr lang="en-US" sz="3200" b="0" dirty="0">
                <a:solidFill>
                  <a:schemeClr val="tx1"/>
                </a:solidFill>
              </a:rPr>
              <a:t> con I </a:t>
            </a:r>
            <a:r>
              <a:rPr lang="en-US" sz="3200" b="0" dirty="0" err="1">
                <a:solidFill>
                  <a:schemeClr val="tx1"/>
                </a:solidFill>
              </a:rPr>
              <a:t>tuoi</a:t>
            </a:r>
            <a:r>
              <a:rPr lang="en-US" sz="3200" b="0" dirty="0">
                <a:solidFill>
                  <a:schemeClr val="tx1"/>
                </a:solidFill>
              </a:rPr>
              <a:t> </a:t>
            </a:r>
            <a:r>
              <a:rPr lang="en-US" sz="3200" b="0" dirty="0" err="1">
                <a:solidFill>
                  <a:schemeClr val="tx1"/>
                </a:solidFill>
              </a:rPr>
              <a:t>studenti</a:t>
            </a:r>
            <a:r>
              <a:rPr lang="en-US" sz="3200" b="0" dirty="0">
                <a:solidFill>
                  <a:schemeClr val="tx1"/>
                </a:solidFill>
              </a:rPr>
              <a:t> per </a:t>
            </a:r>
            <a:r>
              <a:rPr lang="en-US" sz="3200" b="0" dirty="0" err="1">
                <a:solidFill>
                  <a:schemeClr val="tx1"/>
                </a:solidFill>
              </a:rPr>
              <a:t>valutare</a:t>
            </a:r>
            <a:r>
              <a:rPr lang="en-US" sz="3200" b="0" dirty="0">
                <a:solidFill>
                  <a:schemeClr val="tx1"/>
                </a:solidFill>
              </a:rPr>
              <a:t> la </a:t>
            </a:r>
            <a:r>
              <a:rPr lang="en-US" sz="3200" b="0" dirty="0" err="1">
                <a:solidFill>
                  <a:schemeClr val="tx1"/>
                </a:solidFill>
              </a:rPr>
              <a:t>loro</a:t>
            </a:r>
            <a:r>
              <a:rPr lang="en-US" sz="3200" b="0" dirty="0">
                <a:solidFill>
                  <a:schemeClr val="tx1"/>
                </a:solidFill>
              </a:rPr>
              <a:t> </a:t>
            </a:r>
            <a:r>
              <a:rPr lang="en-US" sz="3200" b="0" dirty="0" err="1">
                <a:solidFill>
                  <a:schemeClr val="tx1"/>
                </a:solidFill>
              </a:rPr>
              <a:t>conoscenza</a:t>
            </a:r>
            <a:r>
              <a:rPr lang="en-US" sz="3200" b="0" dirty="0">
                <a:solidFill>
                  <a:schemeClr val="tx1"/>
                </a:solidFill>
              </a:rPr>
              <a:t> in </a:t>
            </a:r>
            <a:r>
              <a:rPr lang="en-US" sz="3200" b="0" dirty="0" err="1">
                <a:solidFill>
                  <a:schemeClr val="tx1"/>
                </a:solidFill>
              </a:rPr>
              <a:t>materia</a:t>
            </a:r>
            <a:br>
              <a:rPr lang="en-US" sz="3600" b="0" dirty="0">
                <a:solidFill>
                  <a:schemeClr val="tx1"/>
                </a:solidFill>
              </a:rPr>
            </a:br>
            <a:br>
              <a:rPr lang="en-US" sz="3600" b="0" dirty="0">
                <a:solidFill>
                  <a:schemeClr val="tx1"/>
                </a:solidFill>
              </a:rPr>
            </a:br>
            <a:br>
              <a:rPr lang="en-US" sz="3600" b="0" dirty="0">
                <a:solidFill>
                  <a:schemeClr val="tx1"/>
                </a:solidFill>
              </a:rPr>
            </a:br>
            <a:r>
              <a:rPr lang="en-US" sz="3200" b="0" dirty="0">
                <a:solidFill>
                  <a:schemeClr val="tx1"/>
                </a:solidFill>
              </a:rPr>
              <a:t>I </a:t>
            </a:r>
            <a:r>
              <a:rPr lang="en-US" sz="3200" b="0" dirty="0" err="1">
                <a:solidFill>
                  <a:schemeClr val="tx1"/>
                </a:solidFill>
              </a:rPr>
              <a:t>partecipanti</a:t>
            </a:r>
            <a:r>
              <a:rPr lang="en-US" sz="3200" b="0" dirty="0">
                <a:solidFill>
                  <a:schemeClr val="tx1"/>
                </a:solidFill>
              </a:rPr>
              <a:t> </a:t>
            </a:r>
            <a:r>
              <a:rPr lang="en-US" sz="3200" b="0" dirty="0" err="1">
                <a:solidFill>
                  <a:schemeClr val="tx1"/>
                </a:solidFill>
              </a:rPr>
              <a:t>possono</a:t>
            </a:r>
            <a:r>
              <a:rPr lang="en-US" sz="3200" b="0" dirty="0">
                <a:solidFill>
                  <a:schemeClr val="tx1"/>
                </a:solidFill>
              </a:rPr>
              <a:t> </a:t>
            </a:r>
            <a:r>
              <a:rPr lang="en-US" sz="3200" b="0" dirty="0" err="1">
                <a:solidFill>
                  <a:schemeClr val="tx1"/>
                </a:solidFill>
              </a:rPr>
              <a:t>individuare</a:t>
            </a:r>
            <a:r>
              <a:rPr lang="en-US" sz="3200" b="0" dirty="0">
                <a:solidFill>
                  <a:schemeClr val="tx1"/>
                </a:solidFill>
              </a:rPr>
              <a:t> termini e </a:t>
            </a:r>
            <a:r>
              <a:rPr lang="en-US" sz="3200" b="0" dirty="0" err="1">
                <a:solidFill>
                  <a:schemeClr val="tx1"/>
                </a:solidFill>
              </a:rPr>
              <a:t>concetti</a:t>
            </a:r>
            <a:r>
              <a:rPr lang="en-US" sz="3200" b="0" dirty="0">
                <a:solidFill>
                  <a:schemeClr val="tx1"/>
                </a:solidFill>
              </a:rPr>
              <a:t> </a:t>
            </a:r>
            <a:r>
              <a:rPr lang="en-US" sz="3200" b="0" dirty="0" err="1">
                <a:solidFill>
                  <a:schemeClr val="tx1"/>
                </a:solidFill>
              </a:rPr>
              <a:t>finanziari</a:t>
            </a:r>
            <a:r>
              <a:rPr lang="en-US" sz="3200" b="0" dirty="0">
                <a:solidFill>
                  <a:schemeClr val="tx1"/>
                </a:solidFill>
              </a:rPr>
              <a:t> </a:t>
            </a:r>
            <a:r>
              <a:rPr lang="en-US" sz="3200" b="0" dirty="0" err="1">
                <a:solidFill>
                  <a:schemeClr val="tx1"/>
                </a:solidFill>
              </a:rPr>
              <a:t>conosciuti</a:t>
            </a:r>
            <a:r>
              <a:rPr lang="en-US" sz="3200" b="0" dirty="0">
                <a:solidFill>
                  <a:schemeClr val="tx1"/>
                </a:solidFill>
              </a:rPr>
              <a:t> </a:t>
            </a:r>
            <a:r>
              <a:rPr lang="en-US" sz="3200" b="0" dirty="0" err="1">
                <a:solidFill>
                  <a:schemeClr val="tx1"/>
                </a:solidFill>
              </a:rPr>
              <a:t>sfruttando</a:t>
            </a:r>
            <a:r>
              <a:rPr lang="en-US" sz="3200" b="0" dirty="0">
                <a:solidFill>
                  <a:schemeClr val="tx1"/>
                </a:solidFill>
              </a:rPr>
              <a:t> le dispense M2.2</a:t>
            </a:r>
            <a:br>
              <a:rPr lang="en-US" sz="3200" b="0" dirty="0"/>
            </a:br>
            <a:br>
              <a:rPr lang="en-US" sz="3200" b="0" dirty="0"/>
            </a:br>
            <a:br>
              <a:rPr lang="en-US" sz="3200" b="0" dirty="0"/>
            </a:br>
            <a:br>
              <a:rPr lang="en-US" sz="3200" b="0" dirty="0"/>
            </a:br>
            <a:endParaRPr sz="3200" b="0" dirty="0"/>
          </a:p>
        </p:txBody>
      </p:sp>
      <p:pic>
        <p:nvPicPr>
          <p:cNvPr id="206" name="Google Shape;206;p31" descr="Text, chat or text message&#10;&#10;Description automatically generated"/>
          <p:cNvPicPr preferRelativeResize="0"/>
          <p:nvPr/>
        </p:nvPicPr>
        <p:blipFill rotWithShape="1">
          <a:blip r:embed="rId3">
            <a:alphaModFix/>
          </a:blip>
          <a:srcRect/>
          <a:stretch/>
        </p:blipFill>
        <p:spPr>
          <a:xfrm>
            <a:off x="5238750" y="164719"/>
            <a:ext cx="7277582" cy="71762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2"/>
          <p:cNvSpPr/>
          <p:nvPr/>
        </p:nvSpPr>
        <p:spPr>
          <a:xfrm>
            <a:off x="2431473" y="853369"/>
            <a:ext cx="8343899" cy="5884936"/>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156" name="Google Shape;156;p12"/>
          <p:cNvGrpSpPr/>
          <p:nvPr/>
        </p:nvGrpSpPr>
        <p:grpSpPr>
          <a:xfrm>
            <a:off x="4025492" y="557328"/>
            <a:ext cx="5337288" cy="2117100"/>
            <a:chOff x="3901193" y="259838"/>
            <a:chExt cx="5337288" cy="2117100"/>
          </a:xfrm>
        </p:grpSpPr>
        <p:sp>
          <p:nvSpPr>
            <p:cNvPr id="157" name="Google Shape;157;p12"/>
            <p:cNvSpPr/>
            <p:nvPr/>
          </p:nvSpPr>
          <p:spPr>
            <a:xfrm>
              <a:off x="3901193" y="259838"/>
              <a:ext cx="5337288" cy="1638463"/>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2"/>
            <p:cNvSpPr txBox="1"/>
            <p:nvPr/>
          </p:nvSpPr>
          <p:spPr>
            <a:xfrm>
              <a:off x="3981176" y="339821"/>
              <a:ext cx="5177322" cy="2037117"/>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err="1">
                  <a:solidFill>
                    <a:srgbClr val="44546A"/>
                  </a:solidFill>
                  <a:latin typeface="Calibri"/>
                  <a:ea typeface="Calibri"/>
                  <a:cs typeface="Calibri"/>
                  <a:sym typeface="Calibri"/>
                </a:rPr>
                <a:t>Salario</a:t>
              </a:r>
              <a:r>
                <a:rPr lang="en-US" sz="2400" b="1" i="0" strike="noStrike" cap="none" dirty="0">
                  <a:solidFill>
                    <a:srgbClr val="44546A"/>
                  </a:solidFill>
                  <a:latin typeface="Calibri"/>
                  <a:ea typeface="Calibri"/>
                  <a:cs typeface="Calibri"/>
                  <a:sym typeface="Calibri"/>
                </a:rPr>
                <a:t> </a:t>
              </a:r>
              <a:r>
                <a:rPr lang="en-US" sz="2400" i="0" strike="noStrike" cap="none" dirty="0" err="1">
                  <a:solidFill>
                    <a:srgbClr val="44546A"/>
                  </a:solidFill>
                  <a:latin typeface="Calibri"/>
                  <a:ea typeface="Calibri"/>
                  <a:cs typeface="Calibri"/>
                  <a:sym typeface="Calibri"/>
                </a:rPr>
                <a:t>Quantità</a:t>
              </a:r>
              <a:r>
                <a:rPr lang="en-US" sz="2400" i="0" strike="noStrike" cap="none" dirty="0">
                  <a:solidFill>
                    <a:srgbClr val="44546A"/>
                  </a:solidFill>
                  <a:latin typeface="Calibri"/>
                  <a:ea typeface="Calibri"/>
                  <a:cs typeface="Calibri"/>
                  <a:sym typeface="Calibri"/>
                </a:rPr>
                <a:t> </a:t>
              </a:r>
              <a:r>
                <a:rPr lang="en-US" sz="2400" i="0" strike="noStrike" cap="none" dirty="0" err="1">
                  <a:solidFill>
                    <a:srgbClr val="44546A"/>
                  </a:solidFill>
                  <a:latin typeface="Calibri"/>
                  <a:ea typeface="Calibri"/>
                  <a:cs typeface="Calibri"/>
                  <a:sym typeface="Calibri"/>
                </a:rPr>
                <a:t>di</a:t>
              </a:r>
              <a:r>
                <a:rPr lang="en-US" sz="2400" i="0" strike="noStrike" cap="none" dirty="0">
                  <a:solidFill>
                    <a:srgbClr val="44546A"/>
                  </a:solidFill>
                  <a:latin typeface="Calibri"/>
                  <a:ea typeface="Calibri"/>
                  <a:cs typeface="Calibri"/>
                  <a:sym typeface="Calibri"/>
                </a:rPr>
                <a:t> </a:t>
              </a:r>
              <a:r>
                <a:rPr lang="en-US" sz="2400" i="0" strike="noStrike" cap="none" dirty="0" err="1">
                  <a:solidFill>
                    <a:srgbClr val="44546A"/>
                  </a:solidFill>
                  <a:latin typeface="Calibri"/>
                  <a:ea typeface="Calibri"/>
                  <a:cs typeface="Calibri"/>
                  <a:sym typeface="Calibri"/>
                </a:rPr>
                <a:t>denaro</a:t>
              </a:r>
              <a:r>
                <a:rPr lang="en-US" sz="2400" i="0" u="none" strike="noStrike" cap="none" dirty="0">
                  <a:solidFill>
                    <a:srgbClr val="44546A"/>
                  </a:solidFill>
                  <a:latin typeface="Calibri"/>
                  <a:ea typeface="Calibri"/>
                  <a:cs typeface="Calibri"/>
                  <a:sym typeface="Calibri"/>
                </a:rPr>
                <a:t> con </a:t>
              </a:r>
              <a:r>
                <a:rPr lang="en-US" sz="2400" dirty="0">
                  <a:solidFill>
                    <a:srgbClr val="44546A"/>
                  </a:solidFill>
                  <a:latin typeface="Calibri"/>
                  <a:ea typeface="Calibri"/>
                  <a:cs typeface="Calibri"/>
                  <a:sym typeface="Calibri"/>
                </a:rPr>
                <a:t>cui </a:t>
              </a:r>
              <a:r>
                <a:rPr lang="en-US" sz="2400" dirty="0" err="1">
                  <a:solidFill>
                    <a:srgbClr val="44546A"/>
                  </a:solidFill>
                  <a:latin typeface="Calibri"/>
                  <a:ea typeface="Calibri"/>
                  <a:cs typeface="Calibri"/>
                  <a:sym typeface="Calibri"/>
                </a:rPr>
                <a:t>il</a:t>
              </a:r>
              <a:r>
                <a:rPr lang="en-US" sz="2400" dirty="0">
                  <a:solidFill>
                    <a:srgbClr val="44546A"/>
                  </a:solidFill>
                  <a:latin typeface="Calibri"/>
                  <a:ea typeface="Calibri"/>
                  <a:cs typeface="Calibri"/>
                  <a:sym typeface="Calibri"/>
                </a:rPr>
                <a:t> </a:t>
              </a:r>
              <a:r>
                <a:rPr lang="en-US" sz="2400" dirty="0" err="1">
                  <a:solidFill>
                    <a:srgbClr val="44546A"/>
                  </a:solidFill>
                  <a:latin typeface="Calibri"/>
                  <a:ea typeface="Calibri"/>
                  <a:cs typeface="Calibri"/>
                  <a:sym typeface="Calibri"/>
                </a:rPr>
                <a:t>datore</a:t>
              </a:r>
              <a:r>
                <a:rPr lang="en-US" sz="2400" dirty="0">
                  <a:solidFill>
                    <a:srgbClr val="44546A"/>
                  </a:solidFill>
                  <a:latin typeface="Calibri"/>
                  <a:ea typeface="Calibri"/>
                  <a:cs typeface="Calibri"/>
                  <a:sym typeface="Calibri"/>
                </a:rPr>
                <a:t> </a:t>
              </a:r>
              <a:r>
                <a:rPr lang="en-US" sz="2400" dirty="0" err="1">
                  <a:solidFill>
                    <a:srgbClr val="44546A"/>
                  </a:solidFill>
                  <a:latin typeface="Calibri"/>
                  <a:ea typeface="Calibri"/>
                  <a:cs typeface="Calibri"/>
                  <a:sym typeface="Calibri"/>
                </a:rPr>
                <a:t>di</a:t>
              </a:r>
              <a:r>
                <a:rPr lang="en-US" sz="2400" dirty="0">
                  <a:solidFill>
                    <a:srgbClr val="44546A"/>
                  </a:solidFill>
                  <a:latin typeface="Calibri"/>
                  <a:ea typeface="Calibri"/>
                  <a:cs typeface="Calibri"/>
                  <a:sym typeface="Calibri"/>
                </a:rPr>
                <a:t> </a:t>
              </a:r>
              <a:r>
                <a:rPr lang="en-US" sz="2400" dirty="0" err="1">
                  <a:solidFill>
                    <a:srgbClr val="44546A"/>
                  </a:solidFill>
                  <a:latin typeface="Calibri"/>
                  <a:ea typeface="Calibri"/>
                  <a:cs typeface="Calibri"/>
                  <a:sym typeface="Calibri"/>
                </a:rPr>
                <a:t>lavoro</a:t>
              </a:r>
              <a:r>
                <a:rPr lang="en-US" sz="2400" dirty="0">
                  <a:solidFill>
                    <a:srgbClr val="44546A"/>
                  </a:solidFill>
                  <a:latin typeface="Calibri"/>
                  <a:ea typeface="Calibri"/>
                  <a:cs typeface="Calibri"/>
                  <a:sym typeface="Calibri"/>
                </a:rPr>
                <a:t> </a:t>
              </a:r>
              <a:r>
                <a:rPr lang="en-US" sz="2400" dirty="0" err="1">
                  <a:solidFill>
                    <a:srgbClr val="44546A"/>
                  </a:solidFill>
                  <a:latin typeface="Calibri"/>
                  <a:ea typeface="Calibri"/>
                  <a:cs typeface="Calibri"/>
                  <a:sym typeface="Calibri"/>
                </a:rPr>
                <a:t>paga</a:t>
              </a:r>
              <a:r>
                <a:rPr lang="en-US" sz="2400" dirty="0">
                  <a:solidFill>
                    <a:srgbClr val="44546A"/>
                  </a:solidFill>
                  <a:latin typeface="Calibri"/>
                  <a:ea typeface="Calibri"/>
                  <a:cs typeface="Calibri"/>
                  <a:sym typeface="Calibri"/>
                </a:rPr>
                <a:t> </a:t>
              </a:r>
              <a:r>
                <a:rPr lang="en-US" sz="2400" dirty="0" err="1">
                  <a:solidFill>
                    <a:srgbClr val="44546A"/>
                  </a:solidFill>
                  <a:latin typeface="Calibri"/>
                  <a:ea typeface="Calibri"/>
                  <a:cs typeface="Calibri"/>
                  <a:sym typeface="Calibri"/>
                </a:rPr>
                <a:t>l’impiegato</a:t>
              </a:r>
              <a:r>
                <a:rPr lang="en-US" sz="2400" dirty="0">
                  <a:solidFill>
                    <a:srgbClr val="44546A"/>
                  </a:solidFill>
                  <a:latin typeface="Calibri"/>
                  <a:ea typeface="Calibri"/>
                  <a:cs typeface="Calibri"/>
                  <a:sym typeface="Calibri"/>
                </a:rPr>
                <a:t> a </a:t>
              </a:r>
              <a:r>
                <a:rPr lang="en-US" sz="2400" dirty="0" err="1">
                  <a:solidFill>
                    <a:srgbClr val="44546A"/>
                  </a:solidFill>
                  <a:latin typeface="Calibri"/>
                  <a:ea typeface="Calibri"/>
                  <a:cs typeface="Calibri"/>
                  <a:sym typeface="Calibri"/>
                </a:rPr>
                <a:t>fronte</a:t>
              </a:r>
              <a:r>
                <a:rPr lang="en-US" sz="2400" dirty="0">
                  <a:solidFill>
                    <a:srgbClr val="44546A"/>
                  </a:solidFill>
                  <a:latin typeface="Calibri"/>
                  <a:ea typeface="Calibri"/>
                  <a:cs typeface="Calibri"/>
                  <a:sym typeface="Calibri"/>
                </a:rPr>
                <a:t> </a:t>
              </a:r>
              <a:r>
                <a:rPr lang="en-US" sz="2400" dirty="0" err="1">
                  <a:solidFill>
                    <a:srgbClr val="44546A"/>
                  </a:solidFill>
                  <a:latin typeface="Calibri"/>
                  <a:ea typeface="Calibri"/>
                  <a:cs typeface="Calibri"/>
                  <a:sym typeface="Calibri"/>
                </a:rPr>
                <a:t>di</a:t>
              </a:r>
              <a:r>
                <a:rPr lang="en-US" sz="2400" dirty="0">
                  <a:solidFill>
                    <a:srgbClr val="44546A"/>
                  </a:solidFill>
                  <a:latin typeface="Calibri"/>
                  <a:ea typeface="Calibri"/>
                  <a:cs typeface="Calibri"/>
                  <a:sym typeface="Calibri"/>
                </a:rPr>
                <a:t> un </a:t>
              </a:r>
              <a:r>
                <a:rPr lang="en-US" sz="2400" dirty="0" err="1">
                  <a:solidFill>
                    <a:srgbClr val="44546A"/>
                  </a:solidFill>
                  <a:latin typeface="Calibri"/>
                  <a:ea typeface="Calibri"/>
                  <a:cs typeface="Calibri"/>
                  <a:sym typeface="Calibri"/>
                </a:rPr>
                <a:t>lavoro</a:t>
              </a:r>
              <a:r>
                <a:rPr lang="en-US" sz="2400" dirty="0">
                  <a:solidFill>
                    <a:srgbClr val="44546A"/>
                  </a:solidFill>
                  <a:latin typeface="Calibri"/>
                  <a:ea typeface="Calibri"/>
                  <a:cs typeface="Calibri"/>
                  <a:sym typeface="Calibri"/>
                </a:rPr>
                <a:t> </a:t>
              </a:r>
              <a:r>
                <a:rPr lang="en-US" sz="2400" dirty="0" err="1">
                  <a:solidFill>
                    <a:srgbClr val="44546A"/>
                  </a:solidFill>
                  <a:latin typeface="Calibri"/>
                  <a:ea typeface="Calibri"/>
                  <a:cs typeface="Calibri"/>
                  <a:sym typeface="Calibri"/>
                </a:rPr>
                <a:t>svolto</a:t>
              </a:r>
              <a:r>
                <a:rPr lang="en-US" sz="2400" dirty="0">
                  <a:solidFill>
                    <a:srgbClr val="44546A"/>
                  </a:solidFill>
                  <a:latin typeface="Calibri"/>
                  <a:ea typeface="Calibri"/>
                  <a:cs typeface="Calibri"/>
                  <a:sym typeface="Calibri"/>
                </a:rPr>
                <a:t>,</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solitamente</a:t>
              </a:r>
              <a:r>
                <a:rPr lang="en-US" sz="2400" b="0" i="0" u="none" strike="noStrike" cap="none" dirty="0">
                  <a:solidFill>
                    <a:srgbClr val="44546A"/>
                  </a:solidFill>
                  <a:latin typeface="Calibri"/>
                  <a:ea typeface="Calibri"/>
                  <a:cs typeface="Calibri"/>
                  <a:sym typeface="Calibri"/>
                </a:rPr>
                <a:t> SALARIO e COMPENSO </a:t>
              </a:r>
              <a:r>
                <a:rPr lang="en-US" sz="2400" b="0" i="0" u="none" strike="noStrike" cap="none" dirty="0" err="1">
                  <a:solidFill>
                    <a:srgbClr val="44546A"/>
                  </a:solidFill>
                  <a:latin typeface="Calibri"/>
                  <a:ea typeface="Calibri"/>
                  <a:cs typeface="Calibri"/>
                  <a:sym typeface="Calibri"/>
                </a:rPr>
                <a:t>sono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su</a:t>
              </a:r>
              <a:r>
                <a:rPr lang="en-US" sz="2400" b="0" i="0" u="none" strike="noStrike" cap="none" dirty="0">
                  <a:solidFill>
                    <a:srgbClr val="44546A"/>
                  </a:solidFill>
                  <a:latin typeface="Calibri"/>
                  <a:ea typeface="Calibri"/>
                  <a:cs typeface="Calibri"/>
                  <a:sym typeface="Calibri"/>
                </a:rPr>
                <a:t> base </a:t>
              </a:r>
              <a:r>
                <a:rPr lang="en-US" sz="2400" b="0" i="0" u="none" strike="noStrike" cap="none" dirty="0" err="1">
                  <a:solidFill>
                    <a:srgbClr val="44546A"/>
                  </a:solidFill>
                  <a:latin typeface="Calibri"/>
                  <a:ea typeface="Calibri"/>
                  <a:cs typeface="Calibri"/>
                  <a:sym typeface="Calibri"/>
                </a:rPr>
                <a:t>mensile</a:t>
              </a:r>
              <a:r>
                <a:rPr lang="en-US" sz="2000" b="0" i="0" u="none" strike="noStrike" cap="none" dirty="0">
                  <a:solidFill>
                    <a:srgbClr val="44546A"/>
                  </a:solidFill>
                  <a:latin typeface="Calibri"/>
                  <a:ea typeface="Calibri"/>
                  <a:cs typeface="Calibri"/>
                  <a:sym typeface="Calibri"/>
                </a:rPr>
                <a:t>. </a:t>
              </a:r>
              <a:endParaRPr sz="2000" b="0" i="0" u="none" strike="noStrike" cap="none" dirty="0">
                <a:solidFill>
                  <a:schemeClr val="lt1"/>
                </a:solidFill>
                <a:latin typeface="Arial"/>
                <a:ea typeface="Arial"/>
                <a:cs typeface="Arial"/>
                <a:sym typeface="Arial"/>
              </a:endParaRPr>
            </a:p>
          </p:txBody>
        </p:sp>
      </p:grpSp>
      <p:grpSp>
        <p:nvGrpSpPr>
          <p:cNvPr id="159" name="Google Shape;159;p12"/>
          <p:cNvGrpSpPr/>
          <p:nvPr/>
        </p:nvGrpSpPr>
        <p:grpSpPr>
          <a:xfrm>
            <a:off x="9638801" y="4734755"/>
            <a:ext cx="3324144" cy="1502903"/>
            <a:chOff x="1290386" y="5382236"/>
            <a:chExt cx="3324144" cy="1553148"/>
          </a:xfrm>
        </p:grpSpPr>
        <p:sp>
          <p:nvSpPr>
            <p:cNvPr id="160" name="Google Shape;160;p12"/>
            <p:cNvSpPr/>
            <p:nvPr/>
          </p:nvSpPr>
          <p:spPr>
            <a:xfrm>
              <a:off x="1290386" y="5382236"/>
              <a:ext cx="3324144"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2"/>
            <p:cNvSpPr txBox="1"/>
            <p:nvPr/>
          </p:nvSpPr>
          <p:spPr>
            <a:xfrm>
              <a:off x="1366204" y="5458056"/>
              <a:ext cx="3172508" cy="140151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err="1">
                  <a:solidFill>
                    <a:srgbClr val="44546A"/>
                  </a:solidFill>
                  <a:latin typeface="Calibri"/>
                  <a:ea typeface="Calibri"/>
                  <a:cs typeface="Calibri"/>
                  <a:sym typeface="Calibri"/>
                </a:rPr>
                <a:t>Spese</a:t>
              </a:r>
              <a:r>
                <a:rPr lang="en-US" sz="2400" b="1" i="0" u="sng" strike="noStrike" cap="none" dirty="0">
                  <a:solidFill>
                    <a:srgbClr val="44546A"/>
                  </a:solidFill>
                  <a:latin typeface="Calibri"/>
                  <a:ea typeface="Calibri"/>
                  <a:cs typeface="Calibri"/>
                  <a:sym typeface="Calibri"/>
                </a:rPr>
                <a:t>/</a:t>
              </a:r>
              <a:r>
                <a:rPr lang="en-US" sz="2400" b="1" i="0" u="sng" strike="noStrike" cap="none" dirty="0" err="1">
                  <a:solidFill>
                    <a:srgbClr val="44546A"/>
                  </a:solidFill>
                  <a:latin typeface="Calibri"/>
                  <a:ea typeface="Calibri"/>
                  <a:cs typeface="Calibri"/>
                  <a:sym typeface="Calibri"/>
                </a:rPr>
                <a:t>costi</a:t>
              </a:r>
              <a:r>
                <a:rPr lang="en-US" sz="2400" i="0" strike="noStrike" cap="none" dirty="0">
                  <a:solidFill>
                    <a:srgbClr val="44546A"/>
                  </a:solidFill>
                  <a:latin typeface="Calibri"/>
                  <a:ea typeface="Calibri"/>
                  <a:cs typeface="Calibri"/>
                  <a:sym typeface="Calibri"/>
                </a:rPr>
                <a:t> I </a:t>
              </a:r>
              <a:r>
                <a:rPr lang="en-US" sz="2400" i="0" strike="noStrike" cap="none" dirty="0" err="1">
                  <a:solidFill>
                    <a:srgbClr val="44546A"/>
                  </a:solidFill>
                  <a:latin typeface="Calibri"/>
                  <a:ea typeface="Calibri"/>
                  <a:cs typeface="Calibri"/>
                  <a:sym typeface="Calibri"/>
                </a:rPr>
                <a:t>soldi</a:t>
              </a:r>
              <a:r>
                <a:rPr lang="en-US" sz="2400" i="0" strike="noStrike" cap="none" dirty="0">
                  <a:solidFill>
                    <a:srgbClr val="44546A"/>
                  </a:solidFill>
                  <a:latin typeface="Calibri"/>
                  <a:ea typeface="Calibri"/>
                  <a:cs typeface="Calibri"/>
                  <a:sym typeface="Calibri"/>
                </a:rPr>
                <a:t> </a:t>
              </a:r>
              <a:r>
                <a:rPr lang="en-US" sz="2400" i="0" strike="noStrike" cap="none" dirty="0" err="1">
                  <a:solidFill>
                    <a:srgbClr val="44546A"/>
                  </a:solidFill>
                  <a:latin typeface="Calibri"/>
                  <a:ea typeface="Calibri"/>
                  <a:cs typeface="Calibri"/>
                  <a:sym typeface="Calibri"/>
                </a:rPr>
                <a:t>che</a:t>
              </a:r>
              <a:r>
                <a:rPr lang="en-US" sz="2400" i="0" strike="noStrike" cap="none" dirty="0">
                  <a:solidFill>
                    <a:srgbClr val="44546A"/>
                  </a:solidFill>
                  <a:latin typeface="Calibri"/>
                  <a:ea typeface="Calibri"/>
                  <a:cs typeface="Calibri"/>
                  <a:sym typeface="Calibri"/>
                </a:rPr>
                <a:t> </a:t>
              </a:r>
              <a:r>
                <a:rPr lang="en-US" sz="2400" i="0" strike="noStrike" cap="none" dirty="0" err="1">
                  <a:solidFill>
                    <a:srgbClr val="44546A"/>
                  </a:solidFill>
                  <a:latin typeface="Calibri"/>
                  <a:ea typeface="Calibri"/>
                  <a:cs typeface="Calibri"/>
                  <a:sym typeface="Calibri"/>
                </a:rPr>
                <a:t>una</a:t>
              </a:r>
              <a:r>
                <a:rPr lang="en-US" sz="2400" i="0" strike="noStrike" cap="none" dirty="0">
                  <a:solidFill>
                    <a:srgbClr val="44546A"/>
                  </a:solidFill>
                  <a:latin typeface="Calibri"/>
                  <a:ea typeface="Calibri"/>
                  <a:cs typeface="Calibri"/>
                  <a:sym typeface="Calibri"/>
                </a:rPr>
                <a:t> persona </a:t>
              </a:r>
              <a:r>
                <a:rPr lang="en-US" sz="2400" i="0" strike="noStrike" cap="none" dirty="0" err="1">
                  <a:solidFill>
                    <a:srgbClr val="44546A"/>
                  </a:solidFill>
                  <a:latin typeface="Calibri"/>
                  <a:ea typeface="Calibri"/>
                  <a:cs typeface="Calibri"/>
                  <a:sym typeface="Calibri"/>
                </a:rPr>
                <a:t>spende</a:t>
              </a:r>
              <a:r>
                <a:rPr lang="en-US" sz="2400" i="0" strike="noStrike" cap="none" dirty="0">
                  <a:solidFill>
                    <a:srgbClr val="44546A"/>
                  </a:solidFill>
                  <a:latin typeface="Calibri"/>
                  <a:ea typeface="Calibri"/>
                  <a:cs typeface="Calibri"/>
                  <a:sym typeface="Calibri"/>
                </a:rPr>
                <a:t> in </a:t>
              </a:r>
              <a:r>
                <a:rPr lang="en-US" sz="2400" i="0" strike="noStrike" cap="none" dirty="0" err="1">
                  <a:solidFill>
                    <a:srgbClr val="44546A"/>
                  </a:solidFill>
                  <a:latin typeface="Calibri"/>
                  <a:ea typeface="Calibri"/>
                  <a:cs typeface="Calibri"/>
                  <a:sym typeface="Calibri"/>
                </a:rPr>
                <a:t>cibo</a:t>
              </a:r>
              <a:r>
                <a:rPr lang="en-US" sz="2400" i="0" strike="noStrike" cap="none" dirty="0">
                  <a:solidFill>
                    <a:srgbClr val="44546A"/>
                  </a:solidFill>
                  <a:latin typeface="Calibri"/>
                  <a:ea typeface="Calibri"/>
                  <a:cs typeface="Calibri"/>
                  <a:sym typeface="Calibri"/>
                </a:rPr>
                <a:t>,</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bollette</a:t>
              </a:r>
              <a:r>
                <a:rPr lang="en-US" sz="2400" b="0" i="0" u="none" strike="noStrike" cap="none" dirty="0">
                  <a:solidFill>
                    <a:srgbClr val="44546A"/>
                  </a:solidFill>
                  <a:latin typeface="Calibri"/>
                  <a:ea typeface="Calibri"/>
                  <a:cs typeface="Calibri"/>
                  <a:sym typeface="Calibri"/>
                </a:rPr>
                <a:t> e </a:t>
              </a:r>
              <a:r>
                <a:rPr lang="en-US" sz="2400" b="0" i="0" u="none" strike="noStrike" cap="none" dirty="0" err="1">
                  <a:solidFill>
                    <a:srgbClr val="44546A"/>
                  </a:solidFill>
                  <a:latin typeface="Calibri"/>
                  <a:ea typeface="Calibri"/>
                  <a:cs typeface="Calibri"/>
                  <a:sym typeface="Calibri"/>
                </a:rPr>
                <a:t>altre</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cose</a:t>
              </a:r>
              <a:endParaRPr sz="2400" b="0" i="0" u="none" strike="noStrike" cap="none" dirty="0">
                <a:solidFill>
                  <a:schemeClr val="lt1"/>
                </a:solidFill>
                <a:latin typeface="Arial"/>
                <a:ea typeface="Arial"/>
                <a:cs typeface="Arial"/>
                <a:sym typeface="Arial"/>
              </a:endParaRPr>
            </a:p>
          </p:txBody>
        </p:sp>
      </p:grpSp>
      <p:grpSp>
        <p:nvGrpSpPr>
          <p:cNvPr id="162" name="Google Shape;162;p12"/>
          <p:cNvGrpSpPr/>
          <p:nvPr/>
        </p:nvGrpSpPr>
        <p:grpSpPr>
          <a:xfrm>
            <a:off x="3979717" y="5541739"/>
            <a:ext cx="5247409" cy="1761177"/>
            <a:chOff x="1462021" y="2710031"/>
            <a:chExt cx="2710961" cy="1761177"/>
          </a:xfrm>
        </p:grpSpPr>
        <p:sp>
          <p:nvSpPr>
            <p:cNvPr id="163" name="Google Shape;163;p12"/>
            <p:cNvSpPr/>
            <p:nvPr/>
          </p:nvSpPr>
          <p:spPr>
            <a:xfrm>
              <a:off x="1462021" y="2710031"/>
              <a:ext cx="2710961" cy="1761177"/>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2"/>
            <p:cNvSpPr txBox="1"/>
            <p:nvPr/>
          </p:nvSpPr>
          <p:spPr>
            <a:xfrm>
              <a:off x="1547995" y="2796005"/>
              <a:ext cx="2539013" cy="158922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Carte </a:t>
              </a:r>
              <a:r>
                <a:rPr lang="en-US" sz="2400" b="1" i="0" u="sng" strike="noStrike" cap="none" dirty="0" err="1">
                  <a:solidFill>
                    <a:srgbClr val="44546A"/>
                  </a:solidFill>
                  <a:latin typeface="Calibri"/>
                  <a:ea typeface="Calibri"/>
                  <a:cs typeface="Calibri"/>
                  <a:sym typeface="Calibri"/>
                </a:rPr>
                <a:t>di</a:t>
              </a:r>
              <a:r>
                <a:rPr lang="en-US" sz="2400" b="1" i="0" u="sng" strike="noStrike" cap="none" dirty="0">
                  <a:solidFill>
                    <a:srgbClr val="44546A"/>
                  </a:solidFill>
                  <a:latin typeface="Calibri"/>
                  <a:ea typeface="Calibri"/>
                  <a:cs typeface="Calibri"/>
                  <a:sym typeface="Calibri"/>
                </a:rPr>
                <a:t> </a:t>
              </a:r>
              <a:r>
                <a:rPr lang="en-US" sz="2400" b="1" i="0" u="sng" strike="noStrike" cap="none" dirty="0" err="1">
                  <a:solidFill>
                    <a:srgbClr val="44546A"/>
                  </a:solidFill>
                  <a:latin typeface="Calibri"/>
                  <a:ea typeface="Calibri"/>
                  <a:cs typeface="Calibri"/>
                  <a:sym typeface="Calibri"/>
                </a:rPr>
                <a:t>Credito</a:t>
              </a:r>
              <a:r>
                <a:rPr lang="en-US" sz="2400" i="0" strike="noStrike" cap="none" dirty="0">
                  <a:solidFill>
                    <a:srgbClr val="44546A"/>
                  </a:solidFill>
                  <a:latin typeface="Calibri"/>
                  <a:ea typeface="Calibri"/>
                  <a:cs typeface="Calibri"/>
                  <a:sym typeface="Calibri"/>
                </a:rPr>
                <a:t> </a:t>
              </a:r>
              <a:r>
                <a:rPr lang="en-US" sz="2400" i="0" strike="noStrike" cap="none" dirty="0" err="1">
                  <a:solidFill>
                    <a:srgbClr val="44546A"/>
                  </a:solidFill>
                  <a:latin typeface="Calibri"/>
                  <a:ea typeface="Calibri"/>
                  <a:cs typeface="Calibri"/>
                  <a:sym typeface="Calibri"/>
                </a:rPr>
                <a:t>Usate</a:t>
              </a:r>
              <a:r>
                <a:rPr lang="en-US" sz="2400" i="0" strike="noStrike" cap="none" dirty="0">
                  <a:solidFill>
                    <a:srgbClr val="44546A"/>
                  </a:solidFill>
                  <a:latin typeface="Calibri"/>
                  <a:ea typeface="Calibri"/>
                  <a:cs typeface="Calibri"/>
                  <a:sym typeface="Calibri"/>
                </a:rPr>
                <a:t> per </a:t>
              </a:r>
              <a:r>
                <a:rPr lang="en-US" sz="2400" i="0" strike="noStrike" cap="none" dirty="0" err="1">
                  <a:solidFill>
                    <a:srgbClr val="44546A"/>
                  </a:solidFill>
                  <a:latin typeface="Calibri"/>
                  <a:ea typeface="Calibri"/>
                  <a:cs typeface="Calibri"/>
                  <a:sym typeface="Calibri"/>
                </a:rPr>
                <a:t>comprare</a:t>
              </a:r>
              <a:r>
                <a:rPr lang="en-US" sz="2400" i="0" strike="noStrike" cap="none" dirty="0">
                  <a:solidFill>
                    <a:srgbClr val="44546A"/>
                  </a:solidFill>
                  <a:latin typeface="Calibri"/>
                  <a:ea typeface="Calibri"/>
                  <a:cs typeface="Calibri"/>
                  <a:sym typeface="Calibri"/>
                </a:rPr>
                <a:t> </a:t>
              </a:r>
              <a:r>
                <a:rPr lang="en-US" sz="2400" i="0" strike="noStrike" cap="none" dirty="0" err="1">
                  <a:solidFill>
                    <a:srgbClr val="44546A"/>
                  </a:solidFill>
                  <a:latin typeface="Calibri"/>
                  <a:ea typeface="Calibri"/>
                  <a:cs typeface="Calibri"/>
                  <a:sym typeface="Calibri"/>
                </a:rPr>
                <a:t>cose</a:t>
              </a:r>
              <a:r>
                <a:rPr lang="en-US" sz="2400" b="0" i="0" u="none" strike="noStrike" cap="none" dirty="0">
                  <a:solidFill>
                    <a:srgbClr val="1F4E79"/>
                  </a:solidFill>
                  <a:latin typeface="Calibri"/>
                  <a:ea typeface="Calibri"/>
                  <a:cs typeface="Calibri"/>
                  <a:sym typeface="Calibri"/>
                </a:rPr>
                <a:t> o per </a:t>
              </a:r>
              <a:r>
                <a:rPr lang="en-US" sz="2400" b="0" i="0" u="none" strike="noStrike" cap="none" dirty="0" err="1">
                  <a:solidFill>
                    <a:srgbClr val="1F4E79"/>
                  </a:solidFill>
                  <a:latin typeface="Calibri"/>
                  <a:ea typeface="Calibri"/>
                  <a:cs typeface="Calibri"/>
                  <a:sym typeface="Calibri"/>
                </a:rPr>
                <a:t>pagare</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alungo</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termine</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Esse</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comportano</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alcune</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spese</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ed</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interessi</a:t>
              </a:r>
              <a:r>
                <a:rPr lang="en-US" sz="2400" dirty="0">
                  <a:solidFill>
                    <a:srgbClr val="1F4E79"/>
                  </a:solidFill>
                  <a:latin typeface="Calibri"/>
                  <a:ea typeface="Calibri"/>
                  <a:cs typeface="Calibri"/>
                  <a:sym typeface="Calibri"/>
                </a:rPr>
                <a:t> </a:t>
              </a:r>
              <a:r>
                <a:rPr lang="en-US" sz="2400" dirty="0" err="1">
                  <a:solidFill>
                    <a:srgbClr val="1F4E79"/>
                  </a:solidFill>
                  <a:latin typeface="Calibri"/>
                  <a:ea typeface="Calibri"/>
                  <a:cs typeface="Calibri"/>
                  <a:sym typeface="Calibri"/>
                </a:rPr>
                <a:t>da</a:t>
              </a:r>
              <a:r>
                <a:rPr lang="en-US" sz="2400" dirty="0">
                  <a:solidFill>
                    <a:srgbClr val="1F4E79"/>
                  </a:solidFill>
                  <a:latin typeface="Calibri"/>
                  <a:ea typeface="Calibri"/>
                  <a:cs typeface="Calibri"/>
                  <a:sym typeface="Calibri"/>
                </a:rPr>
                <a:t> </a:t>
              </a:r>
              <a:r>
                <a:rPr lang="en-US" sz="2400" dirty="0" err="1">
                  <a:solidFill>
                    <a:srgbClr val="1F4E79"/>
                  </a:solidFill>
                  <a:latin typeface="Calibri"/>
                  <a:ea typeface="Calibri"/>
                  <a:cs typeface="Calibri"/>
                  <a:sym typeface="Calibri"/>
                </a:rPr>
                <a:t>sostenere</a:t>
              </a:r>
              <a:r>
                <a:rPr lang="en-US" sz="2400" dirty="0">
                  <a:solidFill>
                    <a:srgbClr val="1F4E79"/>
                  </a:solidFill>
                  <a:latin typeface="Calibri"/>
                  <a:ea typeface="Calibri"/>
                  <a:cs typeface="Calibri"/>
                  <a:sym typeface="Calibri"/>
                </a:rPr>
                <a:t>.</a:t>
              </a:r>
              <a:endParaRPr sz="2400" b="0" i="0" u="none" strike="noStrike" cap="none" dirty="0">
                <a:solidFill>
                  <a:schemeClr val="lt1"/>
                </a:solidFill>
                <a:latin typeface="Arial"/>
                <a:ea typeface="Arial"/>
                <a:cs typeface="Arial"/>
                <a:sym typeface="Arial"/>
              </a:endParaRPr>
            </a:p>
          </p:txBody>
        </p:sp>
      </p:grpSp>
      <p:grpSp>
        <p:nvGrpSpPr>
          <p:cNvPr id="165" name="Google Shape;165;p12"/>
          <p:cNvGrpSpPr/>
          <p:nvPr/>
        </p:nvGrpSpPr>
        <p:grpSpPr>
          <a:xfrm>
            <a:off x="9730098" y="2217126"/>
            <a:ext cx="2389459" cy="1553148"/>
            <a:chOff x="8950693" y="2281868"/>
            <a:chExt cx="2389459" cy="1553148"/>
          </a:xfrm>
        </p:grpSpPr>
        <p:sp>
          <p:nvSpPr>
            <p:cNvPr id="166" name="Google Shape;166;p12"/>
            <p:cNvSpPr/>
            <p:nvPr/>
          </p:nvSpPr>
          <p:spPr>
            <a:xfrm>
              <a:off x="8950693" y="2281868"/>
              <a:ext cx="2389459"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2"/>
            <p:cNvSpPr txBox="1"/>
            <p:nvPr/>
          </p:nvSpPr>
          <p:spPr>
            <a:xfrm>
              <a:off x="9026511" y="2357686"/>
              <a:ext cx="2237823"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err="1">
                  <a:solidFill>
                    <a:srgbClr val="44546A"/>
                  </a:solidFill>
                  <a:latin typeface="Calibri"/>
                  <a:ea typeface="Calibri"/>
                  <a:cs typeface="Calibri"/>
                  <a:sym typeface="Calibri"/>
                </a:rPr>
                <a:t>Debito</a:t>
              </a:r>
              <a:r>
                <a:rPr lang="en-US" sz="2400" b="1" i="0" strike="noStrike" cap="none" dirty="0">
                  <a:solidFill>
                    <a:srgbClr val="44546A"/>
                  </a:solidFill>
                  <a:latin typeface="Calibri"/>
                  <a:ea typeface="Calibri"/>
                  <a:cs typeface="Calibri"/>
                  <a:sym typeface="Calibri"/>
                </a:rPr>
                <a:t> </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rappresenta</a:t>
              </a:r>
              <a:r>
                <a:rPr lang="en-US" sz="2400" b="0" i="0" u="none" strike="noStrike" cap="none" dirty="0">
                  <a:solidFill>
                    <a:srgbClr val="44546A"/>
                  </a:solidFill>
                  <a:latin typeface="Calibri"/>
                  <a:ea typeface="Calibri"/>
                  <a:cs typeface="Calibri"/>
                  <a:sym typeface="Calibri"/>
                </a:rPr>
                <a:t> la </a:t>
              </a:r>
              <a:r>
                <a:rPr lang="en-US" sz="2400" b="0" i="0" u="none" strike="noStrike" cap="none" dirty="0" err="1">
                  <a:solidFill>
                    <a:srgbClr val="44546A"/>
                  </a:solidFill>
                  <a:latin typeface="Calibri"/>
                  <a:ea typeface="Calibri"/>
                  <a:cs typeface="Calibri"/>
                  <a:sym typeface="Calibri"/>
                </a:rPr>
                <a:t>cifra</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che</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dobbiamo</a:t>
              </a:r>
              <a:r>
                <a:rPr lang="en-US" sz="2400" b="0" i="0" u="none" strike="noStrike" cap="none" dirty="0">
                  <a:solidFill>
                    <a:srgbClr val="44546A"/>
                  </a:solidFill>
                  <a:latin typeface="Calibri"/>
                  <a:ea typeface="Calibri"/>
                  <a:cs typeface="Calibri"/>
                  <a:sym typeface="Calibri"/>
                </a:rPr>
                <a:t> ad </a:t>
              </a:r>
              <a:r>
                <a:rPr lang="en-US" sz="2400" b="0" i="0" u="none" strike="noStrike" cap="none" dirty="0" err="1">
                  <a:solidFill>
                    <a:srgbClr val="44546A"/>
                  </a:solidFill>
                  <a:latin typeface="Calibri"/>
                  <a:ea typeface="Calibri"/>
                  <a:cs typeface="Calibri"/>
                  <a:sym typeface="Calibri"/>
                </a:rPr>
                <a:t>una</a:t>
              </a:r>
              <a:r>
                <a:rPr lang="en-US" sz="2400" b="0" i="0" u="none" strike="noStrike" cap="none" dirty="0">
                  <a:solidFill>
                    <a:srgbClr val="44546A"/>
                  </a:solidFill>
                  <a:latin typeface="Calibri"/>
                  <a:ea typeface="Calibri"/>
                  <a:cs typeface="Calibri"/>
                  <a:sym typeface="Calibri"/>
                </a:rPr>
                <a:t> persona</a:t>
              </a:r>
              <a:endParaRPr sz="2400" b="0" i="0" u="none" strike="noStrike" cap="none" dirty="0">
                <a:solidFill>
                  <a:schemeClr val="lt1"/>
                </a:solidFill>
                <a:latin typeface="Arial"/>
                <a:ea typeface="Arial"/>
                <a:cs typeface="Arial"/>
                <a:sym typeface="Arial"/>
              </a:endParaRPr>
            </a:p>
          </p:txBody>
        </p:sp>
      </p:grpSp>
      <p:grpSp>
        <p:nvGrpSpPr>
          <p:cNvPr id="168" name="Google Shape;168;p12"/>
          <p:cNvGrpSpPr/>
          <p:nvPr/>
        </p:nvGrpSpPr>
        <p:grpSpPr>
          <a:xfrm>
            <a:off x="1237099" y="1897854"/>
            <a:ext cx="2191612" cy="1553148"/>
            <a:chOff x="9220398" y="4249638"/>
            <a:chExt cx="2191612" cy="1553148"/>
          </a:xfrm>
        </p:grpSpPr>
        <p:sp>
          <p:nvSpPr>
            <p:cNvPr id="169" name="Google Shape;169;p12"/>
            <p:cNvSpPr/>
            <p:nvPr/>
          </p:nvSpPr>
          <p:spPr>
            <a:xfrm>
              <a:off x="9220398" y="4249638"/>
              <a:ext cx="2191612"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2"/>
            <p:cNvSpPr txBox="1"/>
            <p:nvPr/>
          </p:nvSpPr>
          <p:spPr>
            <a:xfrm>
              <a:off x="9296216" y="4325456"/>
              <a:ext cx="2039976"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strike="noStrike" cap="none" dirty="0" err="1">
                  <a:solidFill>
                    <a:srgbClr val="44546A"/>
                  </a:solidFill>
                  <a:latin typeface="Calibri"/>
                  <a:ea typeface="Calibri"/>
                  <a:cs typeface="Calibri"/>
                  <a:sym typeface="Calibri"/>
                </a:rPr>
                <a:t>Entrata</a:t>
              </a:r>
              <a:r>
                <a:rPr lang="en-US" sz="2400" b="1" i="0" strike="noStrike" cap="none" dirty="0">
                  <a:solidFill>
                    <a:srgbClr val="44546A"/>
                  </a:solidFill>
                  <a:latin typeface="Calibri"/>
                  <a:ea typeface="Calibri"/>
                  <a:cs typeface="Calibri"/>
                  <a:sym typeface="Calibri"/>
                </a:rPr>
                <a:t> </a:t>
              </a:r>
              <a:r>
                <a:rPr lang="en-US" sz="2400" b="0" i="0" u="none" strike="noStrike" cap="none" dirty="0">
                  <a:solidFill>
                    <a:srgbClr val="44546A"/>
                  </a:solidFill>
                  <a:latin typeface="Calibri"/>
                  <a:ea typeface="Calibri"/>
                  <a:cs typeface="Calibri"/>
                  <a:sym typeface="Calibri"/>
                </a:rPr>
                <a:t> La </a:t>
              </a:r>
              <a:r>
                <a:rPr lang="en-US" sz="2400" b="0" i="0" u="none" strike="noStrike" cap="none" dirty="0" err="1">
                  <a:solidFill>
                    <a:srgbClr val="44546A"/>
                  </a:solidFill>
                  <a:latin typeface="Calibri"/>
                  <a:ea typeface="Calibri"/>
                  <a:cs typeface="Calibri"/>
                  <a:sym typeface="Calibri"/>
                </a:rPr>
                <a:t>quantità</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di</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denaro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che</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una</a:t>
              </a:r>
              <a:r>
                <a:rPr lang="en-US" sz="2400" b="0" i="0" u="none" strike="noStrike" cap="none" dirty="0">
                  <a:solidFill>
                    <a:srgbClr val="44546A"/>
                  </a:solidFill>
                  <a:latin typeface="Calibri"/>
                  <a:ea typeface="Calibri"/>
                  <a:cs typeface="Calibri"/>
                  <a:sym typeface="Calibri"/>
                </a:rPr>
                <a:t> persona </a:t>
              </a:r>
              <a:r>
                <a:rPr lang="en-US" sz="2400" b="0" i="0" u="none" strike="noStrike" cap="none" dirty="0" err="1">
                  <a:solidFill>
                    <a:srgbClr val="44546A"/>
                  </a:solidFill>
                  <a:latin typeface="Calibri"/>
                  <a:ea typeface="Calibri"/>
                  <a:cs typeface="Calibri"/>
                  <a:sym typeface="Calibri"/>
                </a:rPr>
                <a:t>guadagna</a:t>
              </a:r>
              <a:r>
                <a:rPr lang="en-US" sz="2400" b="0" i="0" u="none" strike="noStrike" cap="none" dirty="0">
                  <a:solidFill>
                    <a:srgbClr val="44546A"/>
                  </a:solidFill>
                  <a:latin typeface="Calibri"/>
                  <a:ea typeface="Calibri"/>
                  <a:cs typeface="Calibri"/>
                  <a:sym typeface="Calibri"/>
                </a:rPr>
                <a:t>. </a:t>
              </a:r>
              <a:endParaRPr sz="2400" b="0" i="0" u="none" strike="noStrike" cap="none" dirty="0">
                <a:solidFill>
                  <a:schemeClr val="lt1"/>
                </a:solidFill>
                <a:latin typeface="Arial"/>
                <a:ea typeface="Arial"/>
                <a:cs typeface="Arial"/>
                <a:sym typeface="Arial"/>
              </a:endParaRPr>
            </a:p>
          </p:txBody>
        </p:sp>
      </p:grpSp>
      <p:pic>
        <p:nvPicPr>
          <p:cNvPr id="171" name="Google Shape;171;p12"/>
          <p:cNvPicPr preferRelativeResize="0"/>
          <p:nvPr/>
        </p:nvPicPr>
        <p:blipFill rotWithShape="1">
          <a:blip r:embed="rId3">
            <a:alphaModFix/>
          </a:blip>
          <a:srcRect/>
          <a:stretch/>
        </p:blipFill>
        <p:spPr>
          <a:xfrm>
            <a:off x="5206797" y="2674428"/>
            <a:ext cx="3378605" cy="2388674"/>
          </a:xfrm>
          <a:prstGeom prst="rect">
            <a:avLst/>
          </a:prstGeom>
          <a:noFill/>
          <a:ln>
            <a:noFill/>
          </a:ln>
        </p:spPr>
      </p:pic>
      <p:sp>
        <p:nvSpPr>
          <p:cNvPr id="172" name="Google Shape;172;p12"/>
          <p:cNvSpPr txBox="1">
            <a:spLocks noGrp="1"/>
          </p:cNvSpPr>
          <p:nvPr>
            <p:ph type="title"/>
          </p:nvPr>
        </p:nvSpPr>
        <p:spPr>
          <a:xfrm>
            <a:off x="1169473" y="507461"/>
            <a:ext cx="2197670"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ts val="3600"/>
              <a:buFont typeface="Calibri"/>
              <a:buNone/>
            </a:pPr>
            <a:r>
              <a:rPr lang="en-US" sz="3200" dirty="0" err="1"/>
              <a:t>Concetti</a:t>
            </a:r>
            <a:endParaRPr sz="3200" dirty="0"/>
          </a:p>
        </p:txBody>
      </p:sp>
      <p:grpSp>
        <p:nvGrpSpPr>
          <p:cNvPr id="173" name="Google Shape;173;p12"/>
          <p:cNvGrpSpPr/>
          <p:nvPr/>
        </p:nvGrpSpPr>
        <p:grpSpPr>
          <a:xfrm>
            <a:off x="1001989" y="4054699"/>
            <a:ext cx="2710961" cy="1761177"/>
            <a:chOff x="1462021" y="2710031"/>
            <a:chExt cx="2710961" cy="1761177"/>
          </a:xfrm>
        </p:grpSpPr>
        <p:sp>
          <p:nvSpPr>
            <p:cNvPr id="174" name="Google Shape;174;p12"/>
            <p:cNvSpPr/>
            <p:nvPr/>
          </p:nvSpPr>
          <p:spPr>
            <a:xfrm>
              <a:off x="1462021" y="2710031"/>
              <a:ext cx="2710961" cy="1761177"/>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2"/>
            <p:cNvSpPr txBox="1"/>
            <p:nvPr/>
          </p:nvSpPr>
          <p:spPr>
            <a:xfrm>
              <a:off x="1547995" y="2796005"/>
              <a:ext cx="2539013" cy="158922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err="1">
                  <a:solidFill>
                    <a:srgbClr val="44546A"/>
                  </a:solidFill>
                  <a:latin typeface="Calibri"/>
                  <a:ea typeface="Calibri"/>
                  <a:cs typeface="Calibri"/>
                  <a:sym typeface="Calibri"/>
                </a:rPr>
                <a:t>Compensi</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Pagamento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ricevuto</a:t>
              </a:r>
              <a:r>
                <a:rPr lang="en-US" sz="2400" b="0" i="0" u="none" strike="noStrike" cap="none" dirty="0">
                  <a:solidFill>
                    <a:srgbClr val="44546A"/>
                  </a:solidFill>
                  <a:latin typeface="Calibri"/>
                  <a:ea typeface="Calibri"/>
                  <a:cs typeface="Calibri"/>
                  <a:sym typeface="Calibri"/>
                </a:rPr>
                <a:t> a </a:t>
              </a:r>
              <a:r>
                <a:rPr lang="en-US" sz="2400" b="0" i="0" u="none" strike="noStrike" cap="none" dirty="0" err="1">
                  <a:solidFill>
                    <a:srgbClr val="44546A"/>
                  </a:solidFill>
                  <a:latin typeface="Calibri"/>
                  <a:ea typeface="Calibri"/>
                  <a:cs typeface="Calibri"/>
                  <a:sym typeface="Calibri"/>
                </a:rPr>
                <a:t>fronte</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di</a:t>
              </a:r>
              <a:r>
                <a:rPr lang="en-US" sz="2400" b="0" i="0" u="none" strike="noStrike" cap="none" dirty="0">
                  <a:solidFill>
                    <a:srgbClr val="44546A"/>
                  </a:solidFill>
                  <a:latin typeface="Calibri"/>
                  <a:ea typeface="Calibri"/>
                  <a:cs typeface="Calibri"/>
                  <a:sym typeface="Calibri"/>
                </a:rPr>
                <a:t> un </a:t>
              </a:r>
              <a:r>
                <a:rPr lang="en-US" sz="2400" b="0" i="0" u="none" strike="noStrike" cap="none" dirty="0" err="1">
                  <a:solidFill>
                    <a:srgbClr val="44546A"/>
                  </a:solidFill>
                  <a:latin typeface="Calibri"/>
                  <a:ea typeface="Calibri"/>
                  <a:cs typeface="Calibri"/>
                  <a:sym typeface="Calibri"/>
                </a:rPr>
                <a:t>lavoro</a:t>
              </a:r>
              <a:r>
                <a:rPr lang="en-US" sz="2400" b="0" i="0" u="none" strike="noStrike" cap="none" dirty="0">
                  <a:solidFill>
                    <a:srgbClr val="44546A"/>
                  </a:solidFill>
                  <a:latin typeface="Calibri"/>
                  <a:ea typeface="Calibri"/>
                  <a:cs typeface="Calibri"/>
                  <a:sym typeface="Calibri"/>
                </a:rPr>
                <a:t> o </a:t>
              </a:r>
              <a:r>
                <a:rPr lang="en-US" sz="2400" b="0" i="0" u="none" strike="noStrike" cap="none" dirty="0" err="1">
                  <a:solidFill>
                    <a:srgbClr val="44546A"/>
                  </a:solidFill>
                  <a:latin typeface="Calibri"/>
                  <a:ea typeface="Calibri"/>
                  <a:cs typeface="Calibri"/>
                  <a:sym typeface="Calibri"/>
                </a:rPr>
                <a:t>servizio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svolto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generalmente</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retribuito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giornalmente</a:t>
              </a:r>
              <a:r>
                <a:rPr lang="en-US" sz="2400" b="0" i="0" u="none" strike="noStrike" cap="none" dirty="0">
                  <a:solidFill>
                    <a:srgbClr val="44546A"/>
                  </a:solidFill>
                  <a:latin typeface="Calibri"/>
                  <a:ea typeface="Calibri"/>
                  <a:cs typeface="Calibri"/>
                  <a:sym typeface="Calibri"/>
                </a:rPr>
                <a:t> o </a:t>
              </a:r>
              <a:r>
                <a:rPr lang="en-US" sz="2400" b="0" i="0" u="none" strike="noStrike" cap="none" dirty="0" err="1">
                  <a:solidFill>
                    <a:srgbClr val="44546A"/>
                  </a:solidFill>
                  <a:latin typeface="Calibri"/>
                  <a:ea typeface="Calibri"/>
                  <a:cs typeface="Calibri"/>
                  <a:sym typeface="Calibri"/>
                </a:rPr>
                <a:t>settimanalmente</a:t>
              </a:r>
              <a:r>
                <a:rPr lang="en-US" sz="2400" b="0" i="0" u="none" strike="noStrike" cap="none" dirty="0">
                  <a:solidFill>
                    <a:srgbClr val="44546A"/>
                  </a:solidFill>
                  <a:latin typeface="Calibri"/>
                  <a:ea typeface="Calibri"/>
                  <a:cs typeface="Calibri"/>
                  <a:sym typeface="Calibri"/>
                </a:rPr>
                <a:t>.</a:t>
              </a:r>
              <a:endParaRPr sz="2400" b="0" i="0" u="none" strike="noStrike" cap="none" dirty="0">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4"/>
          <p:cNvSpPr/>
          <p:nvPr/>
        </p:nvSpPr>
        <p:spPr>
          <a:xfrm>
            <a:off x="2431473" y="853369"/>
            <a:ext cx="8343899" cy="5884936"/>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181" name="Google Shape;181;p14"/>
          <p:cNvGrpSpPr/>
          <p:nvPr/>
        </p:nvGrpSpPr>
        <p:grpSpPr>
          <a:xfrm>
            <a:off x="4232934" y="325499"/>
            <a:ext cx="5191622" cy="1874229"/>
            <a:chOff x="3905763" y="259838"/>
            <a:chExt cx="5337288" cy="1638486"/>
          </a:xfrm>
        </p:grpSpPr>
        <p:sp>
          <p:nvSpPr>
            <p:cNvPr id="182" name="Google Shape;182;p14"/>
            <p:cNvSpPr/>
            <p:nvPr/>
          </p:nvSpPr>
          <p:spPr>
            <a:xfrm>
              <a:off x="3905763" y="259838"/>
              <a:ext cx="5337288" cy="1638463"/>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txBox="1"/>
            <p:nvPr/>
          </p:nvSpPr>
          <p:spPr>
            <a:xfrm>
              <a:off x="4046091" y="339824"/>
              <a:ext cx="5112300" cy="155850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err="1">
                  <a:solidFill>
                    <a:srgbClr val="44546A"/>
                  </a:solidFill>
                  <a:latin typeface="Calibri"/>
                  <a:ea typeface="Calibri"/>
                  <a:cs typeface="Calibri"/>
                  <a:sym typeface="Calibri"/>
                </a:rPr>
                <a:t>Credito</a:t>
              </a:r>
              <a:r>
                <a:rPr lang="en-US" sz="2400" b="1" i="0" u="sng" strike="noStrike" cap="none" dirty="0">
                  <a:solidFill>
                    <a:srgbClr val="44546A"/>
                  </a:solidFill>
                  <a:latin typeface="Calibri"/>
                  <a:ea typeface="Calibri"/>
                  <a:cs typeface="Calibri"/>
                  <a:sym typeface="Calibri"/>
                </a:rPr>
                <a:t> </a:t>
              </a:r>
              <a:r>
                <a:rPr lang="en-US" sz="2400" dirty="0">
                  <a:solidFill>
                    <a:srgbClr val="1F4E79"/>
                  </a:solidFill>
                  <a:latin typeface="Calibri"/>
                  <a:ea typeface="Calibri"/>
                  <a:cs typeface="Calibri"/>
                  <a:sym typeface="Calibri"/>
                </a:rPr>
                <a:t>Si </a:t>
              </a:r>
              <a:r>
                <a:rPr lang="en-US" sz="2400" dirty="0" err="1">
                  <a:solidFill>
                    <a:srgbClr val="1F4E79"/>
                  </a:solidFill>
                  <a:latin typeface="Calibri"/>
                  <a:ea typeface="Calibri"/>
                  <a:cs typeface="Calibri"/>
                  <a:sym typeface="Calibri"/>
                </a:rPr>
                <a:t>può</a:t>
              </a:r>
              <a:r>
                <a:rPr lang="en-US" sz="2400" dirty="0">
                  <a:solidFill>
                    <a:srgbClr val="1F4E79"/>
                  </a:solidFill>
                  <a:latin typeface="Calibri"/>
                  <a:ea typeface="Calibri"/>
                  <a:cs typeface="Calibri"/>
                  <a:sym typeface="Calibri"/>
                </a:rPr>
                <a:t> </a:t>
              </a:r>
              <a:r>
                <a:rPr lang="en-US" sz="2400" dirty="0" err="1">
                  <a:solidFill>
                    <a:srgbClr val="1F4E79"/>
                  </a:solidFill>
                  <a:latin typeface="Calibri"/>
                  <a:ea typeface="Calibri"/>
                  <a:cs typeface="Calibri"/>
                  <a:sym typeface="Calibri"/>
                </a:rPr>
                <a:t>trattare</a:t>
              </a:r>
              <a:r>
                <a:rPr lang="en-US" sz="2400" dirty="0">
                  <a:solidFill>
                    <a:srgbClr val="1F4E79"/>
                  </a:solidFill>
                  <a:latin typeface="Calibri"/>
                  <a:ea typeface="Calibri"/>
                  <a:cs typeface="Calibri"/>
                  <a:sym typeface="Calibri"/>
                </a:rPr>
                <a:t> </a:t>
              </a:r>
              <a:r>
                <a:rPr lang="en-US" sz="2400" dirty="0" err="1">
                  <a:solidFill>
                    <a:srgbClr val="1F4E79"/>
                  </a:solidFill>
                  <a:latin typeface="Calibri"/>
                  <a:ea typeface="Calibri"/>
                  <a:cs typeface="Calibri"/>
                  <a:sym typeface="Calibri"/>
                </a:rPr>
                <a:t>di</a:t>
              </a:r>
              <a:r>
                <a:rPr lang="en-US" sz="2400" dirty="0">
                  <a:solidFill>
                    <a:srgbClr val="1F4E79"/>
                  </a:solidFill>
                  <a:latin typeface="Calibri"/>
                  <a:ea typeface="Calibri"/>
                  <a:cs typeface="Calibri"/>
                  <a:sym typeface="Calibri"/>
                </a:rPr>
                <a:t> </a:t>
              </a:r>
              <a:r>
                <a:rPr lang="en-US" sz="2400" dirty="0" err="1">
                  <a:solidFill>
                    <a:srgbClr val="1F4E79"/>
                  </a:solidFill>
                  <a:latin typeface="Calibri"/>
                  <a:ea typeface="Calibri"/>
                  <a:cs typeface="Calibri"/>
                  <a:sym typeface="Calibri"/>
                </a:rPr>
                <a:t>denaro</a:t>
              </a:r>
              <a:r>
                <a:rPr lang="en-US" sz="2400" dirty="0">
                  <a:solidFill>
                    <a:srgbClr val="1F4E79"/>
                  </a:solidFill>
                  <a:latin typeface="Calibri"/>
                  <a:ea typeface="Calibri"/>
                  <a:cs typeface="Calibri"/>
                  <a:sym typeface="Calibri"/>
                </a:rPr>
                <a:t> </a:t>
              </a:r>
              <a:r>
                <a:rPr lang="en-US" sz="2400" dirty="0" err="1">
                  <a:solidFill>
                    <a:srgbClr val="1F4E79"/>
                  </a:solidFill>
                  <a:latin typeface="Calibri"/>
                  <a:ea typeface="Calibri"/>
                  <a:cs typeface="Calibri"/>
                  <a:sym typeface="Calibri"/>
                </a:rPr>
                <a:t>dato</a:t>
              </a:r>
              <a:r>
                <a:rPr lang="en-US" sz="2400" dirty="0">
                  <a:solidFill>
                    <a:srgbClr val="1F4E79"/>
                  </a:solidFill>
                  <a:latin typeface="Calibri"/>
                  <a:ea typeface="Calibri"/>
                  <a:cs typeface="Calibri"/>
                  <a:sym typeface="Calibri"/>
                </a:rPr>
                <a:t> in </a:t>
              </a:r>
              <a:r>
                <a:rPr lang="en-US" sz="2400" dirty="0" err="1">
                  <a:solidFill>
                    <a:srgbClr val="1F4E79"/>
                  </a:solidFill>
                  <a:latin typeface="Calibri"/>
                  <a:ea typeface="Calibri"/>
                  <a:cs typeface="Calibri"/>
                  <a:sym typeface="Calibri"/>
                </a:rPr>
                <a:t>prestito</a:t>
              </a:r>
              <a:r>
                <a:rPr lang="en-US" sz="2400" dirty="0">
                  <a:solidFill>
                    <a:srgbClr val="1F4E79"/>
                  </a:solidFill>
                  <a:latin typeface="Calibri"/>
                  <a:ea typeface="Calibri"/>
                  <a:cs typeface="Calibri"/>
                  <a:sym typeface="Calibri"/>
                </a:rPr>
                <a:t> </a:t>
              </a:r>
              <a:r>
                <a:rPr lang="en-US" sz="2400" b="0" i="0" u="none" strike="noStrike" cap="none" dirty="0">
                  <a:solidFill>
                    <a:srgbClr val="1F4E79"/>
                  </a:solidFill>
                  <a:latin typeface="Calibri"/>
                  <a:ea typeface="Calibri"/>
                  <a:cs typeface="Calibri"/>
                  <a:sym typeface="Calibri"/>
                </a:rPr>
                <a:t>o </a:t>
              </a:r>
              <a:r>
                <a:rPr lang="en-US" sz="2400" b="0" i="0" u="none" strike="noStrike" cap="none" dirty="0" err="1">
                  <a:solidFill>
                    <a:srgbClr val="1F4E79"/>
                  </a:solidFill>
                  <a:latin typeface="Calibri"/>
                  <a:ea typeface="Calibri"/>
                  <a:cs typeface="Calibri"/>
                  <a:sym typeface="Calibri"/>
                </a:rPr>
                <a:t>di</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denaro</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che</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possediamo</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sul</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conto</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bancario</a:t>
              </a:r>
              <a:r>
                <a:rPr lang="en-US" sz="2400" b="0" i="0" u="none" strike="sngStrike" cap="none" dirty="0">
                  <a:solidFill>
                    <a:srgbClr val="000000"/>
                  </a:solidFill>
                  <a:latin typeface="Calibri"/>
                  <a:ea typeface="Calibri"/>
                  <a:cs typeface="Calibri"/>
                  <a:sym typeface="Calibri"/>
                </a:rPr>
                <a:t> </a:t>
              </a:r>
              <a:endParaRPr sz="2400" dirty="0"/>
            </a:p>
          </p:txBody>
        </p:sp>
      </p:grpSp>
      <p:grpSp>
        <p:nvGrpSpPr>
          <p:cNvPr id="184" name="Google Shape;184;p14"/>
          <p:cNvGrpSpPr/>
          <p:nvPr/>
        </p:nvGrpSpPr>
        <p:grpSpPr>
          <a:xfrm>
            <a:off x="9440611" y="5199072"/>
            <a:ext cx="2916936" cy="1307285"/>
            <a:chOff x="1290386" y="5382236"/>
            <a:chExt cx="3324144" cy="1553148"/>
          </a:xfrm>
        </p:grpSpPr>
        <p:sp>
          <p:nvSpPr>
            <p:cNvPr id="185" name="Google Shape;185;p14"/>
            <p:cNvSpPr/>
            <p:nvPr/>
          </p:nvSpPr>
          <p:spPr>
            <a:xfrm>
              <a:off x="1290386" y="5382236"/>
              <a:ext cx="3324144"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txBox="1"/>
            <p:nvPr/>
          </p:nvSpPr>
          <p:spPr>
            <a:xfrm>
              <a:off x="1366204" y="5458056"/>
              <a:ext cx="3172508" cy="140151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err="1">
                  <a:solidFill>
                    <a:srgbClr val="44546A"/>
                  </a:solidFill>
                  <a:latin typeface="Calibri"/>
                  <a:ea typeface="Calibri"/>
                  <a:cs typeface="Calibri"/>
                  <a:sym typeface="Calibri"/>
                </a:rPr>
                <a:t>Inflazione</a:t>
              </a:r>
              <a:r>
                <a:rPr lang="en-US" sz="2400" b="1" i="0"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L’inflazione</a:t>
              </a:r>
              <a:r>
                <a:rPr lang="en-US" sz="2400" b="0" i="0" u="none" strike="noStrike" cap="none" dirty="0">
                  <a:solidFill>
                    <a:srgbClr val="44546A"/>
                  </a:solidFill>
                  <a:latin typeface="Calibri"/>
                  <a:ea typeface="Calibri"/>
                  <a:cs typeface="Calibri"/>
                  <a:sym typeface="Calibri"/>
                </a:rPr>
                <a:t> è </a:t>
              </a:r>
              <a:r>
                <a:rPr lang="en-US" sz="2400" b="0" i="0" u="none" strike="noStrike" cap="none" dirty="0" err="1">
                  <a:solidFill>
                    <a:srgbClr val="44546A"/>
                  </a:solidFill>
                  <a:latin typeface="Calibri"/>
                  <a:ea typeface="Calibri"/>
                  <a:cs typeface="Calibri"/>
                  <a:sym typeface="Calibri"/>
                </a:rPr>
                <a:t>l’aumento</a:t>
              </a:r>
              <a:r>
                <a:rPr lang="en-US" sz="2400" b="0" i="0" u="none" strike="noStrike" cap="none" dirty="0">
                  <a:solidFill>
                    <a:srgbClr val="44546A"/>
                  </a:solidFill>
                  <a:latin typeface="Calibri"/>
                  <a:ea typeface="Calibri"/>
                  <a:cs typeface="Calibri"/>
                  <a:sym typeface="Calibri"/>
                </a:rPr>
                <a:t> del </a:t>
              </a:r>
              <a:r>
                <a:rPr lang="en-US" sz="2400" b="0" i="0" u="none" strike="noStrike" cap="none" dirty="0" err="1">
                  <a:solidFill>
                    <a:srgbClr val="44546A"/>
                  </a:solidFill>
                  <a:latin typeface="Calibri"/>
                  <a:ea typeface="Calibri"/>
                  <a:cs typeface="Calibri"/>
                  <a:sym typeface="Calibri"/>
                </a:rPr>
                <a:t>costo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della</a:t>
              </a:r>
              <a:r>
                <a:rPr lang="en-US" sz="2400" b="0" i="0" u="none" strike="noStrike" cap="none" dirty="0">
                  <a:solidFill>
                    <a:srgbClr val="44546A"/>
                  </a:solidFill>
                  <a:latin typeface="Calibri"/>
                  <a:ea typeface="Calibri"/>
                  <a:cs typeface="Calibri"/>
                  <a:sym typeface="Calibri"/>
                </a:rPr>
                <a:t> vita </a:t>
              </a:r>
              <a:endParaRPr sz="2400" b="0" i="0" u="none" strike="noStrike" cap="none" dirty="0">
                <a:solidFill>
                  <a:srgbClr val="44546A"/>
                </a:solidFill>
                <a:latin typeface="Calibri"/>
                <a:ea typeface="Calibri"/>
                <a:cs typeface="Calibri"/>
                <a:sym typeface="Calibri"/>
              </a:endParaRPr>
            </a:p>
          </p:txBody>
        </p:sp>
      </p:grpSp>
      <p:grpSp>
        <p:nvGrpSpPr>
          <p:cNvPr id="187" name="Google Shape;187;p14"/>
          <p:cNvGrpSpPr/>
          <p:nvPr/>
        </p:nvGrpSpPr>
        <p:grpSpPr>
          <a:xfrm>
            <a:off x="2018055" y="4977297"/>
            <a:ext cx="2686291" cy="2177523"/>
            <a:chOff x="1462021" y="2710031"/>
            <a:chExt cx="2710961" cy="1761180"/>
          </a:xfrm>
        </p:grpSpPr>
        <p:sp>
          <p:nvSpPr>
            <p:cNvPr id="188" name="Google Shape;188;p14"/>
            <p:cNvSpPr/>
            <p:nvPr/>
          </p:nvSpPr>
          <p:spPr>
            <a:xfrm>
              <a:off x="1462021" y="2710031"/>
              <a:ext cx="2710961" cy="1761177"/>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txBox="1"/>
            <p:nvPr/>
          </p:nvSpPr>
          <p:spPr>
            <a:xfrm>
              <a:off x="1547983" y="2796011"/>
              <a:ext cx="2542500" cy="167520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err="1">
                  <a:solidFill>
                    <a:srgbClr val="44546A"/>
                  </a:solidFill>
                  <a:latin typeface="Calibri"/>
                  <a:ea typeface="Calibri"/>
                  <a:cs typeface="Calibri"/>
                  <a:sym typeface="Calibri"/>
                </a:rPr>
                <a:t>Finanziamento</a:t>
              </a:r>
              <a:r>
                <a:rPr lang="en-US" sz="2400" b="1" i="0" strike="noStrike" cap="none" dirty="0">
                  <a:solidFill>
                    <a:srgbClr val="44546A"/>
                  </a:solidFill>
                  <a:latin typeface="Calibri"/>
                  <a:ea typeface="Calibri"/>
                  <a:cs typeface="Calibri"/>
                  <a:sym typeface="Calibri"/>
                </a:rPr>
                <a:t> </a:t>
              </a:r>
              <a:r>
                <a:rPr lang="en-US" sz="2400" dirty="0" err="1">
                  <a:solidFill>
                    <a:srgbClr val="44546A"/>
                  </a:solidFill>
                  <a:latin typeface="Calibri"/>
                  <a:ea typeface="Calibri"/>
                  <a:cs typeface="Calibri"/>
                  <a:sym typeface="Calibri"/>
                </a:rPr>
                <a:t>D</a:t>
              </a:r>
              <a:r>
                <a:rPr lang="en-US" sz="2400" i="0" strike="noStrike" cap="none" dirty="0" err="1">
                  <a:solidFill>
                    <a:srgbClr val="44546A"/>
                  </a:solidFill>
                  <a:latin typeface="Calibri"/>
                  <a:ea typeface="Calibri"/>
                  <a:cs typeface="Calibri"/>
                  <a:sym typeface="Calibri"/>
                </a:rPr>
                <a:t>enaro</a:t>
              </a:r>
              <a:r>
                <a:rPr lang="en-US" sz="2400" i="0" strike="noStrike" cap="none" dirty="0">
                  <a:solidFill>
                    <a:srgbClr val="44546A"/>
                  </a:solidFill>
                  <a:latin typeface="Calibri"/>
                  <a:ea typeface="Calibri"/>
                  <a:cs typeface="Calibri"/>
                  <a:sym typeface="Calibri"/>
                </a:rPr>
                <a:t> </a:t>
              </a:r>
              <a:r>
                <a:rPr lang="en-US" sz="2400" i="0" strike="noStrike" cap="none" dirty="0" err="1">
                  <a:solidFill>
                    <a:srgbClr val="44546A"/>
                  </a:solidFill>
                  <a:latin typeface="Calibri"/>
                  <a:ea typeface="Calibri"/>
                  <a:cs typeface="Calibri"/>
                  <a:sym typeface="Calibri"/>
                </a:rPr>
                <a:t>prestato</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dalla</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banca</a:t>
              </a:r>
              <a:r>
                <a:rPr lang="en-US" sz="2400" b="0" i="0" u="none" strike="noStrike" cap="none" dirty="0">
                  <a:solidFill>
                    <a:srgbClr val="1F4E79"/>
                  </a:solidFill>
                  <a:latin typeface="Calibri"/>
                  <a:ea typeface="Calibri"/>
                  <a:cs typeface="Calibri"/>
                  <a:sym typeface="Calibri"/>
                </a:rPr>
                <a:t> o </a:t>
              </a:r>
              <a:r>
                <a:rPr lang="en-US" sz="2400" b="0" i="0" u="none" strike="noStrike" cap="none" dirty="0" err="1">
                  <a:solidFill>
                    <a:srgbClr val="1F4E79"/>
                  </a:solidFill>
                  <a:latin typeface="Calibri"/>
                  <a:ea typeface="Calibri"/>
                  <a:cs typeface="Calibri"/>
                  <a:sym typeface="Calibri"/>
                </a:rPr>
                <a:t>da</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società</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di</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credito</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che</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deve</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essere</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ripagato</a:t>
              </a:r>
              <a:r>
                <a:rPr lang="en-US" sz="2400" b="0" i="0" u="none" strike="noStrike" cap="none" dirty="0">
                  <a:solidFill>
                    <a:srgbClr val="1F4E79"/>
                  </a:solidFill>
                  <a:latin typeface="Calibri"/>
                  <a:ea typeface="Calibri"/>
                  <a:cs typeface="Calibri"/>
                  <a:sym typeface="Calibri"/>
                </a:rPr>
                <a:t> con </a:t>
              </a:r>
              <a:r>
                <a:rPr lang="en-US" sz="2400" b="0" i="0" u="none" strike="noStrike" cap="none" dirty="0" err="1">
                  <a:solidFill>
                    <a:srgbClr val="1F4E79"/>
                  </a:solidFill>
                  <a:latin typeface="Calibri"/>
                  <a:ea typeface="Calibri"/>
                  <a:cs typeface="Calibri"/>
                  <a:sym typeface="Calibri"/>
                </a:rPr>
                <a:t>interessi</a:t>
              </a:r>
              <a:r>
                <a:rPr lang="en-US" sz="2400" b="0" i="0" u="none" strike="noStrike" cap="none" dirty="0">
                  <a:solidFill>
                    <a:srgbClr val="1F4E79"/>
                  </a:solidFill>
                  <a:latin typeface="Calibri"/>
                  <a:ea typeface="Calibri"/>
                  <a:cs typeface="Calibri"/>
                  <a:sym typeface="Calibri"/>
                </a:rPr>
                <a:t> extra</a:t>
              </a:r>
              <a:endParaRPr sz="2400" b="0" i="0" u="none" strike="noStrike" cap="none" dirty="0">
                <a:solidFill>
                  <a:schemeClr val="lt1"/>
                </a:solidFill>
                <a:latin typeface="Arial"/>
                <a:ea typeface="Arial"/>
                <a:cs typeface="Arial"/>
                <a:sym typeface="Arial"/>
              </a:endParaRPr>
            </a:p>
          </p:txBody>
        </p:sp>
      </p:grpSp>
      <p:grpSp>
        <p:nvGrpSpPr>
          <p:cNvPr id="190" name="Google Shape;190;p14"/>
          <p:cNvGrpSpPr/>
          <p:nvPr/>
        </p:nvGrpSpPr>
        <p:grpSpPr>
          <a:xfrm>
            <a:off x="9610866" y="2320135"/>
            <a:ext cx="3621320" cy="2177498"/>
            <a:chOff x="8950693" y="2281868"/>
            <a:chExt cx="2389459" cy="1553148"/>
          </a:xfrm>
        </p:grpSpPr>
        <p:sp>
          <p:nvSpPr>
            <p:cNvPr id="191" name="Google Shape;191;p14"/>
            <p:cNvSpPr/>
            <p:nvPr/>
          </p:nvSpPr>
          <p:spPr>
            <a:xfrm>
              <a:off x="8950693" y="2281868"/>
              <a:ext cx="2389459"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txBox="1"/>
            <p:nvPr/>
          </p:nvSpPr>
          <p:spPr>
            <a:xfrm>
              <a:off x="9026511" y="2357686"/>
              <a:ext cx="2237823"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Budget</a:t>
              </a:r>
              <a:r>
                <a:rPr lang="en-US" sz="2400" b="1" i="0" strike="noStrike" cap="none" dirty="0">
                  <a:solidFill>
                    <a:srgbClr val="44546A"/>
                  </a:solidFill>
                  <a:latin typeface="Calibri"/>
                  <a:ea typeface="Calibri"/>
                  <a:cs typeface="Calibri"/>
                  <a:sym typeface="Calibri"/>
                </a:rPr>
                <a:t> </a:t>
              </a:r>
              <a:r>
                <a:rPr lang="en-US" sz="2400" dirty="0" err="1">
                  <a:solidFill>
                    <a:srgbClr val="44546A"/>
                  </a:solidFill>
                  <a:latin typeface="Calibri"/>
                  <a:ea typeface="Calibri"/>
                  <a:cs typeface="Calibri"/>
                  <a:sym typeface="Calibri"/>
                </a:rPr>
                <a:t>Entrate</a:t>
              </a:r>
              <a:r>
                <a:rPr lang="en-US" sz="2400" dirty="0">
                  <a:solidFill>
                    <a:srgbClr val="44546A"/>
                  </a:solidFill>
                  <a:latin typeface="Calibri"/>
                  <a:ea typeface="Calibri"/>
                  <a:cs typeface="Calibri"/>
                  <a:sym typeface="Calibri"/>
                </a:rPr>
                <a:t> e </a:t>
              </a:r>
              <a:r>
                <a:rPr lang="en-US" sz="2400" dirty="0" err="1">
                  <a:solidFill>
                    <a:srgbClr val="44546A"/>
                  </a:solidFill>
                  <a:latin typeface="Calibri"/>
                  <a:ea typeface="Calibri"/>
                  <a:cs typeface="Calibri"/>
                  <a:sym typeface="Calibri"/>
                </a:rPr>
                <a:t>uscite</a:t>
              </a:r>
              <a:r>
                <a:rPr lang="en-US" sz="2400" b="0" i="0" u="none" strike="noStrike" cap="none" dirty="0">
                  <a:solidFill>
                    <a:srgbClr val="44546A"/>
                  </a:solidFill>
                  <a:latin typeface="Calibri"/>
                  <a:ea typeface="Calibri"/>
                  <a:cs typeface="Calibri"/>
                  <a:sym typeface="Calibri"/>
                </a:rPr>
                <a:t>. Piano </a:t>
              </a:r>
              <a:r>
                <a:rPr lang="en-US" sz="2400" b="0" i="0" u="none" strike="noStrike" cap="none" dirty="0" err="1">
                  <a:solidFill>
                    <a:srgbClr val="44546A"/>
                  </a:solidFill>
                  <a:latin typeface="Calibri"/>
                  <a:ea typeface="Calibri"/>
                  <a:cs typeface="Calibri"/>
                  <a:sym typeface="Calibri"/>
                </a:rPr>
                <a:t>che</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stabilisce</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quanto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denaro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dovrebbe</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essere</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speso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settimanalmente</a:t>
              </a:r>
              <a:r>
                <a:rPr lang="en-US" sz="2400" b="0" i="0" u="none" strike="noStrike" cap="none" dirty="0">
                  <a:solidFill>
                    <a:srgbClr val="44546A"/>
                  </a:solidFill>
                  <a:latin typeface="Calibri"/>
                  <a:ea typeface="Calibri"/>
                  <a:cs typeface="Calibri"/>
                  <a:sym typeface="Calibri"/>
                </a:rPr>
                <a:t> o </a:t>
              </a:r>
              <a:r>
                <a:rPr lang="en-US" sz="2400" b="0" i="0" u="none" strike="noStrike" cap="none" dirty="0" err="1">
                  <a:solidFill>
                    <a:srgbClr val="44546A"/>
                  </a:solidFill>
                  <a:latin typeface="Calibri"/>
                  <a:ea typeface="Calibri"/>
                  <a:cs typeface="Calibri"/>
                  <a:sym typeface="Calibri"/>
                </a:rPr>
                <a:t>mensilmente</a:t>
              </a:r>
              <a:endParaRPr sz="2400" dirty="0"/>
            </a:p>
            <a:p>
              <a:pPr marL="0" marR="0" lvl="0" indent="0" algn="l" rtl="0">
                <a:lnSpc>
                  <a:spcPct val="100000"/>
                </a:lnSpc>
                <a:spcBef>
                  <a:spcPts val="0"/>
                </a:spcBef>
                <a:spcAft>
                  <a:spcPts val="0"/>
                </a:spcAft>
                <a:buNone/>
              </a:pPr>
              <a:br>
                <a:rPr lang="en-US" sz="2800" b="0" i="0" u="none" strike="noStrike" cap="none" dirty="0">
                  <a:solidFill>
                    <a:schemeClr val="lt1"/>
                  </a:solidFill>
                  <a:latin typeface="Arial"/>
                  <a:ea typeface="Arial"/>
                  <a:cs typeface="Arial"/>
                  <a:sym typeface="Arial"/>
                </a:rPr>
              </a:br>
              <a:endParaRPr sz="2000" b="0" i="0" u="none" strike="noStrike" cap="none" dirty="0">
                <a:solidFill>
                  <a:schemeClr val="lt1"/>
                </a:solidFill>
                <a:latin typeface="Arial"/>
                <a:ea typeface="Arial"/>
                <a:cs typeface="Arial"/>
                <a:sym typeface="Arial"/>
              </a:endParaRPr>
            </a:p>
          </p:txBody>
        </p:sp>
      </p:grpSp>
      <p:grpSp>
        <p:nvGrpSpPr>
          <p:cNvPr id="193" name="Google Shape;193;p14"/>
          <p:cNvGrpSpPr/>
          <p:nvPr/>
        </p:nvGrpSpPr>
        <p:grpSpPr>
          <a:xfrm>
            <a:off x="1182038" y="2199702"/>
            <a:ext cx="3378605" cy="2335530"/>
            <a:chOff x="9220398" y="4249638"/>
            <a:chExt cx="2191612" cy="1553148"/>
          </a:xfrm>
        </p:grpSpPr>
        <p:sp>
          <p:nvSpPr>
            <p:cNvPr id="194" name="Google Shape;194;p14"/>
            <p:cNvSpPr/>
            <p:nvPr/>
          </p:nvSpPr>
          <p:spPr>
            <a:xfrm>
              <a:off x="9220398" y="4249638"/>
              <a:ext cx="2191612"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txBox="1"/>
            <p:nvPr/>
          </p:nvSpPr>
          <p:spPr>
            <a:xfrm>
              <a:off x="9296216" y="4325456"/>
              <a:ext cx="2039976"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err="1">
                  <a:solidFill>
                    <a:srgbClr val="44546A"/>
                  </a:solidFill>
                  <a:latin typeface="Calibri"/>
                  <a:ea typeface="Calibri"/>
                  <a:cs typeface="Calibri"/>
                  <a:sym typeface="Calibri"/>
                </a:rPr>
                <a:t>Interesse</a:t>
              </a:r>
              <a:r>
                <a:rPr lang="en-US" sz="2400" b="1" i="0" strike="noStrike" cap="none" dirty="0">
                  <a:solidFill>
                    <a:srgbClr val="44546A"/>
                  </a:solidFill>
                  <a:latin typeface="Calibri"/>
                  <a:ea typeface="Calibri"/>
                  <a:cs typeface="Calibri"/>
                  <a:sym typeface="Calibri"/>
                </a:rPr>
                <a:t> </a:t>
              </a:r>
              <a:r>
                <a:rPr lang="en-US" sz="2400" i="0" strike="noStrike" cap="none" dirty="0" err="1">
                  <a:solidFill>
                    <a:srgbClr val="44546A"/>
                  </a:solidFill>
                  <a:latin typeface="Calibri"/>
                  <a:ea typeface="Calibri"/>
                  <a:cs typeface="Calibri"/>
                  <a:sym typeface="Calibri"/>
                </a:rPr>
                <a:t>Denaro</a:t>
              </a:r>
              <a:r>
                <a:rPr lang="en-US" sz="2400" i="0" strike="noStrike" cap="none" dirty="0">
                  <a:solidFill>
                    <a:srgbClr val="44546A"/>
                  </a:solidFill>
                  <a:latin typeface="Calibri"/>
                  <a:ea typeface="Calibri"/>
                  <a:cs typeface="Calibri"/>
                  <a:sym typeface="Calibri"/>
                </a:rPr>
                <a:t> </a:t>
              </a:r>
              <a:r>
                <a:rPr lang="en-US" sz="2400" i="0" strike="noStrike" cap="none" dirty="0" err="1">
                  <a:solidFill>
                    <a:srgbClr val="44546A"/>
                  </a:solidFill>
                  <a:latin typeface="Calibri"/>
                  <a:ea typeface="Calibri"/>
                  <a:cs typeface="Calibri"/>
                  <a:sym typeface="Calibri"/>
                </a:rPr>
                <a:t>che</a:t>
              </a:r>
              <a:r>
                <a:rPr lang="en-US" sz="2400" i="0" strike="noStrike" cap="none" dirty="0">
                  <a:solidFill>
                    <a:srgbClr val="44546A"/>
                  </a:solidFill>
                  <a:latin typeface="Calibri"/>
                  <a:ea typeface="Calibri"/>
                  <a:cs typeface="Calibri"/>
                  <a:sym typeface="Calibri"/>
                </a:rPr>
                <a:t> </a:t>
              </a:r>
              <a:r>
                <a:rPr lang="en-US" sz="2400" i="0" strike="noStrike" cap="none" dirty="0" err="1">
                  <a:solidFill>
                    <a:srgbClr val="44546A"/>
                  </a:solidFill>
                  <a:latin typeface="Calibri"/>
                  <a:ea typeface="Calibri"/>
                  <a:cs typeface="Calibri"/>
                  <a:sym typeface="Calibri"/>
                </a:rPr>
                <a:t>una</a:t>
              </a:r>
              <a:r>
                <a:rPr lang="en-US" sz="2400" i="0" strike="noStrike" cap="none" dirty="0">
                  <a:solidFill>
                    <a:srgbClr val="44546A"/>
                  </a:solidFill>
                  <a:latin typeface="Calibri"/>
                  <a:ea typeface="Calibri"/>
                  <a:cs typeface="Calibri"/>
                  <a:sym typeface="Calibri"/>
                </a:rPr>
                <a:t> persona </a:t>
              </a:r>
              <a:r>
                <a:rPr lang="en-US" sz="2400" b="0" i="0" u="none" strike="noStrike" cap="none" dirty="0" err="1">
                  <a:solidFill>
                    <a:srgbClr val="44546A"/>
                  </a:solidFill>
                  <a:latin typeface="Calibri"/>
                  <a:ea typeface="Calibri"/>
                  <a:cs typeface="Calibri"/>
                  <a:sym typeface="Calibri"/>
                </a:rPr>
                <a:t>paga</a:t>
              </a:r>
              <a:r>
                <a:rPr lang="en-US" sz="2400" b="0" i="0" u="none" strike="noStrike" cap="none" dirty="0">
                  <a:solidFill>
                    <a:srgbClr val="44546A"/>
                  </a:solidFill>
                  <a:latin typeface="Calibri"/>
                  <a:ea typeface="Calibri"/>
                  <a:cs typeface="Calibri"/>
                  <a:sym typeface="Calibri"/>
                </a:rPr>
                <a:t> per aver </a:t>
              </a:r>
              <a:r>
                <a:rPr lang="en-US" sz="2400" b="0" i="0" u="none" strike="noStrike" cap="none" dirty="0" err="1">
                  <a:solidFill>
                    <a:srgbClr val="44546A"/>
                  </a:solidFill>
                  <a:latin typeface="Calibri"/>
                  <a:ea typeface="Calibri"/>
                  <a:cs typeface="Calibri"/>
                  <a:sym typeface="Calibri"/>
                </a:rPr>
                <a:t>chiesto</a:t>
              </a:r>
              <a:r>
                <a:rPr lang="en-US" sz="2400" b="0" i="0" u="none" strike="noStrike" cap="none" dirty="0">
                  <a:solidFill>
                    <a:srgbClr val="44546A"/>
                  </a:solidFill>
                  <a:latin typeface="Calibri"/>
                  <a:ea typeface="Calibri"/>
                  <a:cs typeface="Calibri"/>
                  <a:sym typeface="Calibri"/>
                </a:rPr>
                <a:t> un </a:t>
              </a:r>
              <a:r>
                <a:rPr lang="en-US" sz="2400" b="0" i="0" u="none" strike="noStrike" cap="none" dirty="0" err="1">
                  <a:solidFill>
                    <a:srgbClr val="44546A"/>
                  </a:solidFill>
                  <a:latin typeface="Calibri"/>
                  <a:ea typeface="Calibri"/>
                  <a:cs typeface="Calibri"/>
                  <a:sym typeface="Calibri"/>
                </a:rPr>
                <a:t>prestito</a:t>
              </a:r>
              <a:r>
                <a:rPr lang="en-US" sz="2400" b="0" i="0" u="none" strike="noStrike" cap="none" dirty="0">
                  <a:solidFill>
                    <a:srgbClr val="44546A"/>
                  </a:solidFill>
                  <a:latin typeface="Calibri"/>
                  <a:ea typeface="Calibri"/>
                  <a:cs typeface="Calibri"/>
                  <a:sym typeface="Calibri"/>
                </a:rPr>
                <a:t> o </a:t>
              </a:r>
              <a:r>
                <a:rPr lang="en-US" sz="2400" b="0" i="0" u="none" strike="noStrike" cap="none" dirty="0" err="1">
                  <a:solidFill>
                    <a:srgbClr val="44546A"/>
                  </a:solidFill>
                  <a:latin typeface="Calibri"/>
                  <a:ea typeface="Calibri"/>
                  <a:cs typeface="Calibri"/>
                  <a:sym typeface="Calibri"/>
                </a:rPr>
                <a:t>denaro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che</a:t>
              </a:r>
              <a:r>
                <a:rPr lang="en-US" sz="2400" b="0" i="0" u="none" strike="noStrike" cap="none" dirty="0">
                  <a:solidFill>
                    <a:srgbClr val="44546A"/>
                  </a:solidFill>
                  <a:latin typeface="Calibri"/>
                  <a:ea typeface="Calibri"/>
                  <a:cs typeface="Calibri"/>
                  <a:sym typeface="Calibri"/>
                </a:rPr>
                <a:t> la </a:t>
              </a:r>
              <a:r>
                <a:rPr lang="en-US" sz="2400" b="0" i="0" u="none" strike="noStrike" cap="none" dirty="0" err="1">
                  <a:solidFill>
                    <a:srgbClr val="44546A"/>
                  </a:solidFill>
                  <a:latin typeface="Calibri"/>
                  <a:ea typeface="Calibri"/>
                  <a:cs typeface="Calibri"/>
                  <a:sym typeface="Calibri"/>
                </a:rPr>
                <a:t>banca</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paga</a:t>
              </a:r>
              <a:r>
                <a:rPr lang="en-US" sz="2400" b="0" i="0" u="none" strike="noStrike" cap="none" dirty="0">
                  <a:solidFill>
                    <a:srgbClr val="44546A"/>
                  </a:solidFill>
                  <a:latin typeface="Calibri"/>
                  <a:ea typeface="Calibri"/>
                  <a:cs typeface="Calibri"/>
                  <a:sym typeface="Calibri"/>
                </a:rPr>
                <a:t> ad </a:t>
              </a:r>
              <a:r>
                <a:rPr lang="en-US" sz="2400" b="0" i="0" u="none" strike="noStrike" cap="none" dirty="0" err="1">
                  <a:solidFill>
                    <a:srgbClr val="44546A"/>
                  </a:solidFill>
                  <a:latin typeface="Calibri"/>
                  <a:ea typeface="Calibri"/>
                  <a:cs typeface="Calibri"/>
                  <a:sym typeface="Calibri"/>
                </a:rPr>
                <a:t>una</a:t>
              </a:r>
              <a:r>
                <a:rPr lang="en-US" sz="2400" b="0" i="0" u="none" strike="noStrike" cap="none" dirty="0">
                  <a:solidFill>
                    <a:srgbClr val="44546A"/>
                  </a:solidFill>
                  <a:latin typeface="Calibri"/>
                  <a:ea typeface="Calibri"/>
                  <a:cs typeface="Calibri"/>
                  <a:sym typeface="Calibri"/>
                </a:rPr>
                <a:t> persona </a:t>
              </a:r>
              <a:r>
                <a:rPr lang="en-US" sz="2400" b="0" i="0" u="none" strike="noStrike" cap="none" dirty="0" err="1">
                  <a:solidFill>
                    <a:srgbClr val="44546A"/>
                  </a:solidFill>
                  <a:latin typeface="Calibri"/>
                  <a:ea typeface="Calibri"/>
                  <a:cs typeface="Calibri"/>
                  <a:sym typeface="Calibri"/>
                </a:rPr>
                <a:t>quando</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questa</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deposita</a:t>
              </a:r>
              <a:r>
                <a:rPr lang="en-US" sz="2400" b="0" i="0" u="none"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soldi</a:t>
              </a:r>
              <a:r>
                <a:rPr lang="en-US" sz="2400" b="0" i="0" u="none" strike="noStrike" cap="none" dirty="0">
                  <a:solidFill>
                    <a:srgbClr val="44546A"/>
                  </a:solidFill>
                  <a:latin typeface="Calibri"/>
                  <a:ea typeface="Calibri"/>
                  <a:cs typeface="Calibri"/>
                  <a:sym typeface="Calibri"/>
                </a:rPr>
                <a:t> in </a:t>
              </a:r>
              <a:r>
                <a:rPr lang="en-US" sz="2400" b="0" i="0" u="none" strike="noStrike" cap="none" dirty="0" err="1">
                  <a:solidFill>
                    <a:srgbClr val="44546A"/>
                  </a:solidFill>
                  <a:latin typeface="Calibri"/>
                  <a:ea typeface="Calibri"/>
                  <a:cs typeface="Calibri"/>
                  <a:sym typeface="Calibri"/>
                </a:rPr>
                <a:t>banca</a:t>
              </a:r>
              <a:r>
                <a:rPr lang="en-US" sz="2400" b="0" i="0" u="none" strike="noStrike" cap="none" dirty="0">
                  <a:solidFill>
                    <a:srgbClr val="44546A"/>
                  </a:solidFill>
                  <a:latin typeface="Calibri"/>
                  <a:ea typeface="Calibri"/>
                  <a:cs typeface="Calibri"/>
                  <a:sym typeface="Calibri"/>
                </a:rPr>
                <a:t> </a:t>
              </a:r>
              <a:endParaRPr sz="2400" b="0" i="0" u="none" strike="noStrike" cap="none" dirty="0">
                <a:solidFill>
                  <a:srgbClr val="44546A"/>
                </a:solidFill>
                <a:latin typeface="Calibri"/>
                <a:ea typeface="Calibri"/>
                <a:cs typeface="Calibri"/>
                <a:sym typeface="Calibri"/>
              </a:endParaRPr>
            </a:p>
          </p:txBody>
        </p:sp>
      </p:grpSp>
      <p:pic>
        <p:nvPicPr>
          <p:cNvPr id="196" name="Google Shape;196;p14"/>
          <p:cNvPicPr preferRelativeResize="0"/>
          <p:nvPr/>
        </p:nvPicPr>
        <p:blipFill rotWithShape="1">
          <a:blip r:embed="rId3">
            <a:alphaModFix/>
          </a:blip>
          <a:srcRect/>
          <a:stretch/>
        </p:blipFill>
        <p:spPr>
          <a:xfrm>
            <a:off x="5206797" y="2674428"/>
            <a:ext cx="3378605" cy="2388674"/>
          </a:xfrm>
          <a:prstGeom prst="rect">
            <a:avLst/>
          </a:prstGeom>
          <a:noFill/>
          <a:ln>
            <a:noFill/>
          </a:ln>
        </p:spPr>
      </p:pic>
      <p:sp>
        <p:nvSpPr>
          <p:cNvPr id="197" name="Google Shape;197;p14"/>
          <p:cNvSpPr txBox="1">
            <a:spLocks noGrp="1"/>
          </p:cNvSpPr>
          <p:nvPr>
            <p:ph type="title"/>
          </p:nvPr>
        </p:nvSpPr>
        <p:spPr>
          <a:xfrm>
            <a:off x="1169473" y="507461"/>
            <a:ext cx="2197670"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ts val="3600"/>
              <a:buFont typeface="Calibri"/>
              <a:buNone/>
            </a:pPr>
            <a:r>
              <a:rPr lang="en-US" sz="3200" dirty="0" err="1"/>
              <a:t>Concetti</a:t>
            </a:r>
            <a:endParaRPr sz="3200" dirty="0"/>
          </a:p>
        </p:txBody>
      </p:sp>
      <p:grpSp>
        <p:nvGrpSpPr>
          <p:cNvPr id="198" name="Google Shape;198;p14"/>
          <p:cNvGrpSpPr/>
          <p:nvPr/>
        </p:nvGrpSpPr>
        <p:grpSpPr>
          <a:xfrm>
            <a:off x="5550142" y="5704115"/>
            <a:ext cx="3302383" cy="1470562"/>
            <a:chOff x="1290386" y="5382236"/>
            <a:chExt cx="3399962" cy="1553148"/>
          </a:xfrm>
        </p:grpSpPr>
        <p:sp>
          <p:nvSpPr>
            <p:cNvPr id="199" name="Google Shape;199;p14"/>
            <p:cNvSpPr/>
            <p:nvPr/>
          </p:nvSpPr>
          <p:spPr>
            <a:xfrm>
              <a:off x="1290386" y="5382236"/>
              <a:ext cx="3324144"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txBox="1"/>
            <p:nvPr/>
          </p:nvSpPr>
          <p:spPr>
            <a:xfrm>
              <a:off x="1366204" y="5458056"/>
              <a:ext cx="3324144" cy="140151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err="1">
                  <a:solidFill>
                    <a:srgbClr val="44546A"/>
                  </a:solidFill>
                  <a:latin typeface="Calibri"/>
                  <a:ea typeface="Calibri"/>
                  <a:cs typeface="Calibri"/>
                  <a:sym typeface="Calibri"/>
                </a:rPr>
                <a:t>Contanti</a:t>
              </a:r>
              <a:r>
                <a:rPr lang="en-US" sz="2400" b="1" i="0" u="sng" strike="noStrike" cap="none" dirty="0">
                  <a:solidFill>
                    <a:srgbClr val="44546A"/>
                  </a:solidFill>
                  <a:latin typeface="Calibri"/>
                  <a:ea typeface="Calibri"/>
                  <a:cs typeface="Calibri"/>
                  <a:sym typeface="Calibri"/>
                </a:rPr>
                <a:t> o </a:t>
              </a:r>
              <a:r>
                <a:rPr lang="en-US" sz="2400" b="1" i="0" u="sng" strike="noStrike" cap="none" dirty="0" err="1">
                  <a:solidFill>
                    <a:srgbClr val="44546A"/>
                  </a:solidFill>
                  <a:latin typeface="Calibri"/>
                  <a:ea typeface="Calibri"/>
                  <a:cs typeface="Calibri"/>
                  <a:sym typeface="Calibri"/>
                </a:rPr>
                <a:t>Carta</a:t>
              </a:r>
              <a:r>
                <a:rPr lang="en-US" sz="2400" b="1" i="0" u="sng" strike="noStrike" cap="none" dirty="0">
                  <a:solidFill>
                    <a:srgbClr val="44546A"/>
                  </a:solidFill>
                  <a:latin typeface="Calibri"/>
                  <a:ea typeface="Calibri"/>
                  <a:cs typeface="Calibri"/>
                  <a:sym typeface="Calibri"/>
                </a:rPr>
                <a:t> </a:t>
              </a:r>
              <a:r>
                <a:rPr lang="en-US" sz="2400" b="1" i="0" u="sng" strike="noStrike" cap="none" dirty="0" err="1">
                  <a:solidFill>
                    <a:srgbClr val="44546A"/>
                  </a:solidFill>
                  <a:latin typeface="Calibri"/>
                  <a:ea typeface="Calibri"/>
                  <a:cs typeface="Calibri"/>
                  <a:sym typeface="Calibri"/>
                </a:rPr>
                <a:t>di</a:t>
              </a:r>
              <a:r>
                <a:rPr lang="en-US" sz="2400" b="1" i="0" u="sng" strike="noStrike" cap="none" dirty="0">
                  <a:solidFill>
                    <a:srgbClr val="44546A"/>
                  </a:solidFill>
                  <a:latin typeface="Calibri"/>
                  <a:ea typeface="Calibri"/>
                  <a:cs typeface="Calibri"/>
                  <a:sym typeface="Calibri"/>
                </a:rPr>
                <a:t> </a:t>
              </a:r>
              <a:r>
                <a:rPr lang="en-US" sz="2400" b="1" i="0" u="sng" strike="noStrike" cap="none" dirty="0" err="1">
                  <a:solidFill>
                    <a:srgbClr val="44546A"/>
                  </a:solidFill>
                  <a:latin typeface="Calibri"/>
                  <a:ea typeface="Calibri"/>
                  <a:cs typeface="Calibri"/>
                  <a:sym typeface="Calibri"/>
                </a:rPr>
                <a:t>Debito</a:t>
              </a:r>
              <a:r>
                <a:rPr lang="en-US" sz="2400" b="1" i="0" u="sng" strike="noStrike" cap="none" dirty="0">
                  <a:solidFill>
                    <a:srgbClr val="44546A"/>
                  </a:solidFill>
                  <a:latin typeface="Calibri"/>
                  <a:ea typeface="Calibri"/>
                  <a:cs typeface="Calibri"/>
                  <a:sym typeface="Calibri"/>
                </a:rPr>
                <a:t>  </a:t>
              </a:r>
              <a:endParaRPr sz="2400" b="0" i="0" u="none" strike="noStrike" cap="none" dirty="0">
                <a:solidFill>
                  <a:schemeClr val="lt1"/>
                </a:solidFill>
                <a:latin typeface="Arial"/>
                <a:ea typeface="Arial"/>
                <a:cs typeface="Arial"/>
                <a:sym typeface="Arial"/>
              </a:endParaRPr>
            </a:p>
            <a:p>
              <a:pPr marL="228600" marR="0" lvl="1" indent="-228600" algn="l" rtl="0">
                <a:lnSpc>
                  <a:spcPct val="90000"/>
                </a:lnSpc>
                <a:spcBef>
                  <a:spcPts val="700"/>
                </a:spcBef>
                <a:spcAft>
                  <a:spcPts val="0"/>
                </a:spcAft>
                <a:buClr>
                  <a:srgbClr val="44546A"/>
                </a:buClr>
                <a:buSzPts val="3200"/>
                <a:buFont typeface="Calibri"/>
                <a:buNone/>
              </a:pPr>
              <a:r>
                <a:rPr lang="en-US" sz="2400" b="0" i="0" u="none" strike="noStrike" cap="none" dirty="0">
                  <a:solidFill>
                    <a:srgbClr val="1F4E79"/>
                  </a:solidFill>
                  <a:latin typeface="Calibri"/>
                  <a:ea typeface="Calibri"/>
                  <a:cs typeface="Calibri"/>
                  <a:sym typeface="Calibri"/>
                </a:rPr>
                <a:t>Per </a:t>
              </a:r>
              <a:r>
                <a:rPr lang="en-US" sz="2400" b="0" i="0" u="none" strike="noStrike" cap="none" dirty="0" err="1">
                  <a:solidFill>
                    <a:srgbClr val="1F4E79"/>
                  </a:solidFill>
                  <a:latin typeface="Calibri"/>
                  <a:ea typeface="Calibri"/>
                  <a:cs typeface="Calibri"/>
                  <a:sym typeface="Calibri"/>
                </a:rPr>
                <a:t>pagare</a:t>
              </a:r>
              <a:r>
                <a:rPr lang="en-US" sz="2400" b="0" i="0" u="none" strike="noStrike" cap="none" dirty="0">
                  <a:solidFill>
                    <a:srgbClr val="1F4E79"/>
                  </a:solidFill>
                  <a:latin typeface="Calibri"/>
                  <a:ea typeface="Calibri"/>
                  <a:cs typeface="Calibri"/>
                  <a:sym typeface="Calibri"/>
                </a:rPr>
                <a:t> </a:t>
              </a:r>
              <a:r>
                <a:rPr lang="en-US" sz="2400" b="0" i="0" u="none" strike="noStrike" cap="none" dirty="0" err="1">
                  <a:solidFill>
                    <a:srgbClr val="1F4E79"/>
                  </a:solidFill>
                  <a:latin typeface="Calibri"/>
                  <a:ea typeface="Calibri"/>
                  <a:cs typeface="Calibri"/>
                  <a:sym typeface="Calibri"/>
                </a:rPr>
                <a:t>beni</a:t>
              </a:r>
              <a:r>
                <a:rPr lang="en-US" sz="2400" b="0" i="0" u="none" strike="noStrike" cap="none" dirty="0">
                  <a:solidFill>
                    <a:srgbClr val="1F4E79"/>
                  </a:solidFill>
                  <a:latin typeface="Calibri"/>
                  <a:ea typeface="Calibri"/>
                  <a:cs typeface="Calibri"/>
                  <a:sym typeface="Calibri"/>
                </a:rPr>
                <a:t> o </a:t>
              </a:r>
              <a:r>
                <a:rPr lang="en-US" sz="2400" b="0" i="0" u="none" strike="noStrike" cap="none" dirty="0" err="1">
                  <a:solidFill>
                    <a:srgbClr val="1F4E79"/>
                  </a:solidFill>
                  <a:latin typeface="Calibri"/>
                  <a:ea typeface="Calibri"/>
                  <a:cs typeface="Calibri"/>
                  <a:sym typeface="Calibri"/>
                </a:rPr>
                <a:t>servizi</a:t>
              </a:r>
              <a:r>
                <a:rPr lang="en-US" sz="2400" b="0" i="0" u="none" strike="noStrike" cap="none" dirty="0">
                  <a:solidFill>
                    <a:srgbClr val="1F4E79"/>
                  </a:solidFill>
                  <a:latin typeface="Calibri"/>
                  <a:ea typeface="Calibri"/>
                  <a:cs typeface="Calibri"/>
                  <a:sym typeface="Calibri"/>
                </a:rPr>
                <a:t> </a:t>
              </a:r>
              <a:endParaRPr sz="2400" b="0" i="0" u="none" strike="noStrike" cap="none" dirty="0">
                <a:solidFill>
                  <a:srgbClr val="44546A"/>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C1B57B-FA0D-F6B4-5DB6-2131C915BEAF}"/>
              </a:ext>
            </a:extLst>
          </p:cNvPr>
          <p:cNvSpPr>
            <a:spLocks noGrp="1"/>
          </p:cNvSpPr>
          <p:nvPr>
            <p:ph type="title"/>
          </p:nvPr>
        </p:nvSpPr>
        <p:spPr>
          <a:xfrm>
            <a:off x="501464" y="819781"/>
            <a:ext cx="12330002" cy="720001"/>
          </a:xfrm>
        </p:spPr>
        <p:txBody>
          <a:bodyPr>
            <a:noAutofit/>
          </a:bodyPr>
          <a:lstStyle/>
          <a:p>
            <a:r>
              <a:rPr lang="en-GB" sz="3200" dirty="0" err="1"/>
              <a:t>Attività</a:t>
            </a:r>
            <a:r>
              <a:rPr lang="en-GB" sz="3200" dirty="0"/>
              <a:t> M2.3</a:t>
            </a:r>
            <a:br>
              <a:rPr lang="en-GB" sz="3200" dirty="0"/>
            </a:br>
            <a:r>
              <a:rPr lang="en-GB" sz="3200" dirty="0" err="1"/>
              <a:t>L’App</a:t>
            </a:r>
            <a:r>
              <a:rPr lang="en-GB" sz="3200" dirty="0"/>
              <a:t> Money Matters</a:t>
            </a:r>
          </a:p>
        </p:txBody>
      </p:sp>
      <p:sp>
        <p:nvSpPr>
          <p:cNvPr id="4" name="Text Placeholder 3">
            <a:extLst>
              <a:ext uri="{FF2B5EF4-FFF2-40B4-BE49-F238E27FC236}">
                <a16:creationId xmlns:a16="http://schemas.microsoft.com/office/drawing/2014/main" id="{81E6CD16-31F4-BA85-9043-3118259EED52}"/>
              </a:ext>
            </a:extLst>
          </p:cNvPr>
          <p:cNvSpPr>
            <a:spLocks noGrp="1"/>
          </p:cNvSpPr>
          <p:nvPr>
            <p:ph type="body" idx="2"/>
          </p:nvPr>
        </p:nvSpPr>
        <p:spPr>
          <a:xfrm>
            <a:off x="500064" y="1815189"/>
            <a:ext cx="12331542" cy="602890"/>
          </a:xfrm>
        </p:spPr>
        <p:txBody>
          <a:bodyPr>
            <a:normAutofit/>
          </a:bodyPr>
          <a:lstStyle/>
          <a:p>
            <a:r>
              <a:rPr lang="en-GB" dirty="0" err="1"/>
              <a:t>Esaminare</a:t>
            </a:r>
            <a:r>
              <a:rPr lang="en-GB" dirty="0"/>
              <a:t> </a:t>
            </a:r>
            <a:r>
              <a:rPr lang="en-GB" dirty="0" err="1"/>
              <a:t>l’App</a:t>
            </a:r>
            <a:r>
              <a:rPr lang="en-GB" dirty="0"/>
              <a:t> Money Matters </a:t>
            </a:r>
            <a:r>
              <a:rPr lang="en-GB" dirty="0" err="1"/>
              <a:t>ed</a:t>
            </a:r>
            <a:r>
              <a:rPr lang="en-GB" dirty="0"/>
              <a:t> </a:t>
            </a:r>
            <a:r>
              <a:rPr lang="en-GB" dirty="0" err="1"/>
              <a:t>introdurre</a:t>
            </a:r>
            <a:r>
              <a:rPr lang="en-GB" dirty="0"/>
              <a:t> la </a:t>
            </a:r>
            <a:r>
              <a:rPr lang="en-GB" dirty="0" err="1"/>
              <a:t>terminologia</a:t>
            </a:r>
            <a:r>
              <a:rPr lang="en-GB" dirty="0"/>
              <a:t> </a:t>
            </a:r>
            <a:r>
              <a:rPr lang="en-GB" dirty="0" err="1"/>
              <a:t>inerente</a:t>
            </a:r>
            <a:r>
              <a:rPr lang="en-GB" dirty="0"/>
              <a:t> </a:t>
            </a:r>
            <a:r>
              <a:rPr lang="en-GB" dirty="0" err="1"/>
              <a:t>l’attività</a:t>
            </a:r>
            <a:endParaRPr lang="en-GB" dirty="0"/>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DFC1074A-8E43-5741-6BE0-09E2A00AED81}"/>
              </a:ext>
            </a:extLst>
          </p:cNvPr>
          <p:cNvPicPr>
            <a:picLocks noChangeAspect="1"/>
          </p:cNvPicPr>
          <p:nvPr/>
        </p:nvPicPr>
        <p:blipFill>
          <a:blip r:embed="rId2"/>
          <a:stretch>
            <a:fillRect/>
          </a:stretch>
        </p:blipFill>
        <p:spPr>
          <a:xfrm>
            <a:off x="4197349" y="3199062"/>
            <a:ext cx="4476041" cy="2973137"/>
          </a:xfrm>
          <a:prstGeom prst="rect">
            <a:avLst/>
          </a:prstGeom>
        </p:spPr>
      </p:pic>
    </p:spTree>
    <p:extLst>
      <p:ext uri="{BB962C8B-B14F-4D97-AF65-F5344CB8AC3E}">
        <p14:creationId xmlns:p14="http://schemas.microsoft.com/office/powerpoint/2010/main" val="970079731"/>
      </p:ext>
    </p:extLst>
  </p:cSld>
  <p:clrMapOvr>
    <a:masterClrMapping/>
  </p:clrMapOvr>
</p:sld>
</file>

<file path=ppt/theme/theme1.xml><?xml version="1.0" encoding="utf-8"?>
<a:theme xmlns:a="http://schemas.openxmlformats.org/drawingml/2006/main" name="CARDET Course template">
  <a:themeElements>
    <a:clrScheme name="CARDET Course template">
      <a:dk1>
        <a:srgbClr val="374856"/>
      </a:dk1>
      <a:lt1>
        <a:srgbClr val="FFFFFF"/>
      </a:lt1>
      <a:dk2>
        <a:srgbClr val="A7A7A7"/>
      </a:dk2>
      <a:lt2>
        <a:srgbClr val="535353"/>
      </a:lt2>
      <a:accent1>
        <a:srgbClr val="FAA337"/>
      </a:accent1>
      <a:accent2>
        <a:srgbClr val="0A9A8F"/>
      </a:accent2>
      <a:accent3>
        <a:srgbClr val="3A48F9"/>
      </a:accent3>
      <a:accent4>
        <a:srgbClr val="065650"/>
      </a:accent4>
      <a:accent5>
        <a:srgbClr val="4472C4"/>
      </a:accent5>
      <a:accent6>
        <a:srgbClr val="8C5B1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RDET Course template">
  <a:themeElements>
    <a:clrScheme name="CARDET Course template">
      <a:dk1>
        <a:srgbClr val="000000"/>
      </a:dk1>
      <a:lt1>
        <a:srgbClr val="FFFFFF"/>
      </a:lt1>
      <a:dk2>
        <a:srgbClr val="A7A7A7"/>
      </a:dk2>
      <a:lt2>
        <a:srgbClr val="535353"/>
      </a:lt2>
      <a:accent1>
        <a:srgbClr val="FAA337"/>
      </a:accent1>
      <a:accent2>
        <a:srgbClr val="0A9A8F"/>
      </a:accent2>
      <a:accent3>
        <a:srgbClr val="3A48F9"/>
      </a:accent3>
      <a:accent4>
        <a:srgbClr val="065650"/>
      </a:accent4>
      <a:accent5>
        <a:srgbClr val="4472C4"/>
      </a:accent5>
      <a:accent6>
        <a:srgbClr val="8C5B1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949</Words>
  <Application>Microsoft Office PowerPoint</Application>
  <PresentationFormat>Personalizzato</PresentationFormat>
  <Paragraphs>95</Paragraphs>
  <Slides>18</Slides>
  <Notes>14</Notes>
  <HiddenSlides>0</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18</vt:i4>
      </vt:variant>
    </vt:vector>
  </HeadingPairs>
  <TitlesOfParts>
    <vt:vector size="25" baseType="lpstr">
      <vt:lpstr>Arial</vt:lpstr>
      <vt:lpstr>Open Sans</vt:lpstr>
      <vt:lpstr>Calibri</vt:lpstr>
      <vt:lpstr>Helvetica Neue</vt:lpstr>
      <vt:lpstr>Noto Sans Symbols</vt:lpstr>
      <vt:lpstr>CARDET Course template</vt:lpstr>
      <vt:lpstr>CARDET Course template</vt:lpstr>
      <vt:lpstr>  Educazione Finanziaria per le Famiglie</vt:lpstr>
      <vt:lpstr>Lo scopo del modulo è quello di individuare la terminologia ed i concetti finanziari principali e di valutare i rapporti finanziari nelle varie comunità</vt:lpstr>
      <vt:lpstr>    Modulo 2  Mappa Concettuale della Sessione</vt:lpstr>
      <vt:lpstr>Attività di Riscaldamento M2.1   Presentazione e condivisione di idee</vt:lpstr>
      <vt:lpstr>Linguaggio e Terminologia Finanziaria Principali</vt:lpstr>
      <vt:lpstr>Attività M2.2 Terminologia Finanziaria  La Terminologia Finanziaria è una risorsa che puoi usare con I tuoi studenti per valutare la loro conoscenza in materia   I partecipanti possono individuare termini e concetti finanziari conosciuti sfruttando le dispense M2.2    </vt:lpstr>
      <vt:lpstr>Concetti</vt:lpstr>
      <vt:lpstr>Concetti</vt:lpstr>
      <vt:lpstr>Attività M2.3 L’App Money Matters</vt:lpstr>
      <vt:lpstr>Presentazione standard di PowerPoint</vt:lpstr>
      <vt:lpstr>Denaro e Cultura</vt:lpstr>
      <vt:lpstr>Denaro e Cultura </vt:lpstr>
      <vt:lpstr> Denaro e Cultura </vt:lpstr>
      <vt:lpstr>Presentazione standard di PowerPoint</vt:lpstr>
      <vt:lpstr>Attività M2.5  Creare un piano di spese usando l’App Money Matters o il Fumetto</vt:lpstr>
      <vt:lpstr>Compiti per l’autoapprendimento:</vt:lpstr>
      <vt:lpstr>Grazie per la partecipazione, speriamo ti risulti utile.  </vt:lpstr>
      <vt:lpstr>Attività aggiuntive M2.6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Financial Literacy for Families</dc:title>
  <dc:creator>Rightchallenge Associação</dc:creator>
  <cp:lastModifiedBy>alice fabbri</cp:lastModifiedBy>
  <cp:revision>140</cp:revision>
  <dcterms:modified xsi:type="dcterms:W3CDTF">2022-07-08T14:50:11Z</dcterms:modified>
</cp:coreProperties>
</file>