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286" r:id="rId3"/>
    <p:sldId id="258" r:id="rId4"/>
    <p:sldId id="287" r:id="rId5"/>
    <p:sldId id="275" r:id="rId6"/>
    <p:sldId id="288" r:id="rId7"/>
    <p:sldId id="278" r:id="rId8"/>
    <p:sldId id="267" r:id="rId9"/>
    <p:sldId id="270" r:id="rId10"/>
    <p:sldId id="279" r:id="rId11"/>
    <p:sldId id="280" r:id="rId12"/>
    <p:sldId id="268" r:id="rId13"/>
    <p:sldId id="285" r:id="rId14"/>
    <p:sldId id="269" r:id="rId15"/>
    <p:sldId id="259" r:id="rId16"/>
    <p:sldId id="276" r:id="rId17"/>
    <p:sldId id="281" r:id="rId18"/>
    <p:sldId id="289" r:id="rId19"/>
    <p:sldId id="290" r:id="rId20"/>
    <p:sldId id="266" r:id="rId21"/>
    <p:sldId id="282" r:id="rId22"/>
    <p:sldId id="291" r:id="rId23"/>
    <p:sldId id="284" r:id="rId24"/>
    <p:sldId id="283" r:id="rId25"/>
    <p:sldId id="273" r:id="rId26"/>
    <p:sldId id="274" r:id="rId27"/>
  </p:sldIdLst>
  <p:sldSz cx="13335000" cy="7505700"/>
  <p:notesSz cx="6858000" cy="9144000"/>
  <p:custDataLst>
    <p:tags r:id="rId30"/>
  </p:custDataLst>
  <p:defaultTextStyle>
    <a:defPPr>
      <a:defRPr lang="el-GR"/>
    </a:defPPr>
    <a:lvl1pPr marL="0" algn="l" defTabSz="1000328" rtl="0" eaLnBrk="1" latinLnBrk="0" hangingPunct="1">
      <a:defRPr sz="1969" kern="1200">
        <a:solidFill>
          <a:schemeClr val="tx1"/>
        </a:solidFill>
        <a:latin typeface="+mn-lt"/>
        <a:ea typeface="+mn-ea"/>
        <a:cs typeface="+mn-cs"/>
      </a:defRPr>
    </a:lvl1pPr>
    <a:lvl2pPr marL="500165" algn="l" defTabSz="1000328" rtl="0" eaLnBrk="1" latinLnBrk="0" hangingPunct="1">
      <a:defRPr sz="1969" kern="1200">
        <a:solidFill>
          <a:schemeClr val="tx1"/>
        </a:solidFill>
        <a:latin typeface="+mn-lt"/>
        <a:ea typeface="+mn-ea"/>
        <a:cs typeface="+mn-cs"/>
      </a:defRPr>
    </a:lvl2pPr>
    <a:lvl3pPr marL="1000328" algn="l" defTabSz="1000328" rtl="0" eaLnBrk="1" latinLnBrk="0" hangingPunct="1">
      <a:defRPr sz="1969" kern="1200">
        <a:solidFill>
          <a:schemeClr val="tx1"/>
        </a:solidFill>
        <a:latin typeface="+mn-lt"/>
        <a:ea typeface="+mn-ea"/>
        <a:cs typeface="+mn-cs"/>
      </a:defRPr>
    </a:lvl3pPr>
    <a:lvl4pPr marL="1500493" algn="l" defTabSz="1000328" rtl="0" eaLnBrk="1" latinLnBrk="0" hangingPunct="1">
      <a:defRPr sz="1969" kern="1200">
        <a:solidFill>
          <a:schemeClr val="tx1"/>
        </a:solidFill>
        <a:latin typeface="+mn-lt"/>
        <a:ea typeface="+mn-ea"/>
        <a:cs typeface="+mn-cs"/>
      </a:defRPr>
    </a:lvl4pPr>
    <a:lvl5pPr marL="2000657" algn="l" defTabSz="1000328" rtl="0" eaLnBrk="1" latinLnBrk="0" hangingPunct="1">
      <a:defRPr sz="1969" kern="1200">
        <a:solidFill>
          <a:schemeClr val="tx1"/>
        </a:solidFill>
        <a:latin typeface="+mn-lt"/>
        <a:ea typeface="+mn-ea"/>
        <a:cs typeface="+mn-cs"/>
      </a:defRPr>
    </a:lvl5pPr>
    <a:lvl6pPr marL="2500822" algn="l" defTabSz="1000328" rtl="0" eaLnBrk="1" latinLnBrk="0" hangingPunct="1">
      <a:defRPr sz="1969" kern="1200">
        <a:solidFill>
          <a:schemeClr val="tx1"/>
        </a:solidFill>
        <a:latin typeface="+mn-lt"/>
        <a:ea typeface="+mn-ea"/>
        <a:cs typeface="+mn-cs"/>
      </a:defRPr>
    </a:lvl6pPr>
    <a:lvl7pPr marL="3000985" algn="l" defTabSz="1000328" rtl="0" eaLnBrk="1" latinLnBrk="0" hangingPunct="1">
      <a:defRPr sz="1969" kern="1200">
        <a:solidFill>
          <a:schemeClr val="tx1"/>
        </a:solidFill>
        <a:latin typeface="+mn-lt"/>
        <a:ea typeface="+mn-ea"/>
        <a:cs typeface="+mn-cs"/>
      </a:defRPr>
    </a:lvl7pPr>
    <a:lvl8pPr marL="3501150" algn="l" defTabSz="1000328" rtl="0" eaLnBrk="1" latinLnBrk="0" hangingPunct="1">
      <a:defRPr sz="1969" kern="1200">
        <a:solidFill>
          <a:schemeClr val="tx1"/>
        </a:solidFill>
        <a:latin typeface="+mn-lt"/>
        <a:ea typeface="+mn-ea"/>
        <a:cs typeface="+mn-cs"/>
      </a:defRPr>
    </a:lvl8pPr>
    <a:lvl9pPr marL="4001315" algn="l" defTabSz="1000328" rtl="0" eaLnBrk="1" latinLnBrk="0" hangingPunct="1">
      <a:defRPr sz="1969"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DBB"/>
    <a:srgbClr val="097D74"/>
    <a:srgbClr val="F9F9F9"/>
    <a:srgbClr val="CAE6E8"/>
    <a:srgbClr val="1F4E83"/>
    <a:srgbClr val="1F4E79"/>
    <a:srgbClr val="A2D2D6"/>
    <a:srgbClr val="DDEFBF"/>
    <a:srgbClr val="CBE69E"/>
    <a:srgbClr val="BDFA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303" autoAdjust="0"/>
    <p:restoredTop sz="94061" autoAdjust="0"/>
  </p:normalViewPr>
  <p:slideViewPr>
    <p:cSldViewPr snapToGrid="0">
      <p:cViewPr varScale="1">
        <p:scale>
          <a:sx n="65" d="100"/>
          <a:sy n="65" d="100"/>
        </p:scale>
        <p:origin x="77" y="302"/>
      </p:cViewPr>
      <p:guideLst/>
    </p:cSldViewPr>
  </p:slideViewPr>
  <p:outlineViewPr>
    <p:cViewPr>
      <p:scale>
        <a:sx n="33" d="100"/>
        <a:sy n="33" d="100"/>
      </p:scale>
      <p:origin x="0" y="0"/>
    </p:cViewPr>
    <p:sldLst>
      <p:sld r:id="rId1" collapse="1"/>
      <p:sld r:id="rId2" collapse="1"/>
    </p:sldLst>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3" d="100"/>
          <a:sy n="83" d="100"/>
        </p:scale>
        <p:origin x="385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65108D-51E8-4A05-92BC-04830359477A}" type="doc">
      <dgm:prSet loTypeId="urn:microsoft.com/office/officeart/2005/8/layout/cycle5" loCatId="cycle" qsTypeId="urn:microsoft.com/office/officeart/2005/8/quickstyle/simple1" qsCatId="simple" csTypeId="urn:microsoft.com/office/officeart/2005/8/colors/accent0_3" csCatId="mainScheme" phldr="1"/>
      <dgm:spPr/>
      <dgm:t>
        <a:bodyPr/>
        <a:lstStyle/>
        <a:p>
          <a:endParaRPr lang="en-IE"/>
        </a:p>
      </dgm:t>
    </dgm:pt>
    <dgm:pt modelId="{572589D9-6B57-4756-A7D0-D013517875B3}">
      <dgm:prSet phldrT="[Text]"/>
      <dgm:spPr/>
      <dgm:t>
        <a:bodyPr/>
        <a:lstStyle/>
        <a:p>
          <a:r>
            <a:rPr lang="pt-PT" dirty="0"/>
            <a:t>Preocupa-se com o seu dinheiro </a:t>
          </a:r>
          <a:endParaRPr lang="en-IE" dirty="0"/>
        </a:p>
      </dgm:t>
    </dgm:pt>
    <dgm:pt modelId="{D7C3758D-57EB-476D-A167-B69F239AF701}" type="parTrans" cxnId="{A196F882-3B36-4034-BEB8-A9D911528BB8}">
      <dgm:prSet/>
      <dgm:spPr/>
      <dgm:t>
        <a:bodyPr/>
        <a:lstStyle/>
        <a:p>
          <a:endParaRPr lang="en-IE"/>
        </a:p>
      </dgm:t>
    </dgm:pt>
    <dgm:pt modelId="{404D8642-F6CA-4DF6-BC72-D773F722D193}" type="sibTrans" cxnId="{A196F882-3B36-4034-BEB8-A9D911528BB8}">
      <dgm:prSet/>
      <dgm:spPr/>
      <dgm:t>
        <a:bodyPr/>
        <a:lstStyle/>
        <a:p>
          <a:endParaRPr lang="en-IE"/>
        </a:p>
      </dgm:t>
    </dgm:pt>
    <dgm:pt modelId="{93125325-0A78-4286-BAF9-EA0CA140F5C4}">
      <dgm:prSet phldrT="[Text]"/>
      <dgm:spPr/>
      <dgm:t>
        <a:bodyPr/>
        <a:lstStyle/>
        <a:p>
          <a:r>
            <a:rPr lang="pt-PT" dirty="0"/>
            <a:t>Tem dificuldades em gerir o seu dinheiro </a:t>
          </a:r>
          <a:endParaRPr lang="en-IE" dirty="0"/>
        </a:p>
      </dgm:t>
    </dgm:pt>
    <dgm:pt modelId="{26038A45-64CF-4D11-8BFC-804DB74145DC}" type="parTrans" cxnId="{D2096977-6EE7-41BA-AB5D-4A0A57E7A365}">
      <dgm:prSet/>
      <dgm:spPr/>
      <dgm:t>
        <a:bodyPr/>
        <a:lstStyle/>
        <a:p>
          <a:endParaRPr lang="en-IE"/>
        </a:p>
      </dgm:t>
    </dgm:pt>
    <dgm:pt modelId="{0DED3078-D740-4FEA-8C38-13E65BBB2C28}" type="sibTrans" cxnId="{D2096977-6EE7-41BA-AB5D-4A0A57E7A365}">
      <dgm:prSet/>
      <dgm:spPr/>
      <dgm:t>
        <a:bodyPr/>
        <a:lstStyle/>
        <a:p>
          <a:endParaRPr lang="en-IE"/>
        </a:p>
      </dgm:t>
    </dgm:pt>
    <dgm:pt modelId="{4D6BA5BE-2FD4-4166-A89B-064ADBA1EE3F}" type="pres">
      <dgm:prSet presAssocID="{8065108D-51E8-4A05-92BC-04830359477A}" presName="cycle" presStyleCnt="0">
        <dgm:presLayoutVars>
          <dgm:dir/>
          <dgm:resizeHandles val="exact"/>
        </dgm:presLayoutVars>
      </dgm:prSet>
      <dgm:spPr/>
    </dgm:pt>
    <dgm:pt modelId="{41D66222-8F32-4934-A169-D7AC649BE142}" type="pres">
      <dgm:prSet presAssocID="{572589D9-6B57-4756-A7D0-D013517875B3}" presName="node" presStyleLbl="node1" presStyleIdx="0" presStyleCnt="2">
        <dgm:presLayoutVars>
          <dgm:bulletEnabled val="1"/>
        </dgm:presLayoutVars>
      </dgm:prSet>
      <dgm:spPr/>
    </dgm:pt>
    <dgm:pt modelId="{8086CAB4-9B8F-4C42-9108-D03B6A5AE189}" type="pres">
      <dgm:prSet presAssocID="{572589D9-6B57-4756-A7D0-D013517875B3}" presName="spNode" presStyleCnt="0"/>
      <dgm:spPr/>
    </dgm:pt>
    <dgm:pt modelId="{CC6B6DE7-BAD8-4E76-8B61-3270F717612D}" type="pres">
      <dgm:prSet presAssocID="{404D8642-F6CA-4DF6-BC72-D773F722D193}" presName="sibTrans" presStyleLbl="sibTrans1D1" presStyleIdx="0" presStyleCnt="2"/>
      <dgm:spPr/>
    </dgm:pt>
    <dgm:pt modelId="{7678E33B-8D31-4D79-B0D3-8544AD9D8546}" type="pres">
      <dgm:prSet presAssocID="{93125325-0A78-4286-BAF9-EA0CA140F5C4}" presName="node" presStyleLbl="node1" presStyleIdx="1" presStyleCnt="2">
        <dgm:presLayoutVars>
          <dgm:bulletEnabled val="1"/>
        </dgm:presLayoutVars>
      </dgm:prSet>
      <dgm:spPr/>
    </dgm:pt>
    <dgm:pt modelId="{9F2E20A7-154C-46A8-A1FC-D772093E96F0}" type="pres">
      <dgm:prSet presAssocID="{93125325-0A78-4286-BAF9-EA0CA140F5C4}" presName="spNode" presStyleCnt="0"/>
      <dgm:spPr/>
    </dgm:pt>
    <dgm:pt modelId="{62EB0F8C-4776-4C0E-A3CD-F3C2321E6E7C}" type="pres">
      <dgm:prSet presAssocID="{0DED3078-D740-4FEA-8C38-13E65BBB2C28}" presName="sibTrans" presStyleLbl="sibTrans1D1" presStyleIdx="1" presStyleCnt="2"/>
      <dgm:spPr/>
    </dgm:pt>
  </dgm:ptLst>
  <dgm:cxnLst>
    <dgm:cxn modelId="{AC975363-C178-4D4E-AD01-205AFBA1AB2B}" type="presOf" srcId="{404D8642-F6CA-4DF6-BC72-D773F722D193}" destId="{CC6B6DE7-BAD8-4E76-8B61-3270F717612D}" srcOrd="0" destOrd="0" presId="urn:microsoft.com/office/officeart/2005/8/layout/cycle5"/>
    <dgm:cxn modelId="{D2096977-6EE7-41BA-AB5D-4A0A57E7A365}" srcId="{8065108D-51E8-4A05-92BC-04830359477A}" destId="{93125325-0A78-4286-BAF9-EA0CA140F5C4}" srcOrd="1" destOrd="0" parTransId="{26038A45-64CF-4D11-8BFC-804DB74145DC}" sibTransId="{0DED3078-D740-4FEA-8C38-13E65BBB2C28}"/>
    <dgm:cxn modelId="{A196F882-3B36-4034-BEB8-A9D911528BB8}" srcId="{8065108D-51E8-4A05-92BC-04830359477A}" destId="{572589D9-6B57-4756-A7D0-D013517875B3}" srcOrd="0" destOrd="0" parTransId="{D7C3758D-57EB-476D-A167-B69F239AF701}" sibTransId="{404D8642-F6CA-4DF6-BC72-D773F722D193}"/>
    <dgm:cxn modelId="{4AD291A8-B777-4F34-91FD-58790258EA0A}" type="presOf" srcId="{93125325-0A78-4286-BAF9-EA0CA140F5C4}" destId="{7678E33B-8D31-4D79-B0D3-8544AD9D8546}" srcOrd="0" destOrd="0" presId="urn:microsoft.com/office/officeart/2005/8/layout/cycle5"/>
    <dgm:cxn modelId="{F610C0D1-890C-4931-AB47-847C31E259A1}" type="presOf" srcId="{8065108D-51E8-4A05-92BC-04830359477A}" destId="{4D6BA5BE-2FD4-4166-A89B-064ADBA1EE3F}" srcOrd="0" destOrd="0" presId="urn:microsoft.com/office/officeart/2005/8/layout/cycle5"/>
    <dgm:cxn modelId="{936BA8DC-26D1-4401-882B-C690526B452B}" type="presOf" srcId="{0DED3078-D740-4FEA-8C38-13E65BBB2C28}" destId="{62EB0F8C-4776-4C0E-A3CD-F3C2321E6E7C}" srcOrd="0" destOrd="0" presId="urn:microsoft.com/office/officeart/2005/8/layout/cycle5"/>
    <dgm:cxn modelId="{79F4C5EB-EFED-4C8B-AEFB-AB51C03C4366}" type="presOf" srcId="{572589D9-6B57-4756-A7D0-D013517875B3}" destId="{41D66222-8F32-4934-A169-D7AC649BE142}" srcOrd="0" destOrd="0" presId="urn:microsoft.com/office/officeart/2005/8/layout/cycle5"/>
    <dgm:cxn modelId="{0C4FC317-FC09-4832-94CE-F078EDA7D385}" type="presParOf" srcId="{4D6BA5BE-2FD4-4166-A89B-064ADBA1EE3F}" destId="{41D66222-8F32-4934-A169-D7AC649BE142}" srcOrd="0" destOrd="0" presId="urn:microsoft.com/office/officeart/2005/8/layout/cycle5"/>
    <dgm:cxn modelId="{25A632EA-016D-4BE5-8AF9-F307B9EA85BC}" type="presParOf" srcId="{4D6BA5BE-2FD4-4166-A89B-064ADBA1EE3F}" destId="{8086CAB4-9B8F-4C42-9108-D03B6A5AE189}" srcOrd="1" destOrd="0" presId="urn:microsoft.com/office/officeart/2005/8/layout/cycle5"/>
    <dgm:cxn modelId="{BC863557-E062-4500-9D67-3C2B888387C1}" type="presParOf" srcId="{4D6BA5BE-2FD4-4166-A89B-064ADBA1EE3F}" destId="{CC6B6DE7-BAD8-4E76-8B61-3270F717612D}" srcOrd="2" destOrd="0" presId="urn:microsoft.com/office/officeart/2005/8/layout/cycle5"/>
    <dgm:cxn modelId="{0DF98906-4715-4823-89F4-E90FD182173F}" type="presParOf" srcId="{4D6BA5BE-2FD4-4166-A89B-064ADBA1EE3F}" destId="{7678E33B-8D31-4D79-B0D3-8544AD9D8546}" srcOrd="3" destOrd="0" presId="urn:microsoft.com/office/officeart/2005/8/layout/cycle5"/>
    <dgm:cxn modelId="{FE0DFD55-FAA1-4A35-91F3-22A38358541A}" type="presParOf" srcId="{4D6BA5BE-2FD4-4166-A89B-064ADBA1EE3F}" destId="{9F2E20A7-154C-46A8-A1FC-D772093E96F0}" srcOrd="4" destOrd="0" presId="urn:microsoft.com/office/officeart/2005/8/layout/cycle5"/>
    <dgm:cxn modelId="{6D7533D9-09C9-402C-96E5-933147C3AE13}" type="presParOf" srcId="{4D6BA5BE-2FD4-4166-A89B-064ADBA1EE3F}" destId="{62EB0F8C-4776-4C0E-A3CD-F3C2321E6E7C}" srcOrd="5"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65108D-51E8-4A05-92BC-04830359477A}" type="doc">
      <dgm:prSet loTypeId="urn:microsoft.com/office/officeart/2005/8/layout/cycle5" loCatId="cycle" qsTypeId="urn:microsoft.com/office/officeart/2005/8/quickstyle/simple1" qsCatId="simple" csTypeId="urn:microsoft.com/office/officeart/2005/8/colors/accent0_3" csCatId="mainScheme" phldr="1"/>
      <dgm:spPr/>
      <dgm:t>
        <a:bodyPr/>
        <a:lstStyle/>
        <a:p>
          <a:endParaRPr lang="en-IE"/>
        </a:p>
      </dgm:t>
    </dgm:pt>
    <dgm:pt modelId="{572589D9-6B57-4756-A7D0-D013517875B3}">
      <dgm:prSet phldrT="[Text]"/>
      <dgm:spPr/>
      <dgm:t>
        <a:bodyPr/>
        <a:lstStyle/>
        <a:p>
          <a:r>
            <a:rPr lang="pt-PT" dirty="0"/>
            <a:t>Preocupa-se com o seu dinheiro </a:t>
          </a:r>
          <a:endParaRPr lang="en-IE" dirty="0"/>
        </a:p>
      </dgm:t>
    </dgm:pt>
    <dgm:pt modelId="{D7C3758D-57EB-476D-A167-B69F239AF701}" type="parTrans" cxnId="{A196F882-3B36-4034-BEB8-A9D911528BB8}">
      <dgm:prSet/>
      <dgm:spPr/>
      <dgm:t>
        <a:bodyPr/>
        <a:lstStyle/>
        <a:p>
          <a:endParaRPr lang="en-IE"/>
        </a:p>
      </dgm:t>
    </dgm:pt>
    <dgm:pt modelId="{404D8642-F6CA-4DF6-BC72-D773F722D193}" type="sibTrans" cxnId="{A196F882-3B36-4034-BEB8-A9D911528BB8}">
      <dgm:prSet/>
      <dgm:spPr/>
      <dgm:t>
        <a:bodyPr/>
        <a:lstStyle/>
        <a:p>
          <a:endParaRPr lang="en-IE"/>
        </a:p>
      </dgm:t>
    </dgm:pt>
    <dgm:pt modelId="{93125325-0A78-4286-BAF9-EA0CA140F5C4}">
      <dgm:prSet phldrT="[Text]"/>
      <dgm:spPr/>
      <dgm:t>
        <a:bodyPr/>
        <a:lstStyle/>
        <a:p>
          <a:r>
            <a:rPr lang="pt-PT" dirty="0"/>
            <a:t>Tem dificuldades em gerir o seu dinheiro </a:t>
          </a:r>
          <a:endParaRPr lang="en-IE" dirty="0"/>
        </a:p>
      </dgm:t>
    </dgm:pt>
    <dgm:pt modelId="{26038A45-64CF-4D11-8BFC-804DB74145DC}" type="parTrans" cxnId="{D2096977-6EE7-41BA-AB5D-4A0A57E7A365}">
      <dgm:prSet/>
      <dgm:spPr/>
      <dgm:t>
        <a:bodyPr/>
        <a:lstStyle/>
        <a:p>
          <a:endParaRPr lang="en-IE"/>
        </a:p>
      </dgm:t>
    </dgm:pt>
    <dgm:pt modelId="{0DED3078-D740-4FEA-8C38-13E65BBB2C28}" type="sibTrans" cxnId="{D2096977-6EE7-41BA-AB5D-4A0A57E7A365}">
      <dgm:prSet/>
      <dgm:spPr/>
      <dgm:t>
        <a:bodyPr/>
        <a:lstStyle/>
        <a:p>
          <a:endParaRPr lang="en-IE"/>
        </a:p>
      </dgm:t>
    </dgm:pt>
    <dgm:pt modelId="{4D6BA5BE-2FD4-4166-A89B-064ADBA1EE3F}" type="pres">
      <dgm:prSet presAssocID="{8065108D-51E8-4A05-92BC-04830359477A}" presName="cycle" presStyleCnt="0">
        <dgm:presLayoutVars>
          <dgm:dir/>
          <dgm:resizeHandles val="exact"/>
        </dgm:presLayoutVars>
      </dgm:prSet>
      <dgm:spPr/>
    </dgm:pt>
    <dgm:pt modelId="{41D66222-8F32-4934-A169-D7AC649BE142}" type="pres">
      <dgm:prSet presAssocID="{572589D9-6B57-4756-A7D0-D013517875B3}" presName="node" presStyleLbl="node1" presStyleIdx="0" presStyleCnt="2">
        <dgm:presLayoutVars>
          <dgm:bulletEnabled val="1"/>
        </dgm:presLayoutVars>
      </dgm:prSet>
      <dgm:spPr/>
    </dgm:pt>
    <dgm:pt modelId="{8086CAB4-9B8F-4C42-9108-D03B6A5AE189}" type="pres">
      <dgm:prSet presAssocID="{572589D9-6B57-4756-A7D0-D013517875B3}" presName="spNode" presStyleCnt="0"/>
      <dgm:spPr/>
    </dgm:pt>
    <dgm:pt modelId="{CC6B6DE7-BAD8-4E76-8B61-3270F717612D}" type="pres">
      <dgm:prSet presAssocID="{404D8642-F6CA-4DF6-BC72-D773F722D193}" presName="sibTrans" presStyleLbl="sibTrans1D1" presStyleIdx="0" presStyleCnt="2"/>
      <dgm:spPr/>
    </dgm:pt>
    <dgm:pt modelId="{7678E33B-8D31-4D79-B0D3-8544AD9D8546}" type="pres">
      <dgm:prSet presAssocID="{93125325-0A78-4286-BAF9-EA0CA140F5C4}" presName="node" presStyleLbl="node1" presStyleIdx="1" presStyleCnt="2">
        <dgm:presLayoutVars>
          <dgm:bulletEnabled val="1"/>
        </dgm:presLayoutVars>
      </dgm:prSet>
      <dgm:spPr/>
    </dgm:pt>
    <dgm:pt modelId="{9F2E20A7-154C-46A8-A1FC-D772093E96F0}" type="pres">
      <dgm:prSet presAssocID="{93125325-0A78-4286-BAF9-EA0CA140F5C4}" presName="spNode" presStyleCnt="0"/>
      <dgm:spPr/>
    </dgm:pt>
    <dgm:pt modelId="{62EB0F8C-4776-4C0E-A3CD-F3C2321E6E7C}" type="pres">
      <dgm:prSet presAssocID="{0DED3078-D740-4FEA-8C38-13E65BBB2C28}" presName="sibTrans" presStyleLbl="sibTrans1D1" presStyleIdx="1" presStyleCnt="2"/>
      <dgm:spPr/>
    </dgm:pt>
  </dgm:ptLst>
  <dgm:cxnLst>
    <dgm:cxn modelId="{AC975363-C178-4D4E-AD01-205AFBA1AB2B}" type="presOf" srcId="{404D8642-F6CA-4DF6-BC72-D773F722D193}" destId="{CC6B6DE7-BAD8-4E76-8B61-3270F717612D}" srcOrd="0" destOrd="0" presId="urn:microsoft.com/office/officeart/2005/8/layout/cycle5"/>
    <dgm:cxn modelId="{D2096977-6EE7-41BA-AB5D-4A0A57E7A365}" srcId="{8065108D-51E8-4A05-92BC-04830359477A}" destId="{93125325-0A78-4286-BAF9-EA0CA140F5C4}" srcOrd="1" destOrd="0" parTransId="{26038A45-64CF-4D11-8BFC-804DB74145DC}" sibTransId="{0DED3078-D740-4FEA-8C38-13E65BBB2C28}"/>
    <dgm:cxn modelId="{A196F882-3B36-4034-BEB8-A9D911528BB8}" srcId="{8065108D-51E8-4A05-92BC-04830359477A}" destId="{572589D9-6B57-4756-A7D0-D013517875B3}" srcOrd="0" destOrd="0" parTransId="{D7C3758D-57EB-476D-A167-B69F239AF701}" sibTransId="{404D8642-F6CA-4DF6-BC72-D773F722D193}"/>
    <dgm:cxn modelId="{4AD291A8-B777-4F34-91FD-58790258EA0A}" type="presOf" srcId="{93125325-0A78-4286-BAF9-EA0CA140F5C4}" destId="{7678E33B-8D31-4D79-B0D3-8544AD9D8546}" srcOrd="0" destOrd="0" presId="urn:microsoft.com/office/officeart/2005/8/layout/cycle5"/>
    <dgm:cxn modelId="{F610C0D1-890C-4931-AB47-847C31E259A1}" type="presOf" srcId="{8065108D-51E8-4A05-92BC-04830359477A}" destId="{4D6BA5BE-2FD4-4166-A89B-064ADBA1EE3F}" srcOrd="0" destOrd="0" presId="urn:microsoft.com/office/officeart/2005/8/layout/cycle5"/>
    <dgm:cxn modelId="{936BA8DC-26D1-4401-882B-C690526B452B}" type="presOf" srcId="{0DED3078-D740-4FEA-8C38-13E65BBB2C28}" destId="{62EB0F8C-4776-4C0E-A3CD-F3C2321E6E7C}" srcOrd="0" destOrd="0" presId="urn:microsoft.com/office/officeart/2005/8/layout/cycle5"/>
    <dgm:cxn modelId="{79F4C5EB-EFED-4C8B-AEFB-AB51C03C4366}" type="presOf" srcId="{572589D9-6B57-4756-A7D0-D013517875B3}" destId="{41D66222-8F32-4934-A169-D7AC649BE142}" srcOrd="0" destOrd="0" presId="urn:microsoft.com/office/officeart/2005/8/layout/cycle5"/>
    <dgm:cxn modelId="{0C4FC317-FC09-4832-94CE-F078EDA7D385}" type="presParOf" srcId="{4D6BA5BE-2FD4-4166-A89B-064ADBA1EE3F}" destId="{41D66222-8F32-4934-A169-D7AC649BE142}" srcOrd="0" destOrd="0" presId="urn:microsoft.com/office/officeart/2005/8/layout/cycle5"/>
    <dgm:cxn modelId="{25A632EA-016D-4BE5-8AF9-F307B9EA85BC}" type="presParOf" srcId="{4D6BA5BE-2FD4-4166-A89B-064ADBA1EE3F}" destId="{8086CAB4-9B8F-4C42-9108-D03B6A5AE189}" srcOrd="1" destOrd="0" presId="urn:microsoft.com/office/officeart/2005/8/layout/cycle5"/>
    <dgm:cxn modelId="{BC863557-E062-4500-9D67-3C2B888387C1}" type="presParOf" srcId="{4D6BA5BE-2FD4-4166-A89B-064ADBA1EE3F}" destId="{CC6B6DE7-BAD8-4E76-8B61-3270F717612D}" srcOrd="2" destOrd="0" presId="urn:microsoft.com/office/officeart/2005/8/layout/cycle5"/>
    <dgm:cxn modelId="{0DF98906-4715-4823-89F4-E90FD182173F}" type="presParOf" srcId="{4D6BA5BE-2FD4-4166-A89B-064ADBA1EE3F}" destId="{7678E33B-8D31-4D79-B0D3-8544AD9D8546}" srcOrd="3" destOrd="0" presId="urn:microsoft.com/office/officeart/2005/8/layout/cycle5"/>
    <dgm:cxn modelId="{FE0DFD55-FAA1-4A35-91F3-22A38358541A}" type="presParOf" srcId="{4D6BA5BE-2FD4-4166-A89B-064ADBA1EE3F}" destId="{9F2E20A7-154C-46A8-A1FC-D772093E96F0}" srcOrd="4" destOrd="0" presId="urn:microsoft.com/office/officeart/2005/8/layout/cycle5"/>
    <dgm:cxn modelId="{6D7533D9-09C9-402C-96E5-933147C3AE13}" type="presParOf" srcId="{4D6BA5BE-2FD4-4166-A89B-064ADBA1EE3F}" destId="{62EB0F8C-4776-4C0E-A3CD-F3C2321E6E7C}" srcOrd="5" destOrd="0" presId="urn:microsoft.com/office/officeart/2005/8/layout/cycle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65108D-51E8-4A05-92BC-04830359477A}" type="doc">
      <dgm:prSet loTypeId="urn:microsoft.com/office/officeart/2005/8/layout/cycle3" loCatId="cycle" qsTypeId="urn:microsoft.com/office/officeart/2005/8/quickstyle/simple1" qsCatId="simple" csTypeId="urn:microsoft.com/office/officeart/2005/8/colors/accent0_3" csCatId="mainScheme" phldr="1"/>
      <dgm:spPr/>
      <dgm:t>
        <a:bodyPr/>
        <a:lstStyle/>
        <a:p>
          <a:endParaRPr lang="en-IE"/>
        </a:p>
      </dgm:t>
    </dgm:pt>
    <dgm:pt modelId="{572589D9-6B57-4756-A7D0-D013517875B3}">
      <dgm:prSet phldrT="[Text]"/>
      <dgm:spPr/>
      <dgm:t>
        <a:bodyPr/>
        <a:lstStyle/>
        <a:p>
          <a:r>
            <a:rPr lang="pt-PT" dirty="0"/>
            <a:t>A sua conta de telefone chega. </a:t>
          </a:r>
          <a:endParaRPr lang="en-IE" dirty="0"/>
        </a:p>
      </dgm:t>
    </dgm:pt>
    <dgm:pt modelId="{D7C3758D-57EB-476D-A167-B69F239AF701}" type="parTrans" cxnId="{A196F882-3B36-4034-BEB8-A9D911528BB8}">
      <dgm:prSet/>
      <dgm:spPr/>
      <dgm:t>
        <a:bodyPr/>
        <a:lstStyle/>
        <a:p>
          <a:endParaRPr lang="en-IE"/>
        </a:p>
      </dgm:t>
    </dgm:pt>
    <dgm:pt modelId="{404D8642-F6CA-4DF6-BC72-D773F722D193}" type="sibTrans" cxnId="{A196F882-3B36-4034-BEB8-A9D911528BB8}">
      <dgm:prSet/>
      <dgm:spPr/>
      <dgm:t>
        <a:bodyPr/>
        <a:lstStyle/>
        <a:p>
          <a:endParaRPr lang="en-IE"/>
        </a:p>
      </dgm:t>
    </dgm:pt>
    <dgm:pt modelId="{93125325-0A78-4286-BAF9-EA0CA140F5C4}">
      <dgm:prSet phldrT="[Text]"/>
      <dgm:spPr/>
      <dgm:t>
        <a:bodyPr/>
        <a:lstStyle/>
        <a:p>
          <a:r>
            <a:rPr lang="pt-PT" dirty="0"/>
            <a:t>Preocupa-te a forma como a vais pagar</a:t>
          </a:r>
          <a:endParaRPr lang="en-IE" dirty="0"/>
        </a:p>
      </dgm:t>
    </dgm:pt>
    <dgm:pt modelId="{26038A45-64CF-4D11-8BFC-804DB74145DC}" type="parTrans" cxnId="{D2096977-6EE7-41BA-AB5D-4A0A57E7A365}">
      <dgm:prSet/>
      <dgm:spPr/>
      <dgm:t>
        <a:bodyPr/>
        <a:lstStyle/>
        <a:p>
          <a:endParaRPr lang="en-IE"/>
        </a:p>
      </dgm:t>
    </dgm:pt>
    <dgm:pt modelId="{0DED3078-D740-4FEA-8C38-13E65BBB2C28}" type="sibTrans" cxnId="{D2096977-6EE7-41BA-AB5D-4A0A57E7A365}">
      <dgm:prSet/>
      <dgm:spPr/>
      <dgm:t>
        <a:bodyPr/>
        <a:lstStyle/>
        <a:p>
          <a:endParaRPr lang="en-IE"/>
        </a:p>
      </dgm:t>
    </dgm:pt>
    <dgm:pt modelId="{6ADFE256-FE81-4552-B8D3-A47BB7217133}">
      <dgm:prSet phldrT="[Text]"/>
      <dgm:spPr/>
      <dgm:t>
        <a:bodyPr/>
        <a:lstStyle/>
        <a:p>
          <a:r>
            <a:rPr lang="pt-PT" dirty="0"/>
            <a:t>Evita a conta esconde-a no armário da cozinha. </a:t>
          </a:r>
          <a:endParaRPr lang="en-IE" dirty="0"/>
        </a:p>
      </dgm:t>
    </dgm:pt>
    <dgm:pt modelId="{3DAE93AB-EF0E-4849-A53B-6DD7CB7D3A47}" type="parTrans" cxnId="{6B14FFDB-C277-442F-8C5F-6DAF4C2B8269}">
      <dgm:prSet/>
      <dgm:spPr/>
      <dgm:t>
        <a:bodyPr/>
        <a:lstStyle/>
        <a:p>
          <a:endParaRPr lang="en-IE"/>
        </a:p>
      </dgm:t>
    </dgm:pt>
    <dgm:pt modelId="{7DB87F49-0451-40BF-8F4C-84933A775BAE}" type="sibTrans" cxnId="{6B14FFDB-C277-442F-8C5F-6DAF4C2B8269}">
      <dgm:prSet/>
      <dgm:spPr/>
      <dgm:t>
        <a:bodyPr/>
        <a:lstStyle/>
        <a:p>
          <a:endParaRPr lang="en-IE"/>
        </a:p>
      </dgm:t>
    </dgm:pt>
    <dgm:pt modelId="{19D84E9A-18CE-4267-9407-16F894A2FF63}">
      <dgm:prSet phldrT="[Text]"/>
      <dgm:spPr/>
      <dgm:t>
        <a:bodyPr/>
        <a:lstStyle/>
        <a:p>
          <a:r>
            <a:rPr lang="pt-PT" dirty="0"/>
            <a:t>A conta está fora de vista, e fora da mente. </a:t>
          </a:r>
          <a:endParaRPr lang="en-IE" dirty="0"/>
        </a:p>
      </dgm:t>
    </dgm:pt>
    <dgm:pt modelId="{0A798C06-9CD4-4DC3-A746-805F9106D516}" type="parTrans" cxnId="{C932FC46-CAC8-441E-BF84-EB4D742BF7D4}">
      <dgm:prSet/>
      <dgm:spPr/>
      <dgm:t>
        <a:bodyPr/>
        <a:lstStyle/>
        <a:p>
          <a:endParaRPr lang="en-IE"/>
        </a:p>
      </dgm:t>
    </dgm:pt>
    <dgm:pt modelId="{6E9845AE-5388-4AF2-8391-11AC8BA0115F}" type="sibTrans" cxnId="{C932FC46-CAC8-441E-BF84-EB4D742BF7D4}">
      <dgm:prSet/>
      <dgm:spPr/>
      <dgm:t>
        <a:bodyPr/>
        <a:lstStyle/>
        <a:p>
          <a:endParaRPr lang="en-IE"/>
        </a:p>
      </dgm:t>
    </dgm:pt>
    <dgm:pt modelId="{655A4872-D57A-4444-B84E-C2F5A238DC69}">
      <dgm:prSet phldrT="[Text]"/>
      <dgm:spPr/>
      <dgm:t>
        <a:bodyPr/>
        <a:lstStyle/>
        <a:p>
          <a:r>
            <a:rPr lang="en-IE" dirty="0" err="1"/>
            <a:t>Fica</a:t>
          </a:r>
          <a:r>
            <a:rPr lang="en-IE" dirty="0"/>
            <a:t> </a:t>
          </a:r>
          <a:r>
            <a:rPr lang="en-IE" dirty="0" err="1"/>
            <a:t>mais</a:t>
          </a:r>
          <a:r>
            <a:rPr lang="en-IE" dirty="0"/>
            <a:t> </a:t>
          </a:r>
          <a:r>
            <a:rPr lang="en-IE" dirty="0" err="1"/>
            <a:t>calmo</a:t>
          </a:r>
          <a:r>
            <a:rPr lang="en-IE" dirty="0"/>
            <a:t>. </a:t>
          </a:r>
        </a:p>
      </dgm:t>
    </dgm:pt>
    <dgm:pt modelId="{0E908919-F2BB-4AE7-B78A-3C29371FB868}" type="parTrans" cxnId="{68138A72-12E7-4D95-90FC-C4328800DAA1}">
      <dgm:prSet/>
      <dgm:spPr/>
      <dgm:t>
        <a:bodyPr/>
        <a:lstStyle/>
        <a:p>
          <a:endParaRPr lang="en-IE"/>
        </a:p>
      </dgm:t>
    </dgm:pt>
    <dgm:pt modelId="{361081C5-0603-4EA7-90D5-F7DEC7AF7134}" type="sibTrans" cxnId="{68138A72-12E7-4D95-90FC-C4328800DAA1}">
      <dgm:prSet/>
      <dgm:spPr/>
      <dgm:t>
        <a:bodyPr/>
        <a:lstStyle/>
        <a:p>
          <a:endParaRPr lang="en-IE"/>
        </a:p>
      </dgm:t>
    </dgm:pt>
    <dgm:pt modelId="{60965A3E-5C28-4BAC-A40B-6BBC64EA2418}">
      <dgm:prSet phldrT="[Text]"/>
      <dgm:spPr/>
      <dgm:t>
        <a:bodyPr/>
        <a:lstStyle/>
        <a:p>
          <a:r>
            <a:rPr lang="pt-PT" dirty="0"/>
            <a:t>Em poucas semanas, a sua próxima conta chega, deixando-o mais endividado. </a:t>
          </a:r>
          <a:endParaRPr lang="en-IE" dirty="0"/>
        </a:p>
      </dgm:t>
    </dgm:pt>
    <dgm:pt modelId="{2915E6C3-FAB2-487F-9993-5D89A0E47144}" type="parTrans" cxnId="{2B46C133-36F9-4AB7-BA72-658684D0764A}">
      <dgm:prSet/>
      <dgm:spPr/>
      <dgm:t>
        <a:bodyPr/>
        <a:lstStyle/>
        <a:p>
          <a:endParaRPr lang="en-IE"/>
        </a:p>
      </dgm:t>
    </dgm:pt>
    <dgm:pt modelId="{53C14DEF-4E62-44FE-9D95-AF3A38326DFA}" type="sibTrans" cxnId="{2B46C133-36F9-4AB7-BA72-658684D0764A}">
      <dgm:prSet/>
      <dgm:spPr/>
      <dgm:t>
        <a:bodyPr/>
        <a:lstStyle/>
        <a:p>
          <a:endParaRPr lang="en-IE"/>
        </a:p>
      </dgm:t>
    </dgm:pt>
    <dgm:pt modelId="{08EAD6E5-6F5A-4D50-8F6F-266035B77577}" type="pres">
      <dgm:prSet presAssocID="{8065108D-51E8-4A05-92BC-04830359477A}" presName="Name0" presStyleCnt="0">
        <dgm:presLayoutVars>
          <dgm:dir/>
          <dgm:resizeHandles val="exact"/>
        </dgm:presLayoutVars>
      </dgm:prSet>
      <dgm:spPr/>
    </dgm:pt>
    <dgm:pt modelId="{7B217A62-C4E7-4726-B426-127DF83AB0B4}" type="pres">
      <dgm:prSet presAssocID="{8065108D-51E8-4A05-92BC-04830359477A}" presName="cycle" presStyleCnt="0"/>
      <dgm:spPr/>
    </dgm:pt>
    <dgm:pt modelId="{7EA61883-62DE-4AE9-BF55-6F9DD16F2434}" type="pres">
      <dgm:prSet presAssocID="{572589D9-6B57-4756-A7D0-D013517875B3}" presName="nodeFirstNode" presStyleLbl="node1" presStyleIdx="0" presStyleCnt="6">
        <dgm:presLayoutVars>
          <dgm:bulletEnabled val="1"/>
        </dgm:presLayoutVars>
      </dgm:prSet>
      <dgm:spPr/>
    </dgm:pt>
    <dgm:pt modelId="{B2E9FFCB-AA28-4C49-A888-4B6906FF0423}" type="pres">
      <dgm:prSet presAssocID="{404D8642-F6CA-4DF6-BC72-D773F722D193}" presName="sibTransFirstNode" presStyleLbl="bgShp" presStyleIdx="0" presStyleCnt="1"/>
      <dgm:spPr/>
    </dgm:pt>
    <dgm:pt modelId="{EA252B9E-89AA-433C-9C87-A0F12FFA3674}" type="pres">
      <dgm:prSet presAssocID="{93125325-0A78-4286-BAF9-EA0CA140F5C4}" presName="nodeFollowingNodes" presStyleLbl="node1" presStyleIdx="1" presStyleCnt="6">
        <dgm:presLayoutVars>
          <dgm:bulletEnabled val="1"/>
        </dgm:presLayoutVars>
      </dgm:prSet>
      <dgm:spPr/>
    </dgm:pt>
    <dgm:pt modelId="{8D274C22-8BA0-4FDB-ADDA-30DC2C4B6702}" type="pres">
      <dgm:prSet presAssocID="{6ADFE256-FE81-4552-B8D3-A47BB7217133}" presName="nodeFollowingNodes" presStyleLbl="node1" presStyleIdx="2" presStyleCnt="6">
        <dgm:presLayoutVars>
          <dgm:bulletEnabled val="1"/>
        </dgm:presLayoutVars>
      </dgm:prSet>
      <dgm:spPr/>
    </dgm:pt>
    <dgm:pt modelId="{58470F16-7649-4A7E-AE4F-DF792D246078}" type="pres">
      <dgm:prSet presAssocID="{19D84E9A-18CE-4267-9407-16F894A2FF63}" presName="nodeFollowingNodes" presStyleLbl="node1" presStyleIdx="3" presStyleCnt="6">
        <dgm:presLayoutVars>
          <dgm:bulletEnabled val="1"/>
        </dgm:presLayoutVars>
      </dgm:prSet>
      <dgm:spPr/>
    </dgm:pt>
    <dgm:pt modelId="{372C48AC-74C0-4C9D-9827-D43B96ADE805}" type="pres">
      <dgm:prSet presAssocID="{655A4872-D57A-4444-B84E-C2F5A238DC69}" presName="nodeFollowingNodes" presStyleLbl="node1" presStyleIdx="4" presStyleCnt="6">
        <dgm:presLayoutVars>
          <dgm:bulletEnabled val="1"/>
        </dgm:presLayoutVars>
      </dgm:prSet>
      <dgm:spPr/>
    </dgm:pt>
    <dgm:pt modelId="{71264BA2-C6A6-4E8F-9F5F-3610FFAE366A}" type="pres">
      <dgm:prSet presAssocID="{60965A3E-5C28-4BAC-A40B-6BBC64EA2418}" presName="nodeFollowingNodes" presStyleLbl="node1" presStyleIdx="5" presStyleCnt="6">
        <dgm:presLayoutVars>
          <dgm:bulletEnabled val="1"/>
        </dgm:presLayoutVars>
      </dgm:prSet>
      <dgm:spPr/>
    </dgm:pt>
  </dgm:ptLst>
  <dgm:cxnLst>
    <dgm:cxn modelId="{2B46C133-36F9-4AB7-BA72-658684D0764A}" srcId="{8065108D-51E8-4A05-92BC-04830359477A}" destId="{60965A3E-5C28-4BAC-A40B-6BBC64EA2418}" srcOrd="5" destOrd="0" parTransId="{2915E6C3-FAB2-487F-9993-5D89A0E47144}" sibTransId="{53C14DEF-4E62-44FE-9D95-AF3A38326DFA}"/>
    <dgm:cxn modelId="{9EF47546-0282-436E-A8CF-D8A44BCA2BAD}" type="presOf" srcId="{404D8642-F6CA-4DF6-BC72-D773F722D193}" destId="{B2E9FFCB-AA28-4C49-A888-4B6906FF0423}" srcOrd="0" destOrd="0" presId="urn:microsoft.com/office/officeart/2005/8/layout/cycle3"/>
    <dgm:cxn modelId="{C932FC46-CAC8-441E-BF84-EB4D742BF7D4}" srcId="{8065108D-51E8-4A05-92BC-04830359477A}" destId="{19D84E9A-18CE-4267-9407-16F894A2FF63}" srcOrd="3" destOrd="0" parTransId="{0A798C06-9CD4-4DC3-A746-805F9106D516}" sibTransId="{6E9845AE-5388-4AF2-8391-11AC8BA0115F}"/>
    <dgm:cxn modelId="{3727526B-B6EB-4DC1-9EB1-A1044829F3E7}" type="presOf" srcId="{6ADFE256-FE81-4552-B8D3-A47BB7217133}" destId="{8D274C22-8BA0-4FDB-ADDA-30DC2C4B6702}" srcOrd="0" destOrd="0" presId="urn:microsoft.com/office/officeart/2005/8/layout/cycle3"/>
    <dgm:cxn modelId="{68138A72-12E7-4D95-90FC-C4328800DAA1}" srcId="{8065108D-51E8-4A05-92BC-04830359477A}" destId="{655A4872-D57A-4444-B84E-C2F5A238DC69}" srcOrd="4" destOrd="0" parTransId="{0E908919-F2BB-4AE7-B78A-3C29371FB868}" sibTransId="{361081C5-0603-4EA7-90D5-F7DEC7AF7134}"/>
    <dgm:cxn modelId="{D2096977-6EE7-41BA-AB5D-4A0A57E7A365}" srcId="{8065108D-51E8-4A05-92BC-04830359477A}" destId="{93125325-0A78-4286-BAF9-EA0CA140F5C4}" srcOrd="1" destOrd="0" parTransId="{26038A45-64CF-4D11-8BFC-804DB74145DC}" sibTransId="{0DED3078-D740-4FEA-8C38-13E65BBB2C28}"/>
    <dgm:cxn modelId="{A196F882-3B36-4034-BEB8-A9D911528BB8}" srcId="{8065108D-51E8-4A05-92BC-04830359477A}" destId="{572589D9-6B57-4756-A7D0-D013517875B3}" srcOrd="0" destOrd="0" parTransId="{D7C3758D-57EB-476D-A167-B69F239AF701}" sibTransId="{404D8642-F6CA-4DF6-BC72-D773F722D193}"/>
    <dgm:cxn modelId="{9E85A983-472D-45F7-A340-9D7E2317C7F9}" type="presOf" srcId="{8065108D-51E8-4A05-92BC-04830359477A}" destId="{08EAD6E5-6F5A-4D50-8F6F-266035B77577}" srcOrd="0" destOrd="0" presId="urn:microsoft.com/office/officeart/2005/8/layout/cycle3"/>
    <dgm:cxn modelId="{D3C38D8A-02C5-4363-AE14-F6B830EFBB68}" type="presOf" srcId="{60965A3E-5C28-4BAC-A40B-6BBC64EA2418}" destId="{71264BA2-C6A6-4E8F-9F5F-3610FFAE366A}" srcOrd="0" destOrd="0" presId="urn:microsoft.com/office/officeart/2005/8/layout/cycle3"/>
    <dgm:cxn modelId="{9E55D8A0-BF2D-4846-B962-AB4C0BE60D24}" type="presOf" srcId="{572589D9-6B57-4756-A7D0-D013517875B3}" destId="{7EA61883-62DE-4AE9-BF55-6F9DD16F2434}" srcOrd="0" destOrd="0" presId="urn:microsoft.com/office/officeart/2005/8/layout/cycle3"/>
    <dgm:cxn modelId="{7217EBB2-54A4-4A27-BC4B-AC7C2F95535B}" type="presOf" srcId="{93125325-0A78-4286-BAF9-EA0CA140F5C4}" destId="{EA252B9E-89AA-433C-9C87-A0F12FFA3674}" srcOrd="0" destOrd="0" presId="urn:microsoft.com/office/officeart/2005/8/layout/cycle3"/>
    <dgm:cxn modelId="{6B14FFDB-C277-442F-8C5F-6DAF4C2B8269}" srcId="{8065108D-51E8-4A05-92BC-04830359477A}" destId="{6ADFE256-FE81-4552-B8D3-A47BB7217133}" srcOrd="2" destOrd="0" parTransId="{3DAE93AB-EF0E-4849-A53B-6DD7CB7D3A47}" sibTransId="{7DB87F49-0451-40BF-8F4C-84933A775BAE}"/>
    <dgm:cxn modelId="{EEAE74E3-286F-4376-8BF7-96FBDC929F68}" type="presOf" srcId="{655A4872-D57A-4444-B84E-C2F5A238DC69}" destId="{372C48AC-74C0-4C9D-9827-D43B96ADE805}" srcOrd="0" destOrd="0" presId="urn:microsoft.com/office/officeart/2005/8/layout/cycle3"/>
    <dgm:cxn modelId="{5223ECE9-19D4-4E7D-B49A-F32B500F0CA3}" type="presOf" srcId="{19D84E9A-18CE-4267-9407-16F894A2FF63}" destId="{58470F16-7649-4A7E-AE4F-DF792D246078}" srcOrd="0" destOrd="0" presId="urn:microsoft.com/office/officeart/2005/8/layout/cycle3"/>
    <dgm:cxn modelId="{4110157E-554C-470A-B2F1-EDCA717B90D1}" type="presParOf" srcId="{08EAD6E5-6F5A-4D50-8F6F-266035B77577}" destId="{7B217A62-C4E7-4726-B426-127DF83AB0B4}" srcOrd="0" destOrd="0" presId="urn:microsoft.com/office/officeart/2005/8/layout/cycle3"/>
    <dgm:cxn modelId="{8D9C6914-DD12-4F59-B0E4-83953FA42018}" type="presParOf" srcId="{7B217A62-C4E7-4726-B426-127DF83AB0B4}" destId="{7EA61883-62DE-4AE9-BF55-6F9DD16F2434}" srcOrd="0" destOrd="0" presId="urn:microsoft.com/office/officeart/2005/8/layout/cycle3"/>
    <dgm:cxn modelId="{346A3D45-CEB6-4F70-86FB-7AE49BB1C2AC}" type="presParOf" srcId="{7B217A62-C4E7-4726-B426-127DF83AB0B4}" destId="{B2E9FFCB-AA28-4C49-A888-4B6906FF0423}" srcOrd="1" destOrd="0" presId="urn:microsoft.com/office/officeart/2005/8/layout/cycle3"/>
    <dgm:cxn modelId="{B5A30C43-E4BE-444E-9905-80D97D27291D}" type="presParOf" srcId="{7B217A62-C4E7-4726-B426-127DF83AB0B4}" destId="{EA252B9E-89AA-433C-9C87-A0F12FFA3674}" srcOrd="2" destOrd="0" presId="urn:microsoft.com/office/officeart/2005/8/layout/cycle3"/>
    <dgm:cxn modelId="{DE974EED-0BD1-414D-966A-448ECAF5423E}" type="presParOf" srcId="{7B217A62-C4E7-4726-B426-127DF83AB0B4}" destId="{8D274C22-8BA0-4FDB-ADDA-30DC2C4B6702}" srcOrd="3" destOrd="0" presId="urn:microsoft.com/office/officeart/2005/8/layout/cycle3"/>
    <dgm:cxn modelId="{5E61E643-297A-4CF3-B823-68B256BF92FC}" type="presParOf" srcId="{7B217A62-C4E7-4726-B426-127DF83AB0B4}" destId="{58470F16-7649-4A7E-AE4F-DF792D246078}" srcOrd="4" destOrd="0" presId="urn:microsoft.com/office/officeart/2005/8/layout/cycle3"/>
    <dgm:cxn modelId="{5B219A71-99EB-4EE5-95E2-EEAB7A367E41}" type="presParOf" srcId="{7B217A62-C4E7-4726-B426-127DF83AB0B4}" destId="{372C48AC-74C0-4C9D-9827-D43B96ADE805}" srcOrd="5" destOrd="0" presId="urn:microsoft.com/office/officeart/2005/8/layout/cycle3"/>
    <dgm:cxn modelId="{39D5E088-3C6A-4083-9AFB-D9D934599A18}" type="presParOf" srcId="{7B217A62-C4E7-4726-B426-127DF83AB0B4}" destId="{71264BA2-C6A6-4E8F-9F5F-3610FFAE366A}" srcOrd="6" destOrd="0" presId="urn:microsoft.com/office/officeart/2005/8/layout/cycle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065108D-51E8-4A05-92BC-04830359477A}" type="doc">
      <dgm:prSet loTypeId="urn:microsoft.com/office/officeart/2005/8/layout/cycle3" loCatId="cycle" qsTypeId="urn:microsoft.com/office/officeart/2005/8/quickstyle/simple1" qsCatId="simple" csTypeId="urn:microsoft.com/office/officeart/2005/8/colors/accent0_3" csCatId="mainScheme" phldr="1"/>
      <dgm:spPr/>
      <dgm:t>
        <a:bodyPr/>
        <a:lstStyle/>
        <a:p>
          <a:endParaRPr lang="en-IE"/>
        </a:p>
      </dgm:t>
    </dgm:pt>
    <dgm:pt modelId="{572589D9-6B57-4756-A7D0-D013517875B3}">
      <dgm:prSet phldrT="[Text]"/>
      <dgm:spPr/>
      <dgm:t>
        <a:bodyPr/>
        <a:lstStyle/>
        <a:p>
          <a:r>
            <a:rPr lang="en-IE" dirty="0" err="1"/>
            <a:t>assunto</a:t>
          </a:r>
          <a:r>
            <a:rPr lang="en-IE" dirty="0"/>
            <a:t> 1 </a:t>
          </a:r>
        </a:p>
      </dgm:t>
    </dgm:pt>
    <dgm:pt modelId="{D7C3758D-57EB-476D-A167-B69F239AF701}" type="parTrans" cxnId="{A196F882-3B36-4034-BEB8-A9D911528BB8}">
      <dgm:prSet/>
      <dgm:spPr/>
      <dgm:t>
        <a:bodyPr/>
        <a:lstStyle/>
        <a:p>
          <a:endParaRPr lang="en-IE"/>
        </a:p>
      </dgm:t>
    </dgm:pt>
    <dgm:pt modelId="{404D8642-F6CA-4DF6-BC72-D773F722D193}" type="sibTrans" cxnId="{A196F882-3B36-4034-BEB8-A9D911528BB8}">
      <dgm:prSet/>
      <dgm:spPr/>
      <dgm:t>
        <a:bodyPr/>
        <a:lstStyle/>
        <a:p>
          <a:endParaRPr lang="en-IE"/>
        </a:p>
      </dgm:t>
    </dgm:pt>
    <dgm:pt modelId="{93125325-0A78-4286-BAF9-EA0CA140F5C4}">
      <dgm:prSet phldrT="[Text]"/>
      <dgm:spPr/>
      <dgm:t>
        <a:bodyPr/>
        <a:lstStyle/>
        <a:p>
          <a:r>
            <a:rPr lang="en-IE" dirty="0" err="1"/>
            <a:t>Racional</a:t>
          </a:r>
          <a:r>
            <a:rPr lang="en-IE" dirty="0"/>
            <a:t> 1 </a:t>
          </a:r>
        </a:p>
      </dgm:t>
    </dgm:pt>
    <dgm:pt modelId="{26038A45-64CF-4D11-8BFC-804DB74145DC}" type="parTrans" cxnId="{D2096977-6EE7-41BA-AB5D-4A0A57E7A365}">
      <dgm:prSet/>
      <dgm:spPr/>
      <dgm:t>
        <a:bodyPr/>
        <a:lstStyle/>
        <a:p>
          <a:endParaRPr lang="en-IE"/>
        </a:p>
      </dgm:t>
    </dgm:pt>
    <dgm:pt modelId="{0DED3078-D740-4FEA-8C38-13E65BBB2C28}" type="sibTrans" cxnId="{D2096977-6EE7-41BA-AB5D-4A0A57E7A365}">
      <dgm:prSet/>
      <dgm:spPr/>
      <dgm:t>
        <a:bodyPr/>
        <a:lstStyle/>
        <a:p>
          <a:endParaRPr lang="en-IE"/>
        </a:p>
      </dgm:t>
    </dgm:pt>
    <dgm:pt modelId="{6ADFE256-FE81-4552-B8D3-A47BB7217133}">
      <dgm:prSet phldrT="[Text]"/>
      <dgm:spPr/>
      <dgm:t>
        <a:bodyPr/>
        <a:lstStyle/>
        <a:p>
          <a:r>
            <a:rPr lang="en-IE" dirty="0" err="1"/>
            <a:t>Assunto</a:t>
          </a:r>
          <a:r>
            <a:rPr lang="en-IE" dirty="0"/>
            <a:t> 2 </a:t>
          </a:r>
        </a:p>
      </dgm:t>
    </dgm:pt>
    <dgm:pt modelId="{3DAE93AB-EF0E-4849-A53B-6DD7CB7D3A47}" type="parTrans" cxnId="{6B14FFDB-C277-442F-8C5F-6DAF4C2B8269}">
      <dgm:prSet/>
      <dgm:spPr/>
      <dgm:t>
        <a:bodyPr/>
        <a:lstStyle/>
        <a:p>
          <a:endParaRPr lang="en-IE"/>
        </a:p>
      </dgm:t>
    </dgm:pt>
    <dgm:pt modelId="{7DB87F49-0451-40BF-8F4C-84933A775BAE}" type="sibTrans" cxnId="{6B14FFDB-C277-442F-8C5F-6DAF4C2B8269}">
      <dgm:prSet/>
      <dgm:spPr/>
      <dgm:t>
        <a:bodyPr/>
        <a:lstStyle/>
        <a:p>
          <a:endParaRPr lang="en-IE"/>
        </a:p>
      </dgm:t>
    </dgm:pt>
    <dgm:pt modelId="{19D84E9A-18CE-4267-9407-16F894A2FF63}">
      <dgm:prSet phldrT="[Text]"/>
      <dgm:spPr/>
      <dgm:t>
        <a:bodyPr/>
        <a:lstStyle/>
        <a:p>
          <a:r>
            <a:rPr lang="en-IE" dirty="0" err="1"/>
            <a:t>Racional</a:t>
          </a:r>
          <a:r>
            <a:rPr lang="en-IE" dirty="0"/>
            <a:t> 2 </a:t>
          </a:r>
        </a:p>
      </dgm:t>
    </dgm:pt>
    <dgm:pt modelId="{0A798C06-9CD4-4DC3-A746-805F9106D516}" type="parTrans" cxnId="{C932FC46-CAC8-441E-BF84-EB4D742BF7D4}">
      <dgm:prSet/>
      <dgm:spPr/>
      <dgm:t>
        <a:bodyPr/>
        <a:lstStyle/>
        <a:p>
          <a:endParaRPr lang="en-IE"/>
        </a:p>
      </dgm:t>
    </dgm:pt>
    <dgm:pt modelId="{6E9845AE-5388-4AF2-8391-11AC8BA0115F}" type="sibTrans" cxnId="{C932FC46-CAC8-441E-BF84-EB4D742BF7D4}">
      <dgm:prSet/>
      <dgm:spPr/>
      <dgm:t>
        <a:bodyPr/>
        <a:lstStyle/>
        <a:p>
          <a:endParaRPr lang="en-IE"/>
        </a:p>
      </dgm:t>
    </dgm:pt>
    <dgm:pt modelId="{655A4872-D57A-4444-B84E-C2F5A238DC69}">
      <dgm:prSet phldrT="[Text]"/>
      <dgm:spPr/>
      <dgm:t>
        <a:bodyPr/>
        <a:lstStyle/>
        <a:p>
          <a:r>
            <a:rPr lang="en-IE" dirty="0" err="1"/>
            <a:t>assunto</a:t>
          </a:r>
          <a:r>
            <a:rPr lang="en-IE" dirty="0"/>
            <a:t> 3  </a:t>
          </a:r>
        </a:p>
      </dgm:t>
    </dgm:pt>
    <dgm:pt modelId="{0E908919-F2BB-4AE7-B78A-3C29371FB868}" type="parTrans" cxnId="{68138A72-12E7-4D95-90FC-C4328800DAA1}">
      <dgm:prSet/>
      <dgm:spPr/>
      <dgm:t>
        <a:bodyPr/>
        <a:lstStyle/>
        <a:p>
          <a:endParaRPr lang="en-IE"/>
        </a:p>
      </dgm:t>
    </dgm:pt>
    <dgm:pt modelId="{361081C5-0603-4EA7-90D5-F7DEC7AF7134}" type="sibTrans" cxnId="{68138A72-12E7-4D95-90FC-C4328800DAA1}">
      <dgm:prSet/>
      <dgm:spPr/>
      <dgm:t>
        <a:bodyPr/>
        <a:lstStyle/>
        <a:p>
          <a:endParaRPr lang="en-IE"/>
        </a:p>
      </dgm:t>
    </dgm:pt>
    <dgm:pt modelId="{60965A3E-5C28-4BAC-A40B-6BBC64EA2418}">
      <dgm:prSet phldrT="[Text]"/>
      <dgm:spPr/>
      <dgm:t>
        <a:bodyPr/>
        <a:lstStyle/>
        <a:p>
          <a:r>
            <a:rPr lang="en-IE" dirty="0" err="1"/>
            <a:t>Racional</a:t>
          </a:r>
          <a:r>
            <a:rPr lang="en-IE" dirty="0"/>
            <a:t> 3 </a:t>
          </a:r>
        </a:p>
      </dgm:t>
    </dgm:pt>
    <dgm:pt modelId="{2915E6C3-FAB2-487F-9993-5D89A0E47144}" type="parTrans" cxnId="{2B46C133-36F9-4AB7-BA72-658684D0764A}">
      <dgm:prSet/>
      <dgm:spPr/>
      <dgm:t>
        <a:bodyPr/>
        <a:lstStyle/>
        <a:p>
          <a:endParaRPr lang="en-IE"/>
        </a:p>
      </dgm:t>
    </dgm:pt>
    <dgm:pt modelId="{53C14DEF-4E62-44FE-9D95-AF3A38326DFA}" type="sibTrans" cxnId="{2B46C133-36F9-4AB7-BA72-658684D0764A}">
      <dgm:prSet/>
      <dgm:spPr/>
      <dgm:t>
        <a:bodyPr/>
        <a:lstStyle/>
        <a:p>
          <a:endParaRPr lang="en-IE"/>
        </a:p>
      </dgm:t>
    </dgm:pt>
    <dgm:pt modelId="{CFBECBDD-4DD2-4E30-98C9-E0AE0E90E3EE}">
      <dgm:prSet phldrT="[Text]"/>
      <dgm:spPr/>
      <dgm:t>
        <a:bodyPr/>
        <a:lstStyle/>
        <a:p>
          <a:r>
            <a:rPr lang="en-IE" dirty="0"/>
            <a:t>Longo </a:t>
          </a:r>
          <a:r>
            <a:rPr lang="en-IE" dirty="0" err="1"/>
            <a:t>prazo</a:t>
          </a:r>
          <a:r>
            <a:rPr lang="en-IE" dirty="0"/>
            <a:t> </a:t>
          </a:r>
          <a:r>
            <a:rPr lang="en-IE" dirty="0" err="1"/>
            <a:t>assunto</a:t>
          </a:r>
          <a:r>
            <a:rPr lang="en-IE" dirty="0"/>
            <a:t> </a:t>
          </a:r>
        </a:p>
      </dgm:t>
    </dgm:pt>
    <dgm:pt modelId="{ABE1EC1E-8039-49F7-A1F9-8FC145073AE6}" type="parTrans" cxnId="{9B270280-7975-43FE-87FF-5D4D46228F8B}">
      <dgm:prSet/>
      <dgm:spPr/>
      <dgm:t>
        <a:bodyPr/>
        <a:lstStyle/>
        <a:p>
          <a:endParaRPr lang="en-IE"/>
        </a:p>
      </dgm:t>
    </dgm:pt>
    <dgm:pt modelId="{549E947F-CC0A-4DDC-8232-293F98A61AE6}" type="sibTrans" cxnId="{9B270280-7975-43FE-87FF-5D4D46228F8B}">
      <dgm:prSet/>
      <dgm:spPr/>
      <dgm:t>
        <a:bodyPr/>
        <a:lstStyle/>
        <a:p>
          <a:endParaRPr lang="en-IE"/>
        </a:p>
      </dgm:t>
    </dgm:pt>
    <dgm:pt modelId="{08EAD6E5-6F5A-4D50-8F6F-266035B77577}" type="pres">
      <dgm:prSet presAssocID="{8065108D-51E8-4A05-92BC-04830359477A}" presName="Name0" presStyleCnt="0">
        <dgm:presLayoutVars>
          <dgm:dir/>
          <dgm:resizeHandles val="exact"/>
        </dgm:presLayoutVars>
      </dgm:prSet>
      <dgm:spPr/>
    </dgm:pt>
    <dgm:pt modelId="{7B217A62-C4E7-4726-B426-127DF83AB0B4}" type="pres">
      <dgm:prSet presAssocID="{8065108D-51E8-4A05-92BC-04830359477A}" presName="cycle" presStyleCnt="0"/>
      <dgm:spPr/>
    </dgm:pt>
    <dgm:pt modelId="{7EA61883-62DE-4AE9-BF55-6F9DD16F2434}" type="pres">
      <dgm:prSet presAssocID="{572589D9-6B57-4756-A7D0-D013517875B3}" presName="nodeFirstNode" presStyleLbl="node1" presStyleIdx="0" presStyleCnt="7">
        <dgm:presLayoutVars>
          <dgm:bulletEnabled val="1"/>
        </dgm:presLayoutVars>
      </dgm:prSet>
      <dgm:spPr/>
    </dgm:pt>
    <dgm:pt modelId="{B2E9FFCB-AA28-4C49-A888-4B6906FF0423}" type="pres">
      <dgm:prSet presAssocID="{404D8642-F6CA-4DF6-BC72-D773F722D193}" presName="sibTransFirstNode" presStyleLbl="bgShp" presStyleIdx="0" presStyleCnt="1"/>
      <dgm:spPr/>
    </dgm:pt>
    <dgm:pt modelId="{EA252B9E-89AA-433C-9C87-A0F12FFA3674}" type="pres">
      <dgm:prSet presAssocID="{93125325-0A78-4286-BAF9-EA0CA140F5C4}" presName="nodeFollowingNodes" presStyleLbl="node1" presStyleIdx="1" presStyleCnt="7">
        <dgm:presLayoutVars>
          <dgm:bulletEnabled val="1"/>
        </dgm:presLayoutVars>
      </dgm:prSet>
      <dgm:spPr/>
    </dgm:pt>
    <dgm:pt modelId="{8D274C22-8BA0-4FDB-ADDA-30DC2C4B6702}" type="pres">
      <dgm:prSet presAssocID="{6ADFE256-FE81-4552-B8D3-A47BB7217133}" presName="nodeFollowingNodes" presStyleLbl="node1" presStyleIdx="2" presStyleCnt="7">
        <dgm:presLayoutVars>
          <dgm:bulletEnabled val="1"/>
        </dgm:presLayoutVars>
      </dgm:prSet>
      <dgm:spPr/>
    </dgm:pt>
    <dgm:pt modelId="{58470F16-7649-4A7E-AE4F-DF792D246078}" type="pres">
      <dgm:prSet presAssocID="{19D84E9A-18CE-4267-9407-16F894A2FF63}" presName="nodeFollowingNodes" presStyleLbl="node1" presStyleIdx="3" presStyleCnt="7">
        <dgm:presLayoutVars>
          <dgm:bulletEnabled val="1"/>
        </dgm:presLayoutVars>
      </dgm:prSet>
      <dgm:spPr/>
    </dgm:pt>
    <dgm:pt modelId="{372C48AC-74C0-4C9D-9827-D43B96ADE805}" type="pres">
      <dgm:prSet presAssocID="{655A4872-D57A-4444-B84E-C2F5A238DC69}" presName="nodeFollowingNodes" presStyleLbl="node1" presStyleIdx="4" presStyleCnt="7">
        <dgm:presLayoutVars>
          <dgm:bulletEnabled val="1"/>
        </dgm:presLayoutVars>
      </dgm:prSet>
      <dgm:spPr/>
    </dgm:pt>
    <dgm:pt modelId="{71264BA2-C6A6-4E8F-9F5F-3610FFAE366A}" type="pres">
      <dgm:prSet presAssocID="{60965A3E-5C28-4BAC-A40B-6BBC64EA2418}" presName="nodeFollowingNodes" presStyleLbl="node1" presStyleIdx="5" presStyleCnt="7">
        <dgm:presLayoutVars>
          <dgm:bulletEnabled val="1"/>
        </dgm:presLayoutVars>
      </dgm:prSet>
      <dgm:spPr/>
    </dgm:pt>
    <dgm:pt modelId="{3D84F526-6AFF-46AF-8A3A-4102423191B2}" type="pres">
      <dgm:prSet presAssocID="{CFBECBDD-4DD2-4E30-98C9-E0AE0E90E3EE}" presName="nodeFollowingNodes" presStyleLbl="node1" presStyleIdx="6" presStyleCnt="7">
        <dgm:presLayoutVars>
          <dgm:bulletEnabled val="1"/>
        </dgm:presLayoutVars>
      </dgm:prSet>
      <dgm:spPr/>
    </dgm:pt>
  </dgm:ptLst>
  <dgm:cxnLst>
    <dgm:cxn modelId="{2E44042B-6771-4E12-8B0D-C1026BAFB3B5}" type="presOf" srcId="{CFBECBDD-4DD2-4E30-98C9-E0AE0E90E3EE}" destId="{3D84F526-6AFF-46AF-8A3A-4102423191B2}" srcOrd="0" destOrd="0" presId="urn:microsoft.com/office/officeart/2005/8/layout/cycle3"/>
    <dgm:cxn modelId="{2B46C133-36F9-4AB7-BA72-658684D0764A}" srcId="{8065108D-51E8-4A05-92BC-04830359477A}" destId="{60965A3E-5C28-4BAC-A40B-6BBC64EA2418}" srcOrd="5" destOrd="0" parTransId="{2915E6C3-FAB2-487F-9993-5D89A0E47144}" sibTransId="{53C14DEF-4E62-44FE-9D95-AF3A38326DFA}"/>
    <dgm:cxn modelId="{9EF47546-0282-436E-A8CF-D8A44BCA2BAD}" type="presOf" srcId="{404D8642-F6CA-4DF6-BC72-D773F722D193}" destId="{B2E9FFCB-AA28-4C49-A888-4B6906FF0423}" srcOrd="0" destOrd="0" presId="urn:microsoft.com/office/officeart/2005/8/layout/cycle3"/>
    <dgm:cxn modelId="{C932FC46-CAC8-441E-BF84-EB4D742BF7D4}" srcId="{8065108D-51E8-4A05-92BC-04830359477A}" destId="{19D84E9A-18CE-4267-9407-16F894A2FF63}" srcOrd="3" destOrd="0" parTransId="{0A798C06-9CD4-4DC3-A746-805F9106D516}" sibTransId="{6E9845AE-5388-4AF2-8391-11AC8BA0115F}"/>
    <dgm:cxn modelId="{3727526B-B6EB-4DC1-9EB1-A1044829F3E7}" type="presOf" srcId="{6ADFE256-FE81-4552-B8D3-A47BB7217133}" destId="{8D274C22-8BA0-4FDB-ADDA-30DC2C4B6702}" srcOrd="0" destOrd="0" presId="urn:microsoft.com/office/officeart/2005/8/layout/cycle3"/>
    <dgm:cxn modelId="{68138A72-12E7-4D95-90FC-C4328800DAA1}" srcId="{8065108D-51E8-4A05-92BC-04830359477A}" destId="{655A4872-D57A-4444-B84E-C2F5A238DC69}" srcOrd="4" destOrd="0" parTransId="{0E908919-F2BB-4AE7-B78A-3C29371FB868}" sibTransId="{361081C5-0603-4EA7-90D5-F7DEC7AF7134}"/>
    <dgm:cxn modelId="{D2096977-6EE7-41BA-AB5D-4A0A57E7A365}" srcId="{8065108D-51E8-4A05-92BC-04830359477A}" destId="{93125325-0A78-4286-BAF9-EA0CA140F5C4}" srcOrd="1" destOrd="0" parTransId="{26038A45-64CF-4D11-8BFC-804DB74145DC}" sibTransId="{0DED3078-D740-4FEA-8C38-13E65BBB2C28}"/>
    <dgm:cxn modelId="{9B270280-7975-43FE-87FF-5D4D46228F8B}" srcId="{8065108D-51E8-4A05-92BC-04830359477A}" destId="{CFBECBDD-4DD2-4E30-98C9-E0AE0E90E3EE}" srcOrd="6" destOrd="0" parTransId="{ABE1EC1E-8039-49F7-A1F9-8FC145073AE6}" sibTransId="{549E947F-CC0A-4DDC-8232-293F98A61AE6}"/>
    <dgm:cxn modelId="{A196F882-3B36-4034-BEB8-A9D911528BB8}" srcId="{8065108D-51E8-4A05-92BC-04830359477A}" destId="{572589D9-6B57-4756-A7D0-D013517875B3}" srcOrd="0" destOrd="0" parTransId="{D7C3758D-57EB-476D-A167-B69F239AF701}" sibTransId="{404D8642-F6CA-4DF6-BC72-D773F722D193}"/>
    <dgm:cxn modelId="{9E85A983-472D-45F7-A340-9D7E2317C7F9}" type="presOf" srcId="{8065108D-51E8-4A05-92BC-04830359477A}" destId="{08EAD6E5-6F5A-4D50-8F6F-266035B77577}" srcOrd="0" destOrd="0" presId="urn:microsoft.com/office/officeart/2005/8/layout/cycle3"/>
    <dgm:cxn modelId="{D3C38D8A-02C5-4363-AE14-F6B830EFBB68}" type="presOf" srcId="{60965A3E-5C28-4BAC-A40B-6BBC64EA2418}" destId="{71264BA2-C6A6-4E8F-9F5F-3610FFAE366A}" srcOrd="0" destOrd="0" presId="urn:microsoft.com/office/officeart/2005/8/layout/cycle3"/>
    <dgm:cxn modelId="{9E55D8A0-BF2D-4846-B962-AB4C0BE60D24}" type="presOf" srcId="{572589D9-6B57-4756-A7D0-D013517875B3}" destId="{7EA61883-62DE-4AE9-BF55-6F9DD16F2434}" srcOrd="0" destOrd="0" presId="urn:microsoft.com/office/officeart/2005/8/layout/cycle3"/>
    <dgm:cxn modelId="{7217EBB2-54A4-4A27-BC4B-AC7C2F95535B}" type="presOf" srcId="{93125325-0A78-4286-BAF9-EA0CA140F5C4}" destId="{EA252B9E-89AA-433C-9C87-A0F12FFA3674}" srcOrd="0" destOrd="0" presId="urn:microsoft.com/office/officeart/2005/8/layout/cycle3"/>
    <dgm:cxn modelId="{6B14FFDB-C277-442F-8C5F-6DAF4C2B8269}" srcId="{8065108D-51E8-4A05-92BC-04830359477A}" destId="{6ADFE256-FE81-4552-B8D3-A47BB7217133}" srcOrd="2" destOrd="0" parTransId="{3DAE93AB-EF0E-4849-A53B-6DD7CB7D3A47}" sibTransId="{7DB87F49-0451-40BF-8F4C-84933A775BAE}"/>
    <dgm:cxn modelId="{EEAE74E3-286F-4376-8BF7-96FBDC929F68}" type="presOf" srcId="{655A4872-D57A-4444-B84E-C2F5A238DC69}" destId="{372C48AC-74C0-4C9D-9827-D43B96ADE805}" srcOrd="0" destOrd="0" presId="urn:microsoft.com/office/officeart/2005/8/layout/cycle3"/>
    <dgm:cxn modelId="{5223ECE9-19D4-4E7D-B49A-F32B500F0CA3}" type="presOf" srcId="{19D84E9A-18CE-4267-9407-16F894A2FF63}" destId="{58470F16-7649-4A7E-AE4F-DF792D246078}" srcOrd="0" destOrd="0" presId="urn:microsoft.com/office/officeart/2005/8/layout/cycle3"/>
    <dgm:cxn modelId="{4110157E-554C-470A-B2F1-EDCA717B90D1}" type="presParOf" srcId="{08EAD6E5-6F5A-4D50-8F6F-266035B77577}" destId="{7B217A62-C4E7-4726-B426-127DF83AB0B4}" srcOrd="0" destOrd="0" presId="urn:microsoft.com/office/officeart/2005/8/layout/cycle3"/>
    <dgm:cxn modelId="{8D9C6914-DD12-4F59-B0E4-83953FA42018}" type="presParOf" srcId="{7B217A62-C4E7-4726-B426-127DF83AB0B4}" destId="{7EA61883-62DE-4AE9-BF55-6F9DD16F2434}" srcOrd="0" destOrd="0" presId="urn:microsoft.com/office/officeart/2005/8/layout/cycle3"/>
    <dgm:cxn modelId="{346A3D45-CEB6-4F70-86FB-7AE49BB1C2AC}" type="presParOf" srcId="{7B217A62-C4E7-4726-B426-127DF83AB0B4}" destId="{B2E9FFCB-AA28-4C49-A888-4B6906FF0423}" srcOrd="1" destOrd="0" presId="urn:microsoft.com/office/officeart/2005/8/layout/cycle3"/>
    <dgm:cxn modelId="{B5A30C43-E4BE-444E-9905-80D97D27291D}" type="presParOf" srcId="{7B217A62-C4E7-4726-B426-127DF83AB0B4}" destId="{EA252B9E-89AA-433C-9C87-A0F12FFA3674}" srcOrd="2" destOrd="0" presId="urn:microsoft.com/office/officeart/2005/8/layout/cycle3"/>
    <dgm:cxn modelId="{DE974EED-0BD1-414D-966A-448ECAF5423E}" type="presParOf" srcId="{7B217A62-C4E7-4726-B426-127DF83AB0B4}" destId="{8D274C22-8BA0-4FDB-ADDA-30DC2C4B6702}" srcOrd="3" destOrd="0" presId="urn:microsoft.com/office/officeart/2005/8/layout/cycle3"/>
    <dgm:cxn modelId="{5E61E643-297A-4CF3-B823-68B256BF92FC}" type="presParOf" srcId="{7B217A62-C4E7-4726-B426-127DF83AB0B4}" destId="{58470F16-7649-4A7E-AE4F-DF792D246078}" srcOrd="4" destOrd="0" presId="urn:microsoft.com/office/officeart/2005/8/layout/cycle3"/>
    <dgm:cxn modelId="{5B219A71-99EB-4EE5-95E2-EEAB7A367E41}" type="presParOf" srcId="{7B217A62-C4E7-4726-B426-127DF83AB0B4}" destId="{372C48AC-74C0-4C9D-9827-D43B96ADE805}" srcOrd="5" destOrd="0" presId="urn:microsoft.com/office/officeart/2005/8/layout/cycle3"/>
    <dgm:cxn modelId="{39D5E088-3C6A-4083-9AFB-D9D934599A18}" type="presParOf" srcId="{7B217A62-C4E7-4726-B426-127DF83AB0B4}" destId="{71264BA2-C6A6-4E8F-9F5F-3610FFAE366A}" srcOrd="6" destOrd="0" presId="urn:microsoft.com/office/officeart/2005/8/layout/cycle3"/>
    <dgm:cxn modelId="{58C98FC1-6F7C-474A-BE26-64DCC1D6641E}" type="presParOf" srcId="{7B217A62-C4E7-4726-B426-127DF83AB0B4}" destId="{3D84F526-6AFF-46AF-8A3A-4102423191B2}" srcOrd="7" destOrd="0" presId="urn:microsoft.com/office/officeart/2005/8/layout/cycle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D66222-8F32-4934-A169-D7AC649BE142}">
      <dsp:nvSpPr>
        <dsp:cNvPr id="0" name=""/>
        <dsp:cNvSpPr/>
      </dsp:nvSpPr>
      <dsp:spPr>
        <a:xfrm>
          <a:off x="969" y="1862703"/>
          <a:ext cx="2098092" cy="136375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t-PT" sz="2000" kern="1200" dirty="0"/>
            <a:t>Preocupa-se com o seu dinheiro </a:t>
          </a:r>
          <a:endParaRPr lang="en-IE" sz="2000" kern="1200" dirty="0"/>
        </a:p>
      </dsp:txBody>
      <dsp:txXfrm>
        <a:off x="67542" y="1929276"/>
        <a:ext cx="1964946" cy="1230613"/>
      </dsp:txXfrm>
    </dsp:sp>
    <dsp:sp modelId="{CC6B6DE7-BAD8-4E76-8B61-3270F717612D}">
      <dsp:nvSpPr>
        <dsp:cNvPr id="0" name=""/>
        <dsp:cNvSpPr/>
      </dsp:nvSpPr>
      <dsp:spPr>
        <a:xfrm>
          <a:off x="1050015" y="1386534"/>
          <a:ext cx="2316096" cy="2316096"/>
        </a:xfrm>
        <a:custGeom>
          <a:avLst/>
          <a:gdLst/>
          <a:ahLst/>
          <a:cxnLst/>
          <a:rect l="0" t="0" r="0" b="0"/>
          <a:pathLst>
            <a:path>
              <a:moveTo>
                <a:pt x="487167" y="214122"/>
              </a:moveTo>
              <a:arcTo wR="1158048" hR="1158048" stAng="14075836" swAng="4248328"/>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7678E33B-8D31-4D79-B0D3-8544AD9D8546}">
      <dsp:nvSpPr>
        <dsp:cNvPr id="0" name=""/>
        <dsp:cNvSpPr/>
      </dsp:nvSpPr>
      <dsp:spPr>
        <a:xfrm>
          <a:off x="2317066" y="1862703"/>
          <a:ext cx="2098092" cy="136375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t-PT" sz="2000" kern="1200" dirty="0"/>
            <a:t>Tem dificuldades em gerir o seu dinheiro </a:t>
          </a:r>
          <a:endParaRPr lang="en-IE" sz="2000" kern="1200" dirty="0"/>
        </a:p>
      </dsp:txBody>
      <dsp:txXfrm>
        <a:off x="2383639" y="1929276"/>
        <a:ext cx="1964946" cy="1230613"/>
      </dsp:txXfrm>
    </dsp:sp>
    <dsp:sp modelId="{62EB0F8C-4776-4C0E-A3CD-F3C2321E6E7C}">
      <dsp:nvSpPr>
        <dsp:cNvPr id="0" name=""/>
        <dsp:cNvSpPr/>
      </dsp:nvSpPr>
      <dsp:spPr>
        <a:xfrm>
          <a:off x="1050015" y="1386534"/>
          <a:ext cx="2316096" cy="2316096"/>
        </a:xfrm>
        <a:custGeom>
          <a:avLst/>
          <a:gdLst/>
          <a:ahLst/>
          <a:cxnLst/>
          <a:rect l="0" t="0" r="0" b="0"/>
          <a:pathLst>
            <a:path>
              <a:moveTo>
                <a:pt x="1828929" y="2101973"/>
              </a:moveTo>
              <a:arcTo wR="1158048" hR="1158048" stAng="3275836" swAng="4248328"/>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D66222-8F32-4934-A169-D7AC649BE142}">
      <dsp:nvSpPr>
        <dsp:cNvPr id="0" name=""/>
        <dsp:cNvSpPr/>
      </dsp:nvSpPr>
      <dsp:spPr>
        <a:xfrm>
          <a:off x="866" y="1568681"/>
          <a:ext cx="1874032" cy="1218121"/>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t-PT" sz="1800" kern="1200" dirty="0"/>
            <a:t>Preocupa-se com o seu dinheiro </a:t>
          </a:r>
          <a:endParaRPr lang="en-IE" sz="1800" kern="1200" dirty="0"/>
        </a:p>
      </dsp:txBody>
      <dsp:txXfrm>
        <a:off x="60330" y="1628145"/>
        <a:ext cx="1755104" cy="1099193"/>
      </dsp:txXfrm>
    </dsp:sp>
    <dsp:sp modelId="{CC6B6DE7-BAD8-4E76-8B61-3270F717612D}">
      <dsp:nvSpPr>
        <dsp:cNvPr id="0" name=""/>
        <dsp:cNvSpPr/>
      </dsp:nvSpPr>
      <dsp:spPr>
        <a:xfrm>
          <a:off x="937882" y="1143363"/>
          <a:ext cx="2068756" cy="2068756"/>
        </a:xfrm>
        <a:custGeom>
          <a:avLst/>
          <a:gdLst/>
          <a:ahLst/>
          <a:cxnLst/>
          <a:rect l="0" t="0" r="0" b="0"/>
          <a:pathLst>
            <a:path>
              <a:moveTo>
                <a:pt x="435142" y="191256"/>
              </a:moveTo>
              <a:arcTo wR="1034378" hR="1034378" stAng="14075836" swAng="4248328"/>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7678E33B-8D31-4D79-B0D3-8544AD9D8546}">
      <dsp:nvSpPr>
        <dsp:cNvPr id="0" name=""/>
        <dsp:cNvSpPr/>
      </dsp:nvSpPr>
      <dsp:spPr>
        <a:xfrm>
          <a:off x="2069622" y="1568681"/>
          <a:ext cx="1874032" cy="1218121"/>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t-PT" sz="1800" kern="1200" dirty="0"/>
            <a:t>Tem dificuldades em gerir o seu dinheiro </a:t>
          </a:r>
          <a:endParaRPr lang="en-IE" sz="1800" kern="1200" dirty="0"/>
        </a:p>
      </dsp:txBody>
      <dsp:txXfrm>
        <a:off x="2129086" y="1628145"/>
        <a:ext cx="1755104" cy="1099193"/>
      </dsp:txXfrm>
    </dsp:sp>
    <dsp:sp modelId="{62EB0F8C-4776-4C0E-A3CD-F3C2321E6E7C}">
      <dsp:nvSpPr>
        <dsp:cNvPr id="0" name=""/>
        <dsp:cNvSpPr/>
      </dsp:nvSpPr>
      <dsp:spPr>
        <a:xfrm>
          <a:off x="937882" y="1143363"/>
          <a:ext cx="2068756" cy="2068756"/>
        </a:xfrm>
        <a:custGeom>
          <a:avLst/>
          <a:gdLst/>
          <a:ahLst/>
          <a:cxnLst/>
          <a:rect l="0" t="0" r="0" b="0"/>
          <a:pathLst>
            <a:path>
              <a:moveTo>
                <a:pt x="1633614" y="1877499"/>
              </a:moveTo>
              <a:arcTo wR="1034378" hR="1034378" stAng="3275836" swAng="4248328"/>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9FFCB-AA28-4C49-A888-4B6906FF0423}">
      <dsp:nvSpPr>
        <dsp:cNvPr id="0" name=""/>
        <dsp:cNvSpPr/>
      </dsp:nvSpPr>
      <dsp:spPr>
        <a:xfrm>
          <a:off x="618047" y="-7245"/>
          <a:ext cx="5850502" cy="5850502"/>
        </a:xfrm>
        <a:prstGeom prst="circularArrow">
          <a:avLst>
            <a:gd name="adj1" fmla="val 5274"/>
            <a:gd name="adj2" fmla="val 312630"/>
            <a:gd name="adj3" fmla="val 14246836"/>
            <a:gd name="adj4" fmla="val 17116081"/>
            <a:gd name="adj5" fmla="val 5477"/>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A61883-62DE-4AE9-BF55-6F9DD16F2434}">
      <dsp:nvSpPr>
        <dsp:cNvPr id="0" name=""/>
        <dsp:cNvSpPr/>
      </dsp:nvSpPr>
      <dsp:spPr>
        <a:xfrm>
          <a:off x="2442938" y="266"/>
          <a:ext cx="2200720" cy="110036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pt-PT" sz="1500" kern="1200" dirty="0"/>
            <a:t>A sua conta de telefone chega. </a:t>
          </a:r>
          <a:endParaRPr lang="en-IE" sz="1500" kern="1200" dirty="0"/>
        </a:p>
      </dsp:txBody>
      <dsp:txXfrm>
        <a:off x="2496653" y="53981"/>
        <a:ext cx="2093290" cy="992930"/>
      </dsp:txXfrm>
    </dsp:sp>
    <dsp:sp modelId="{EA252B9E-89AA-433C-9C87-A0F12FFA3674}">
      <dsp:nvSpPr>
        <dsp:cNvPr id="0" name=""/>
        <dsp:cNvSpPr/>
      </dsp:nvSpPr>
      <dsp:spPr>
        <a:xfrm>
          <a:off x="4498388" y="1186980"/>
          <a:ext cx="2200720" cy="110036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pt-PT" sz="1500" kern="1200" dirty="0"/>
            <a:t>Preocupa-te a forma como a vais pagar</a:t>
          </a:r>
          <a:endParaRPr lang="en-IE" sz="1500" kern="1200" dirty="0"/>
        </a:p>
      </dsp:txBody>
      <dsp:txXfrm>
        <a:off x="4552103" y="1240695"/>
        <a:ext cx="2093290" cy="992930"/>
      </dsp:txXfrm>
    </dsp:sp>
    <dsp:sp modelId="{8D274C22-8BA0-4FDB-ADDA-30DC2C4B6702}">
      <dsp:nvSpPr>
        <dsp:cNvPr id="0" name=""/>
        <dsp:cNvSpPr/>
      </dsp:nvSpPr>
      <dsp:spPr>
        <a:xfrm>
          <a:off x="4498388" y="3560409"/>
          <a:ext cx="2200720" cy="110036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pt-PT" sz="1500" kern="1200" dirty="0"/>
            <a:t>Evita a conta esconde-a no armário da cozinha. </a:t>
          </a:r>
          <a:endParaRPr lang="en-IE" sz="1500" kern="1200" dirty="0"/>
        </a:p>
      </dsp:txBody>
      <dsp:txXfrm>
        <a:off x="4552103" y="3614124"/>
        <a:ext cx="2093290" cy="992930"/>
      </dsp:txXfrm>
    </dsp:sp>
    <dsp:sp modelId="{58470F16-7649-4A7E-AE4F-DF792D246078}">
      <dsp:nvSpPr>
        <dsp:cNvPr id="0" name=""/>
        <dsp:cNvSpPr/>
      </dsp:nvSpPr>
      <dsp:spPr>
        <a:xfrm>
          <a:off x="2442938" y="4747124"/>
          <a:ext cx="2200720" cy="110036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pt-PT" sz="1500" kern="1200" dirty="0"/>
            <a:t>A conta está fora de vista, e fora da mente. </a:t>
          </a:r>
          <a:endParaRPr lang="en-IE" sz="1500" kern="1200" dirty="0"/>
        </a:p>
      </dsp:txBody>
      <dsp:txXfrm>
        <a:off x="2496653" y="4800839"/>
        <a:ext cx="2093290" cy="992930"/>
      </dsp:txXfrm>
    </dsp:sp>
    <dsp:sp modelId="{372C48AC-74C0-4C9D-9827-D43B96ADE805}">
      <dsp:nvSpPr>
        <dsp:cNvPr id="0" name=""/>
        <dsp:cNvSpPr/>
      </dsp:nvSpPr>
      <dsp:spPr>
        <a:xfrm>
          <a:off x="387488" y="3560409"/>
          <a:ext cx="2200720" cy="110036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IE" sz="1500" kern="1200" dirty="0" err="1"/>
            <a:t>Fica</a:t>
          </a:r>
          <a:r>
            <a:rPr lang="en-IE" sz="1500" kern="1200" dirty="0"/>
            <a:t> </a:t>
          </a:r>
          <a:r>
            <a:rPr lang="en-IE" sz="1500" kern="1200" dirty="0" err="1"/>
            <a:t>mais</a:t>
          </a:r>
          <a:r>
            <a:rPr lang="en-IE" sz="1500" kern="1200" dirty="0"/>
            <a:t> </a:t>
          </a:r>
          <a:r>
            <a:rPr lang="en-IE" sz="1500" kern="1200" dirty="0" err="1"/>
            <a:t>calmo</a:t>
          </a:r>
          <a:r>
            <a:rPr lang="en-IE" sz="1500" kern="1200" dirty="0"/>
            <a:t>. </a:t>
          </a:r>
        </a:p>
      </dsp:txBody>
      <dsp:txXfrm>
        <a:off x="441203" y="3614124"/>
        <a:ext cx="2093290" cy="992930"/>
      </dsp:txXfrm>
    </dsp:sp>
    <dsp:sp modelId="{71264BA2-C6A6-4E8F-9F5F-3610FFAE366A}">
      <dsp:nvSpPr>
        <dsp:cNvPr id="0" name=""/>
        <dsp:cNvSpPr/>
      </dsp:nvSpPr>
      <dsp:spPr>
        <a:xfrm>
          <a:off x="387488" y="1186980"/>
          <a:ext cx="2200720" cy="110036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pt-PT" sz="1500" kern="1200" dirty="0"/>
            <a:t>Em poucas semanas, a sua próxima conta chega, deixando-o mais endividado. </a:t>
          </a:r>
          <a:endParaRPr lang="en-IE" sz="1500" kern="1200" dirty="0"/>
        </a:p>
      </dsp:txBody>
      <dsp:txXfrm>
        <a:off x="441203" y="1240695"/>
        <a:ext cx="2093290" cy="9929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9FFCB-AA28-4C49-A888-4B6906FF0423}">
      <dsp:nvSpPr>
        <dsp:cNvPr id="0" name=""/>
        <dsp:cNvSpPr/>
      </dsp:nvSpPr>
      <dsp:spPr>
        <a:xfrm>
          <a:off x="599443" y="-33624"/>
          <a:ext cx="5263981" cy="5263981"/>
        </a:xfrm>
        <a:prstGeom prst="circularArrow">
          <a:avLst>
            <a:gd name="adj1" fmla="val 5544"/>
            <a:gd name="adj2" fmla="val 330680"/>
            <a:gd name="adj3" fmla="val 14522077"/>
            <a:gd name="adj4" fmla="val 16946630"/>
            <a:gd name="adj5" fmla="val 5757"/>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A61883-62DE-4AE9-BF55-6F9DD16F2434}">
      <dsp:nvSpPr>
        <dsp:cNvPr id="0" name=""/>
        <dsp:cNvSpPr/>
      </dsp:nvSpPr>
      <dsp:spPr>
        <a:xfrm>
          <a:off x="2415686" y="3092"/>
          <a:ext cx="1631495" cy="815747"/>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E" sz="2000" kern="1200" dirty="0" err="1"/>
            <a:t>assunto</a:t>
          </a:r>
          <a:r>
            <a:rPr lang="en-IE" sz="2000" kern="1200" dirty="0"/>
            <a:t> 1 </a:t>
          </a:r>
        </a:p>
      </dsp:txBody>
      <dsp:txXfrm>
        <a:off x="2455507" y="42913"/>
        <a:ext cx="1551853" cy="736105"/>
      </dsp:txXfrm>
    </dsp:sp>
    <dsp:sp modelId="{EA252B9E-89AA-433C-9C87-A0F12FFA3674}">
      <dsp:nvSpPr>
        <dsp:cNvPr id="0" name=""/>
        <dsp:cNvSpPr/>
      </dsp:nvSpPr>
      <dsp:spPr>
        <a:xfrm>
          <a:off x="4170716" y="848270"/>
          <a:ext cx="1631495" cy="815747"/>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E" sz="2000" kern="1200" dirty="0" err="1"/>
            <a:t>Racional</a:t>
          </a:r>
          <a:r>
            <a:rPr lang="en-IE" sz="2000" kern="1200" dirty="0"/>
            <a:t> 1 </a:t>
          </a:r>
        </a:p>
      </dsp:txBody>
      <dsp:txXfrm>
        <a:off x="4210537" y="888091"/>
        <a:ext cx="1551853" cy="736105"/>
      </dsp:txXfrm>
    </dsp:sp>
    <dsp:sp modelId="{8D274C22-8BA0-4FDB-ADDA-30DC2C4B6702}">
      <dsp:nvSpPr>
        <dsp:cNvPr id="0" name=""/>
        <dsp:cNvSpPr/>
      </dsp:nvSpPr>
      <dsp:spPr>
        <a:xfrm>
          <a:off x="4604173" y="2747367"/>
          <a:ext cx="1631495" cy="815747"/>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E" sz="2000" kern="1200" dirty="0" err="1"/>
            <a:t>Assunto</a:t>
          </a:r>
          <a:r>
            <a:rPr lang="en-IE" sz="2000" kern="1200" dirty="0"/>
            <a:t> 2 </a:t>
          </a:r>
        </a:p>
      </dsp:txBody>
      <dsp:txXfrm>
        <a:off x="4643994" y="2787188"/>
        <a:ext cx="1551853" cy="736105"/>
      </dsp:txXfrm>
    </dsp:sp>
    <dsp:sp modelId="{58470F16-7649-4A7E-AE4F-DF792D246078}">
      <dsp:nvSpPr>
        <dsp:cNvPr id="0" name=""/>
        <dsp:cNvSpPr/>
      </dsp:nvSpPr>
      <dsp:spPr>
        <a:xfrm>
          <a:off x="3389654" y="4270326"/>
          <a:ext cx="1631495" cy="815747"/>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E" sz="2000" kern="1200" dirty="0" err="1"/>
            <a:t>Racional</a:t>
          </a:r>
          <a:r>
            <a:rPr lang="en-IE" sz="2000" kern="1200" dirty="0"/>
            <a:t> 2 </a:t>
          </a:r>
        </a:p>
      </dsp:txBody>
      <dsp:txXfrm>
        <a:off x="3429475" y="4310147"/>
        <a:ext cx="1551853" cy="736105"/>
      </dsp:txXfrm>
    </dsp:sp>
    <dsp:sp modelId="{372C48AC-74C0-4C9D-9827-D43B96ADE805}">
      <dsp:nvSpPr>
        <dsp:cNvPr id="0" name=""/>
        <dsp:cNvSpPr/>
      </dsp:nvSpPr>
      <dsp:spPr>
        <a:xfrm>
          <a:off x="1441717" y="4270326"/>
          <a:ext cx="1631495" cy="815747"/>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E" sz="2000" kern="1200" dirty="0" err="1"/>
            <a:t>assunto</a:t>
          </a:r>
          <a:r>
            <a:rPr lang="en-IE" sz="2000" kern="1200" dirty="0"/>
            <a:t> 3  </a:t>
          </a:r>
        </a:p>
      </dsp:txBody>
      <dsp:txXfrm>
        <a:off x="1481538" y="4310147"/>
        <a:ext cx="1551853" cy="736105"/>
      </dsp:txXfrm>
    </dsp:sp>
    <dsp:sp modelId="{71264BA2-C6A6-4E8F-9F5F-3610FFAE366A}">
      <dsp:nvSpPr>
        <dsp:cNvPr id="0" name=""/>
        <dsp:cNvSpPr/>
      </dsp:nvSpPr>
      <dsp:spPr>
        <a:xfrm>
          <a:off x="227199" y="2747367"/>
          <a:ext cx="1631495" cy="815747"/>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E" sz="2000" kern="1200" dirty="0" err="1"/>
            <a:t>Racional</a:t>
          </a:r>
          <a:r>
            <a:rPr lang="en-IE" sz="2000" kern="1200" dirty="0"/>
            <a:t> 3 </a:t>
          </a:r>
        </a:p>
      </dsp:txBody>
      <dsp:txXfrm>
        <a:off x="267020" y="2787188"/>
        <a:ext cx="1551853" cy="736105"/>
      </dsp:txXfrm>
    </dsp:sp>
    <dsp:sp modelId="{3D84F526-6AFF-46AF-8A3A-4102423191B2}">
      <dsp:nvSpPr>
        <dsp:cNvPr id="0" name=""/>
        <dsp:cNvSpPr/>
      </dsp:nvSpPr>
      <dsp:spPr>
        <a:xfrm>
          <a:off x="660655" y="848270"/>
          <a:ext cx="1631495" cy="815747"/>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E" sz="2000" kern="1200" dirty="0"/>
            <a:t>Longo </a:t>
          </a:r>
          <a:r>
            <a:rPr lang="en-IE" sz="2000" kern="1200" dirty="0" err="1"/>
            <a:t>prazo</a:t>
          </a:r>
          <a:r>
            <a:rPr lang="en-IE" sz="2000" kern="1200" dirty="0"/>
            <a:t> </a:t>
          </a:r>
          <a:r>
            <a:rPr lang="en-IE" sz="2000" kern="1200" dirty="0" err="1"/>
            <a:t>assunto</a:t>
          </a:r>
          <a:r>
            <a:rPr lang="en-IE" sz="2000" kern="1200" dirty="0"/>
            <a:t> </a:t>
          </a:r>
        </a:p>
      </dsp:txBody>
      <dsp:txXfrm>
        <a:off x="700476" y="888091"/>
        <a:ext cx="1551853" cy="736105"/>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9516AB9-92E1-44AF-8FCB-F4272161EA9C}" type="datetimeFigureOut">
              <a:rPr lang="el-GR" smtClean="0"/>
              <a:t>13/7/2022</a:t>
            </a:fld>
            <a:endParaRPr lang="el-G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24A4BF-87CB-4287-95AF-AD449D8A410F}" type="slidenum">
              <a:rPr lang="el-GR" smtClean="0"/>
              <a:t>‹nº›</a:t>
            </a:fld>
            <a:endParaRPr lang="el-GR"/>
          </a:p>
        </p:txBody>
      </p:sp>
    </p:spTree>
    <p:extLst>
      <p:ext uri="{BB962C8B-B14F-4D97-AF65-F5344CB8AC3E}">
        <p14:creationId xmlns:p14="http://schemas.microsoft.com/office/powerpoint/2010/main" val="20351165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B2EFE5-E9F2-43A5-8AF8-83A578357172}" type="datetimeFigureOut">
              <a:rPr lang="el-GR" smtClean="0"/>
              <a:t>13/7/2022</a:t>
            </a:fld>
            <a:endParaRPr lang="el-GR"/>
          </a:p>
        </p:txBody>
      </p:sp>
      <p:sp>
        <p:nvSpPr>
          <p:cNvPr id="4" name="Slide Image Placeholder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CF91B0-25AB-4DFA-B184-293DD156034C}" type="slidenum">
              <a:rPr lang="el-GR" smtClean="0"/>
              <a:t>‹nº›</a:t>
            </a:fld>
            <a:endParaRPr lang="el-GR"/>
          </a:p>
        </p:txBody>
      </p:sp>
    </p:spTree>
    <p:extLst>
      <p:ext uri="{BB962C8B-B14F-4D97-AF65-F5344CB8AC3E}">
        <p14:creationId xmlns:p14="http://schemas.microsoft.com/office/powerpoint/2010/main" val="3693281974"/>
      </p:ext>
    </p:extLst>
  </p:cSld>
  <p:clrMap bg1="lt1" tx1="dk1" bg2="lt2" tx2="dk2" accent1="accent1" accent2="accent2" accent3="accent3" accent4="accent4" accent5="accent5" accent6="accent6" hlink="hlink" folHlink="folHlink"/>
  <p:hf hdr="0" ftr="0" dt="0"/>
  <p:notesStyle>
    <a:lvl1pPr marL="0" algn="l" defTabSz="1000328" rtl="0" eaLnBrk="1" latinLnBrk="0" hangingPunct="1">
      <a:defRPr sz="1313" kern="1200">
        <a:solidFill>
          <a:schemeClr val="tx1"/>
        </a:solidFill>
        <a:latin typeface="+mn-lt"/>
        <a:ea typeface="+mn-ea"/>
        <a:cs typeface="+mn-cs"/>
      </a:defRPr>
    </a:lvl1pPr>
    <a:lvl2pPr marL="500165" algn="l" defTabSz="1000328" rtl="0" eaLnBrk="1" latinLnBrk="0" hangingPunct="1">
      <a:defRPr sz="1313" kern="1200">
        <a:solidFill>
          <a:schemeClr val="tx1"/>
        </a:solidFill>
        <a:latin typeface="+mn-lt"/>
        <a:ea typeface="+mn-ea"/>
        <a:cs typeface="+mn-cs"/>
      </a:defRPr>
    </a:lvl2pPr>
    <a:lvl3pPr marL="1000328" algn="l" defTabSz="1000328" rtl="0" eaLnBrk="1" latinLnBrk="0" hangingPunct="1">
      <a:defRPr sz="1313" kern="1200">
        <a:solidFill>
          <a:schemeClr val="tx1"/>
        </a:solidFill>
        <a:latin typeface="+mn-lt"/>
        <a:ea typeface="+mn-ea"/>
        <a:cs typeface="+mn-cs"/>
      </a:defRPr>
    </a:lvl3pPr>
    <a:lvl4pPr marL="1500493" algn="l" defTabSz="1000328" rtl="0" eaLnBrk="1" latinLnBrk="0" hangingPunct="1">
      <a:defRPr sz="1313" kern="1200">
        <a:solidFill>
          <a:schemeClr val="tx1"/>
        </a:solidFill>
        <a:latin typeface="+mn-lt"/>
        <a:ea typeface="+mn-ea"/>
        <a:cs typeface="+mn-cs"/>
      </a:defRPr>
    </a:lvl4pPr>
    <a:lvl5pPr marL="2000657" algn="l" defTabSz="1000328" rtl="0" eaLnBrk="1" latinLnBrk="0" hangingPunct="1">
      <a:defRPr sz="1313" kern="1200">
        <a:solidFill>
          <a:schemeClr val="tx1"/>
        </a:solidFill>
        <a:latin typeface="+mn-lt"/>
        <a:ea typeface="+mn-ea"/>
        <a:cs typeface="+mn-cs"/>
      </a:defRPr>
    </a:lvl5pPr>
    <a:lvl6pPr marL="2500822" algn="l" defTabSz="1000328" rtl="0" eaLnBrk="1" latinLnBrk="0" hangingPunct="1">
      <a:defRPr sz="1313" kern="1200">
        <a:solidFill>
          <a:schemeClr val="tx1"/>
        </a:solidFill>
        <a:latin typeface="+mn-lt"/>
        <a:ea typeface="+mn-ea"/>
        <a:cs typeface="+mn-cs"/>
      </a:defRPr>
    </a:lvl6pPr>
    <a:lvl7pPr marL="3000985" algn="l" defTabSz="1000328" rtl="0" eaLnBrk="1" latinLnBrk="0" hangingPunct="1">
      <a:defRPr sz="1313" kern="1200">
        <a:solidFill>
          <a:schemeClr val="tx1"/>
        </a:solidFill>
        <a:latin typeface="+mn-lt"/>
        <a:ea typeface="+mn-ea"/>
        <a:cs typeface="+mn-cs"/>
      </a:defRPr>
    </a:lvl7pPr>
    <a:lvl8pPr marL="3501150" algn="l" defTabSz="1000328" rtl="0" eaLnBrk="1" latinLnBrk="0" hangingPunct="1">
      <a:defRPr sz="1313" kern="1200">
        <a:solidFill>
          <a:schemeClr val="tx1"/>
        </a:solidFill>
        <a:latin typeface="+mn-lt"/>
        <a:ea typeface="+mn-ea"/>
        <a:cs typeface="+mn-cs"/>
      </a:defRPr>
    </a:lvl8pPr>
    <a:lvl9pPr marL="4001315" algn="l" defTabSz="1000328" rtl="0" eaLnBrk="1" latinLnBrk="0" hangingPunct="1">
      <a:defRPr sz="131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C6CF91B0-25AB-4DFA-B184-293DD156034C}" type="slidenum">
              <a:rPr lang="el-GR" smtClean="0"/>
              <a:t>1</a:t>
            </a:fld>
            <a:endParaRPr lang="el-GR"/>
          </a:p>
        </p:txBody>
      </p:sp>
    </p:spTree>
    <p:extLst>
      <p:ext uri="{BB962C8B-B14F-4D97-AF65-F5344CB8AC3E}">
        <p14:creationId xmlns:p14="http://schemas.microsoft.com/office/powerpoint/2010/main" val="2782050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C6CF91B0-25AB-4DFA-B184-293DD156034C}" type="slidenum">
              <a:rPr lang="el-GR" smtClean="0"/>
              <a:t>12</a:t>
            </a:fld>
            <a:endParaRPr lang="el-GR"/>
          </a:p>
        </p:txBody>
      </p:sp>
    </p:spTree>
    <p:extLst>
      <p:ext uri="{BB962C8B-B14F-4D97-AF65-F5344CB8AC3E}">
        <p14:creationId xmlns:p14="http://schemas.microsoft.com/office/powerpoint/2010/main" val="3734988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C6CF91B0-25AB-4DFA-B184-293DD156034C}" type="slidenum">
              <a:rPr lang="el-GR" smtClean="0"/>
              <a:t>13</a:t>
            </a:fld>
            <a:endParaRPr lang="el-GR"/>
          </a:p>
        </p:txBody>
      </p:sp>
    </p:spTree>
    <p:extLst>
      <p:ext uri="{BB962C8B-B14F-4D97-AF65-F5344CB8AC3E}">
        <p14:creationId xmlns:p14="http://schemas.microsoft.com/office/powerpoint/2010/main" val="353974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C6CF91B0-25AB-4DFA-B184-293DD156034C}" type="slidenum">
              <a:rPr lang="el-GR" smtClean="0"/>
              <a:t>14</a:t>
            </a:fld>
            <a:endParaRPr lang="el-GR"/>
          </a:p>
        </p:txBody>
      </p:sp>
    </p:spTree>
    <p:extLst>
      <p:ext uri="{BB962C8B-B14F-4D97-AF65-F5344CB8AC3E}">
        <p14:creationId xmlns:p14="http://schemas.microsoft.com/office/powerpoint/2010/main" val="31945747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C6CF91B0-25AB-4DFA-B184-293DD156034C}" type="slidenum">
              <a:rPr lang="el-GR" smtClean="0"/>
              <a:t>15</a:t>
            </a:fld>
            <a:endParaRPr lang="el-GR"/>
          </a:p>
        </p:txBody>
      </p:sp>
    </p:spTree>
    <p:extLst>
      <p:ext uri="{BB962C8B-B14F-4D97-AF65-F5344CB8AC3E}">
        <p14:creationId xmlns:p14="http://schemas.microsoft.com/office/powerpoint/2010/main" val="1569568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C6CF91B0-25AB-4DFA-B184-293DD156034C}" type="slidenum">
              <a:rPr lang="el-GR" smtClean="0"/>
              <a:t>16</a:t>
            </a:fld>
            <a:endParaRPr lang="el-GR"/>
          </a:p>
        </p:txBody>
      </p:sp>
    </p:spTree>
    <p:extLst>
      <p:ext uri="{BB962C8B-B14F-4D97-AF65-F5344CB8AC3E}">
        <p14:creationId xmlns:p14="http://schemas.microsoft.com/office/powerpoint/2010/main" val="15168942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C6CF91B0-25AB-4DFA-B184-293DD156034C}" type="slidenum">
              <a:rPr lang="el-GR" smtClean="0"/>
              <a:t>17</a:t>
            </a:fld>
            <a:endParaRPr lang="el-GR"/>
          </a:p>
        </p:txBody>
      </p:sp>
    </p:spTree>
    <p:extLst>
      <p:ext uri="{BB962C8B-B14F-4D97-AF65-F5344CB8AC3E}">
        <p14:creationId xmlns:p14="http://schemas.microsoft.com/office/powerpoint/2010/main" val="10568639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pPr marL="0" indent="0">
              <a:buFontTx/>
              <a:buNone/>
            </a:pPr>
            <a:endParaRPr lang="el-GR" dirty="0"/>
          </a:p>
        </p:txBody>
      </p:sp>
      <p:sp>
        <p:nvSpPr>
          <p:cNvPr id="4" name="Slide Number Placeholder 3"/>
          <p:cNvSpPr>
            <a:spLocks noGrp="1"/>
          </p:cNvSpPr>
          <p:nvPr>
            <p:ph type="sldNum" sz="quarter" idx="10"/>
          </p:nvPr>
        </p:nvSpPr>
        <p:spPr/>
        <p:txBody>
          <a:bodyPr/>
          <a:lstStyle/>
          <a:p>
            <a:fld id="{C6CF91B0-25AB-4DFA-B184-293DD156034C}" type="slidenum">
              <a:rPr lang="el-GR" smtClean="0"/>
              <a:t>20</a:t>
            </a:fld>
            <a:endParaRPr lang="el-GR"/>
          </a:p>
        </p:txBody>
      </p:sp>
    </p:spTree>
    <p:extLst>
      <p:ext uri="{BB962C8B-B14F-4D97-AF65-F5344CB8AC3E}">
        <p14:creationId xmlns:p14="http://schemas.microsoft.com/office/powerpoint/2010/main" val="14099446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 </a:t>
            </a:r>
          </a:p>
        </p:txBody>
      </p:sp>
      <p:sp>
        <p:nvSpPr>
          <p:cNvPr id="4" name="Slide Number Placeholder 3"/>
          <p:cNvSpPr>
            <a:spLocks noGrp="1"/>
          </p:cNvSpPr>
          <p:nvPr>
            <p:ph type="sldNum" sz="quarter" idx="5"/>
          </p:nvPr>
        </p:nvSpPr>
        <p:spPr/>
        <p:txBody>
          <a:bodyPr/>
          <a:lstStyle/>
          <a:p>
            <a:fld id="{C6CF91B0-25AB-4DFA-B184-293DD156034C}" type="slidenum">
              <a:rPr lang="el-GR" smtClean="0"/>
              <a:t>21</a:t>
            </a:fld>
            <a:endParaRPr lang="el-GR"/>
          </a:p>
        </p:txBody>
      </p:sp>
    </p:spTree>
    <p:extLst>
      <p:ext uri="{BB962C8B-B14F-4D97-AF65-F5344CB8AC3E}">
        <p14:creationId xmlns:p14="http://schemas.microsoft.com/office/powerpoint/2010/main" val="29950435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C6CF91B0-25AB-4DFA-B184-293DD156034C}" type="slidenum">
              <a:rPr lang="el-GR" smtClean="0"/>
              <a:t>22</a:t>
            </a:fld>
            <a:endParaRPr lang="el-GR"/>
          </a:p>
        </p:txBody>
      </p:sp>
    </p:spTree>
    <p:extLst>
      <p:ext uri="{BB962C8B-B14F-4D97-AF65-F5344CB8AC3E}">
        <p14:creationId xmlns:p14="http://schemas.microsoft.com/office/powerpoint/2010/main" val="11219820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   </a:t>
            </a:r>
          </a:p>
        </p:txBody>
      </p:sp>
      <p:sp>
        <p:nvSpPr>
          <p:cNvPr id="4" name="Slide Number Placeholder 3"/>
          <p:cNvSpPr>
            <a:spLocks noGrp="1"/>
          </p:cNvSpPr>
          <p:nvPr>
            <p:ph type="sldNum" sz="quarter" idx="5"/>
          </p:nvPr>
        </p:nvSpPr>
        <p:spPr/>
        <p:txBody>
          <a:bodyPr/>
          <a:lstStyle/>
          <a:p>
            <a:fld id="{C6CF91B0-25AB-4DFA-B184-293DD156034C}" type="slidenum">
              <a:rPr lang="el-GR" smtClean="0"/>
              <a:t>23</a:t>
            </a:fld>
            <a:endParaRPr lang="el-GR"/>
          </a:p>
        </p:txBody>
      </p:sp>
    </p:spTree>
    <p:extLst>
      <p:ext uri="{BB962C8B-B14F-4D97-AF65-F5344CB8AC3E}">
        <p14:creationId xmlns:p14="http://schemas.microsoft.com/office/powerpoint/2010/main" val="2885304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C6CF91B0-25AB-4DFA-B184-293DD156034C}" type="slidenum">
              <a:rPr lang="el-GR" smtClean="0"/>
              <a:t>2</a:t>
            </a:fld>
            <a:endParaRPr lang="el-GR"/>
          </a:p>
        </p:txBody>
      </p:sp>
    </p:spTree>
    <p:extLst>
      <p:ext uri="{BB962C8B-B14F-4D97-AF65-F5344CB8AC3E}">
        <p14:creationId xmlns:p14="http://schemas.microsoft.com/office/powerpoint/2010/main" val="22688544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 </a:t>
            </a:r>
          </a:p>
        </p:txBody>
      </p:sp>
      <p:sp>
        <p:nvSpPr>
          <p:cNvPr id="4" name="Slide Number Placeholder 3"/>
          <p:cNvSpPr>
            <a:spLocks noGrp="1"/>
          </p:cNvSpPr>
          <p:nvPr>
            <p:ph type="sldNum" sz="quarter" idx="5"/>
          </p:nvPr>
        </p:nvSpPr>
        <p:spPr/>
        <p:txBody>
          <a:bodyPr/>
          <a:lstStyle/>
          <a:p>
            <a:fld id="{C6CF91B0-25AB-4DFA-B184-293DD156034C}" type="slidenum">
              <a:rPr lang="el-GR" smtClean="0"/>
              <a:t>24</a:t>
            </a:fld>
            <a:endParaRPr lang="el-GR"/>
          </a:p>
        </p:txBody>
      </p:sp>
    </p:spTree>
    <p:extLst>
      <p:ext uri="{BB962C8B-B14F-4D97-AF65-F5344CB8AC3E}">
        <p14:creationId xmlns:p14="http://schemas.microsoft.com/office/powerpoint/2010/main" val="12304481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C6CF91B0-25AB-4DFA-B184-293DD156034C}" type="slidenum">
              <a:rPr lang="el-GR" smtClean="0"/>
              <a:t>25</a:t>
            </a:fld>
            <a:endParaRPr lang="el-GR"/>
          </a:p>
        </p:txBody>
      </p:sp>
    </p:spTree>
    <p:extLst>
      <p:ext uri="{BB962C8B-B14F-4D97-AF65-F5344CB8AC3E}">
        <p14:creationId xmlns:p14="http://schemas.microsoft.com/office/powerpoint/2010/main" val="37185738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Items 1, 3, 5, 7, 8, 10 make up the Cognitive Reappraisal facet. </a:t>
            </a:r>
          </a:p>
          <a:p>
            <a:r>
              <a:rPr lang="en-US" dirty="0"/>
              <a:t>Items 2, 4, 6, 9 make up the Expressive Suppression facet. Scoring is kept continuous. </a:t>
            </a:r>
          </a:p>
          <a:p>
            <a:r>
              <a:rPr lang="en-US" dirty="0"/>
              <a:t>Each facet’s scoring is kept separate. </a:t>
            </a:r>
          </a:p>
          <a:p>
            <a:endParaRPr lang="en-IE" dirty="0"/>
          </a:p>
        </p:txBody>
      </p:sp>
      <p:sp>
        <p:nvSpPr>
          <p:cNvPr id="4" name="Slide Number Placeholder 3"/>
          <p:cNvSpPr>
            <a:spLocks noGrp="1"/>
          </p:cNvSpPr>
          <p:nvPr>
            <p:ph type="sldNum" sz="quarter" idx="5"/>
          </p:nvPr>
        </p:nvSpPr>
        <p:spPr/>
        <p:txBody>
          <a:bodyPr/>
          <a:lstStyle/>
          <a:p>
            <a:fld id="{C6CF91B0-25AB-4DFA-B184-293DD156034C}" type="slidenum">
              <a:rPr lang="el-GR" smtClean="0"/>
              <a:t>26</a:t>
            </a:fld>
            <a:endParaRPr lang="el-GR"/>
          </a:p>
        </p:txBody>
      </p:sp>
    </p:spTree>
    <p:extLst>
      <p:ext uri="{BB962C8B-B14F-4D97-AF65-F5344CB8AC3E}">
        <p14:creationId xmlns:p14="http://schemas.microsoft.com/office/powerpoint/2010/main" val="862898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4:notes"/>
          <p:cNvSpPr>
            <a:spLocks noGrp="1" noRot="1" noChangeAspect="1"/>
          </p:cNvSpPr>
          <p:nvPr>
            <p:ph type="sldImg" idx="2"/>
          </p:nvPr>
        </p:nvSpPr>
        <p:spPr>
          <a:xfrm>
            <a:off x="730250" y="1169988"/>
            <a:ext cx="5616575" cy="3160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 name="Google Shape;79;p4:notes"/>
          <p:cNvSpPr txBox="1">
            <a:spLocks noGrp="1"/>
          </p:cNvSpPr>
          <p:nvPr>
            <p:ph type="body" idx="1"/>
          </p:nvPr>
        </p:nvSpPr>
        <p:spPr>
          <a:xfrm>
            <a:off x="707708" y="4505980"/>
            <a:ext cx="5661660" cy="3686711"/>
          </a:xfrm>
          <a:prstGeom prst="rect">
            <a:avLst/>
          </a:prstGeom>
          <a:noFill/>
          <a:ln>
            <a:noFill/>
          </a:ln>
        </p:spPr>
        <p:txBody>
          <a:bodyPr spcFirstLastPara="1" wrap="square" lIns="93921" tIns="46948" rIns="93921" bIns="46948" anchor="t" anchorCtr="0">
            <a:noAutofit/>
          </a:bodyPr>
          <a:lstStyle/>
          <a:p>
            <a:pPr marL="0" indent="0"/>
            <a:endParaRPr/>
          </a:p>
        </p:txBody>
      </p:sp>
      <p:sp>
        <p:nvSpPr>
          <p:cNvPr id="80" name="Google Shape;80;p4:notes"/>
          <p:cNvSpPr txBox="1">
            <a:spLocks noGrp="1"/>
          </p:cNvSpPr>
          <p:nvPr>
            <p:ph type="sldNum" idx="12"/>
          </p:nvPr>
        </p:nvSpPr>
        <p:spPr>
          <a:xfrm>
            <a:off x="4008705" y="8893297"/>
            <a:ext cx="3066733" cy="469779"/>
          </a:xfrm>
          <a:prstGeom prst="rect">
            <a:avLst/>
          </a:prstGeom>
          <a:noFill/>
          <a:ln>
            <a:noFill/>
          </a:ln>
        </p:spPr>
        <p:txBody>
          <a:bodyPr spcFirstLastPara="1" wrap="square" lIns="93921" tIns="46948" rIns="93921" bIns="46948" anchor="b" anchorCtr="0">
            <a:noAutofit/>
          </a:bodyPr>
          <a:lstStyle/>
          <a:p>
            <a:pPr algn="r">
              <a:buSzPts val="1400"/>
            </a:pPr>
            <a:fld id="{00000000-1234-1234-1234-123412341234}" type="slidenum">
              <a:rPr lang="en-IE"/>
              <a:pPr algn="r">
                <a:buSzPts val="1400"/>
              </a:pP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00328" rtl="0" eaLnBrk="1" fontAlgn="auto" latinLnBrk="0" hangingPunct="1">
              <a:lnSpc>
                <a:spcPct val="100000"/>
              </a:lnSpc>
              <a:spcBef>
                <a:spcPts val="0"/>
              </a:spcBef>
              <a:spcAft>
                <a:spcPts val="0"/>
              </a:spcAft>
              <a:buClrTx/>
              <a:buSzTx/>
              <a:buFontTx/>
              <a:buNone/>
              <a:tabLst/>
              <a:defRPr/>
            </a:pPr>
            <a:endParaRPr lang="en-IE" dirty="0"/>
          </a:p>
        </p:txBody>
      </p:sp>
      <p:sp>
        <p:nvSpPr>
          <p:cNvPr id="4" name="Slide Number Placeholder 3"/>
          <p:cNvSpPr>
            <a:spLocks noGrp="1"/>
          </p:cNvSpPr>
          <p:nvPr>
            <p:ph type="sldNum" sz="quarter" idx="5"/>
          </p:nvPr>
        </p:nvSpPr>
        <p:spPr/>
        <p:txBody>
          <a:bodyPr/>
          <a:lstStyle/>
          <a:p>
            <a:fld id="{C6CF91B0-25AB-4DFA-B184-293DD156034C}" type="slidenum">
              <a:rPr lang="el-GR" smtClean="0"/>
              <a:t>5</a:t>
            </a:fld>
            <a:endParaRPr lang="el-GR"/>
          </a:p>
        </p:txBody>
      </p:sp>
    </p:spTree>
    <p:extLst>
      <p:ext uri="{BB962C8B-B14F-4D97-AF65-F5344CB8AC3E}">
        <p14:creationId xmlns:p14="http://schemas.microsoft.com/office/powerpoint/2010/main" val="1377278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00328" rtl="0" eaLnBrk="1" fontAlgn="auto" latinLnBrk="0" hangingPunct="1">
              <a:lnSpc>
                <a:spcPct val="100000"/>
              </a:lnSpc>
              <a:spcBef>
                <a:spcPts val="0"/>
              </a:spcBef>
              <a:spcAft>
                <a:spcPts val="0"/>
              </a:spcAft>
              <a:buClrTx/>
              <a:buSzTx/>
              <a:buFontTx/>
              <a:buNone/>
              <a:tabLst/>
              <a:defRPr/>
            </a:pPr>
            <a:r>
              <a:rPr lang="en-IE" i="1" dirty="0"/>
              <a:t> </a:t>
            </a:r>
            <a:endParaRPr lang="en-US" i="1" dirty="0"/>
          </a:p>
          <a:p>
            <a:pPr marL="0" marR="0" lvl="0" indent="0" algn="l" defTabSz="1000328" rtl="0" eaLnBrk="1" fontAlgn="auto" latinLnBrk="0" hangingPunct="1">
              <a:lnSpc>
                <a:spcPct val="100000"/>
              </a:lnSpc>
              <a:spcBef>
                <a:spcPts val="0"/>
              </a:spcBef>
              <a:spcAft>
                <a:spcPts val="0"/>
              </a:spcAft>
              <a:buClrTx/>
              <a:buSzTx/>
              <a:buFontTx/>
              <a:buNone/>
              <a:tabLst/>
              <a:defRPr/>
            </a:pPr>
            <a:r>
              <a:rPr lang="en-US" i="1" dirty="0"/>
              <a:t> </a:t>
            </a:r>
            <a:endParaRPr lang="en-IE" dirty="0"/>
          </a:p>
        </p:txBody>
      </p:sp>
      <p:sp>
        <p:nvSpPr>
          <p:cNvPr id="4" name="Slide Number Placeholder 3"/>
          <p:cNvSpPr>
            <a:spLocks noGrp="1"/>
          </p:cNvSpPr>
          <p:nvPr>
            <p:ph type="sldNum" sz="quarter" idx="5"/>
          </p:nvPr>
        </p:nvSpPr>
        <p:spPr/>
        <p:txBody>
          <a:bodyPr/>
          <a:lstStyle/>
          <a:p>
            <a:fld id="{C6CF91B0-25AB-4DFA-B184-293DD156034C}" type="slidenum">
              <a:rPr lang="el-GR" smtClean="0"/>
              <a:t>7</a:t>
            </a:fld>
            <a:endParaRPr lang="el-GR"/>
          </a:p>
        </p:txBody>
      </p:sp>
    </p:spTree>
    <p:extLst>
      <p:ext uri="{BB962C8B-B14F-4D97-AF65-F5344CB8AC3E}">
        <p14:creationId xmlns:p14="http://schemas.microsoft.com/office/powerpoint/2010/main" val="469998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C6CF91B0-25AB-4DFA-B184-293DD156034C}" type="slidenum">
              <a:rPr lang="el-GR" smtClean="0"/>
              <a:t>8</a:t>
            </a:fld>
            <a:endParaRPr lang="el-GR"/>
          </a:p>
        </p:txBody>
      </p:sp>
    </p:spTree>
    <p:extLst>
      <p:ext uri="{BB962C8B-B14F-4D97-AF65-F5344CB8AC3E}">
        <p14:creationId xmlns:p14="http://schemas.microsoft.com/office/powerpoint/2010/main" val="4146915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C6CF91B0-25AB-4DFA-B184-293DD156034C}" type="slidenum">
              <a:rPr lang="el-GR" smtClean="0"/>
              <a:t>9</a:t>
            </a:fld>
            <a:endParaRPr lang="el-GR"/>
          </a:p>
        </p:txBody>
      </p:sp>
    </p:spTree>
    <p:extLst>
      <p:ext uri="{BB962C8B-B14F-4D97-AF65-F5344CB8AC3E}">
        <p14:creationId xmlns:p14="http://schemas.microsoft.com/office/powerpoint/2010/main" val="2106800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C6CF91B0-25AB-4DFA-B184-293DD156034C}" type="slidenum">
              <a:rPr lang="el-GR" smtClean="0"/>
              <a:t>10</a:t>
            </a:fld>
            <a:endParaRPr lang="el-GR"/>
          </a:p>
        </p:txBody>
      </p:sp>
    </p:spTree>
    <p:extLst>
      <p:ext uri="{BB962C8B-B14F-4D97-AF65-F5344CB8AC3E}">
        <p14:creationId xmlns:p14="http://schemas.microsoft.com/office/powerpoint/2010/main" val="1492024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C6CF91B0-25AB-4DFA-B184-293DD156034C}" type="slidenum">
              <a:rPr lang="el-GR" smtClean="0"/>
              <a:t>11</a:t>
            </a:fld>
            <a:endParaRPr lang="el-GR"/>
          </a:p>
        </p:txBody>
      </p:sp>
    </p:spTree>
    <p:extLst>
      <p:ext uri="{BB962C8B-B14F-4D97-AF65-F5344CB8AC3E}">
        <p14:creationId xmlns:p14="http://schemas.microsoft.com/office/powerpoint/2010/main" val="978968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ubtitle Content - 2col">
    <p:spTree>
      <p:nvGrpSpPr>
        <p:cNvPr id="1" name=""/>
        <p:cNvGrpSpPr/>
        <p:nvPr/>
      </p:nvGrpSpPr>
      <p:grpSpPr>
        <a:xfrm>
          <a:off x="0" y="0"/>
          <a:ext cx="0" cy="0"/>
          <a:chOff x="0" y="0"/>
          <a:chExt cx="0" cy="0"/>
        </a:xfrm>
      </p:grpSpPr>
      <p:sp>
        <p:nvSpPr>
          <p:cNvPr id="7" name="Content Placeholder 2"/>
          <p:cNvSpPr>
            <a:spLocks noGrp="1"/>
          </p:cNvSpPr>
          <p:nvPr>
            <p:ph sz="quarter" idx="10"/>
          </p:nvPr>
        </p:nvSpPr>
        <p:spPr>
          <a:xfrm>
            <a:off x="500063" y="1466850"/>
            <a:ext cx="12331541" cy="5538475"/>
          </a:xfrm>
          <a:prstGeom prst="rect">
            <a:avLst/>
          </a:prstGeom>
        </p:spPr>
        <p:txBody>
          <a:bodyPr lIns="72000" rIns="72000"/>
          <a:lstStyle>
            <a:lvl1pPr>
              <a:lnSpc>
                <a:spcPct val="100000"/>
              </a:lnSpc>
              <a:spcBef>
                <a:spcPts val="0"/>
              </a:spcBef>
              <a:spcAft>
                <a:spcPts val="600"/>
              </a:spcAft>
              <a:defRPr lang="en-US" sz="2188" dirty="0" smtClean="0">
                <a:solidFill>
                  <a:schemeClr val="tx2"/>
                </a:solidFill>
                <a:latin typeface="+mj-lt"/>
                <a:ea typeface="Roboto" panose="02000000000000000000" pitchFamily="2" charset="0"/>
                <a:cs typeface="Roboto" panose="02000000000000000000" pitchFamily="2" charset="0"/>
              </a:defRPr>
            </a:lvl1pPr>
            <a:lvl2pPr>
              <a:lnSpc>
                <a:spcPct val="100000"/>
              </a:lnSpc>
              <a:spcBef>
                <a:spcPts val="0"/>
              </a:spcBef>
              <a:spcAft>
                <a:spcPts val="600"/>
              </a:spcAft>
              <a:defRPr lang="en-US" sz="2188" dirty="0" smtClean="0">
                <a:solidFill>
                  <a:schemeClr val="tx2"/>
                </a:solidFill>
                <a:latin typeface="+mj-lt"/>
                <a:ea typeface="Roboto" panose="02000000000000000000" pitchFamily="2" charset="0"/>
                <a:cs typeface="Roboto" panose="02000000000000000000" pitchFamily="2" charset="0"/>
              </a:defRPr>
            </a:lvl2pPr>
            <a:lvl3pPr>
              <a:lnSpc>
                <a:spcPct val="100000"/>
              </a:lnSpc>
              <a:spcBef>
                <a:spcPts val="0"/>
              </a:spcBef>
              <a:spcAft>
                <a:spcPts val="600"/>
              </a:spcAft>
              <a:defRPr lang="en-US" dirty="0" smtClean="0">
                <a:solidFill>
                  <a:schemeClr val="tx2"/>
                </a:solidFill>
                <a:latin typeface="+mj-lt"/>
                <a:ea typeface="Roboto" panose="02000000000000000000" pitchFamily="2" charset="0"/>
                <a:cs typeface="Roboto" panose="02000000000000000000" pitchFamily="2" charset="0"/>
              </a:defRPr>
            </a:lvl3pPr>
            <a:lvl4pPr>
              <a:lnSpc>
                <a:spcPct val="100000"/>
              </a:lnSpc>
              <a:spcBef>
                <a:spcPts val="0"/>
              </a:spcBef>
              <a:spcAft>
                <a:spcPts val="600"/>
              </a:spcAft>
              <a:defRPr lang="en-US" sz="2188" dirty="0" smtClean="0">
                <a:solidFill>
                  <a:schemeClr val="tx2"/>
                </a:solidFill>
                <a:latin typeface="+mj-lt"/>
                <a:ea typeface="Roboto" panose="02000000000000000000" pitchFamily="2" charset="0"/>
                <a:cs typeface="Roboto" panose="02000000000000000000" pitchFamily="2" charset="0"/>
              </a:defRPr>
            </a:lvl4pPr>
            <a:lvl5pPr>
              <a:lnSpc>
                <a:spcPct val="100000"/>
              </a:lnSpc>
              <a:spcBef>
                <a:spcPts val="0"/>
              </a:spcBef>
              <a:spcAft>
                <a:spcPts val="600"/>
              </a:spcAft>
              <a:defRPr lang="el-GR" sz="2188" dirty="0">
                <a:solidFill>
                  <a:schemeClr val="tx2"/>
                </a:solidFill>
                <a:latin typeface="+mj-lt"/>
                <a:ea typeface="Roboto" panose="02000000000000000000" pitchFamily="2" charset="0"/>
                <a:cs typeface="Roboto" panose="02000000000000000000" pitchFamily="2" charset="0"/>
              </a:defRPr>
            </a:lvl5pPr>
          </a:lstStyle>
          <a:p>
            <a:pPr lvl="0">
              <a:lnSpc>
                <a:spcPts val="3063"/>
              </a:lnSpc>
            </a:pPr>
            <a:r>
              <a:rPr lang="en-US" dirty="0"/>
              <a:t>Click to edit Master text styles</a:t>
            </a:r>
          </a:p>
          <a:p>
            <a:pPr lvl="1">
              <a:lnSpc>
                <a:spcPts val="3063"/>
              </a:lnSpc>
              <a:buClr>
                <a:schemeClr val="accent4"/>
              </a:buClr>
            </a:pPr>
            <a:r>
              <a:rPr lang="en-US" dirty="0"/>
              <a:t>Second level</a:t>
            </a:r>
          </a:p>
          <a:p>
            <a:pPr lvl="2">
              <a:lnSpc>
                <a:spcPts val="3063"/>
              </a:lnSpc>
              <a:buClr>
                <a:schemeClr val="accent4"/>
              </a:buClr>
            </a:pPr>
            <a:r>
              <a:rPr lang="en-US" dirty="0"/>
              <a:t>Third level</a:t>
            </a:r>
          </a:p>
          <a:p>
            <a:pPr lvl="3">
              <a:lnSpc>
                <a:spcPts val="3063"/>
              </a:lnSpc>
              <a:buClr>
                <a:schemeClr val="accent4"/>
              </a:buClr>
            </a:pPr>
            <a:r>
              <a:rPr lang="en-US" dirty="0"/>
              <a:t>Fourth level</a:t>
            </a:r>
          </a:p>
          <a:p>
            <a:pPr lvl="4">
              <a:lnSpc>
                <a:spcPts val="3063"/>
              </a:lnSpc>
              <a:buClr>
                <a:schemeClr val="accent4"/>
              </a:buClr>
            </a:pPr>
            <a:r>
              <a:rPr lang="en-US" dirty="0"/>
              <a:t>Fifth level</a:t>
            </a:r>
            <a:endParaRPr lang="el-GR" dirty="0"/>
          </a:p>
        </p:txBody>
      </p:sp>
      <p:sp>
        <p:nvSpPr>
          <p:cNvPr id="6" name="Title 5"/>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3928767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ubtitle Content - 2col">
    <p:spTree>
      <p:nvGrpSpPr>
        <p:cNvPr id="1" name=""/>
        <p:cNvGrpSpPr/>
        <p:nvPr/>
      </p:nvGrpSpPr>
      <p:grpSpPr>
        <a:xfrm>
          <a:off x="0" y="0"/>
          <a:ext cx="0" cy="0"/>
          <a:chOff x="0" y="0"/>
          <a:chExt cx="0" cy="0"/>
        </a:xfrm>
      </p:grpSpPr>
      <p:sp>
        <p:nvSpPr>
          <p:cNvPr id="8" name="Content Placeholder 2"/>
          <p:cNvSpPr>
            <a:spLocks noGrp="1"/>
          </p:cNvSpPr>
          <p:nvPr>
            <p:ph sz="quarter" idx="11"/>
          </p:nvPr>
        </p:nvSpPr>
        <p:spPr>
          <a:xfrm>
            <a:off x="500064" y="1984375"/>
            <a:ext cx="12331402" cy="5129444"/>
          </a:xfrm>
          <a:prstGeom prst="rect">
            <a:avLst/>
          </a:prstGeom>
        </p:spPr>
        <p:txBody>
          <a:bodyPr lIns="72000" rIns="72000"/>
          <a:lstStyle>
            <a:lvl1pPr>
              <a:lnSpc>
                <a:spcPct val="100000"/>
              </a:lnSpc>
              <a:spcBef>
                <a:spcPts val="0"/>
              </a:spcBef>
              <a:spcAft>
                <a:spcPts val="600"/>
              </a:spcAft>
              <a:buClr>
                <a:schemeClr val="accent4"/>
              </a:buClr>
              <a:defRPr sz="2188">
                <a:solidFill>
                  <a:schemeClr val="tx2"/>
                </a:solidFill>
                <a:latin typeface="+mj-lt"/>
                <a:ea typeface="Roboto" panose="02000000000000000000" pitchFamily="2" charset="0"/>
                <a:cs typeface="Roboto" panose="02000000000000000000" pitchFamily="2" charset="0"/>
              </a:defRPr>
            </a:lvl1pPr>
            <a:lvl2pPr>
              <a:lnSpc>
                <a:spcPct val="100000"/>
              </a:lnSpc>
              <a:spcBef>
                <a:spcPts val="0"/>
              </a:spcBef>
              <a:spcAft>
                <a:spcPts val="600"/>
              </a:spcAft>
              <a:buClr>
                <a:schemeClr val="accent4"/>
              </a:buClr>
              <a:defRPr sz="2188">
                <a:solidFill>
                  <a:schemeClr val="tx2"/>
                </a:solidFill>
                <a:latin typeface="+mj-lt"/>
                <a:ea typeface="Roboto" panose="02000000000000000000" pitchFamily="2" charset="0"/>
                <a:cs typeface="Roboto" panose="02000000000000000000" pitchFamily="2" charset="0"/>
              </a:defRPr>
            </a:lvl2pPr>
            <a:lvl3pPr>
              <a:lnSpc>
                <a:spcPct val="100000"/>
              </a:lnSpc>
              <a:spcBef>
                <a:spcPts val="0"/>
              </a:spcBef>
              <a:spcAft>
                <a:spcPts val="600"/>
              </a:spcAft>
              <a:buClr>
                <a:schemeClr val="accent4"/>
              </a:buClr>
              <a:defRPr sz="2188">
                <a:solidFill>
                  <a:schemeClr val="tx2"/>
                </a:solidFill>
                <a:latin typeface="+mj-lt"/>
                <a:ea typeface="Roboto" panose="02000000000000000000" pitchFamily="2" charset="0"/>
                <a:cs typeface="Roboto" panose="02000000000000000000" pitchFamily="2" charset="0"/>
              </a:defRPr>
            </a:lvl3pPr>
            <a:lvl4pPr>
              <a:lnSpc>
                <a:spcPct val="100000"/>
              </a:lnSpc>
              <a:spcBef>
                <a:spcPts val="0"/>
              </a:spcBef>
              <a:spcAft>
                <a:spcPts val="600"/>
              </a:spcAft>
              <a:buClr>
                <a:schemeClr val="accent4"/>
              </a:buClr>
              <a:defRPr sz="2188">
                <a:solidFill>
                  <a:schemeClr val="tx2"/>
                </a:solidFill>
                <a:latin typeface="+mj-lt"/>
                <a:ea typeface="Roboto" panose="02000000000000000000" pitchFamily="2" charset="0"/>
                <a:cs typeface="Roboto" panose="02000000000000000000" pitchFamily="2" charset="0"/>
              </a:defRPr>
            </a:lvl4pPr>
            <a:lvl5pPr>
              <a:lnSpc>
                <a:spcPct val="100000"/>
              </a:lnSpc>
              <a:spcBef>
                <a:spcPts val="0"/>
              </a:spcBef>
              <a:spcAft>
                <a:spcPts val="600"/>
              </a:spcAft>
              <a:buClr>
                <a:schemeClr val="accent4"/>
              </a:buClr>
              <a:defRPr sz="2188">
                <a:solidFill>
                  <a:schemeClr val="tx2"/>
                </a:solidFill>
                <a:latin typeface="+mj-lt"/>
                <a:ea typeface="Roboto" panose="02000000000000000000" pitchFamily="2" charset="0"/>
                <a:cs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3" name="Title 2"/>
          <p:cNvSpPr>
            <a:spLocks noGrp="1"/>
          </p:cNvSpPr>
          <p:nvPr>
            <p:ph type="title"/>
          </p:nvPr>
        </p:nvSpPr>
        <p:spPr/>
        <p:txBody>
          <a:bodyPr/>
          <a:lstStyle/>
          <a:p>
            <a:r>
              <a:rPr lang="en-US"/>
              <a:t>Click to edit Master title style</a:t>
            </a:r>
            <a:endParaRPr lang="el-GR"/>
          </a:p>
        </p:txBody>
      </p:sp>
      <p:sp>
        <p:nvSpPr>
          <p:cNvPr id="5" name="Text Placeholder 9"/>
          <p:cNvSpPr>
            <a:spLocks noGrp="1"/>
          </p:cNvSpPr>
          <p:nvPr>
            <p:ph type="body" sz="quarter" idx="12" hasCustomPrompt="1"/>
          </p:nvPr>
        </p:nvSpPr>
        <p:spPr>
          <a:xfrm>
            <a:off x="500064" y="1260554"/>
            <a:ext cx="12331541" cy="602889"/>
          </a:xfrm>
          <a:prstGeom prst="rect">
            <a:avLst/>
          </a:prstGeom>
          <a:solidFill>
            <a:schemeClr val="tx1"/>
          </a:solidFill>
          <a:ln>
            <a:noFill/>
          </a:ln>
        </p:spPr>
        <p:txBody>
          <a:bodyPr lIns="72000" rIns="72000" anchor="ctr" anchorCtr="0"/>
          <a:lstStyle>
            <a:lvl1pPr>
              <a:defRPr sz="2400" b="1" i="1" baseline="0">
                <a:solidFill>
                  <a:schemeClr val="bg2"/>
                </a:solidFill>
                <a:latin typeface="+mj-lt"/>
                <a:ea typeface="Roboto" panose="02000000000000000000" pitchFamily="2" charset="0"/>
                <a:cs typeface="Roboto" panose="02000000000000000000" pitchFamily="2" charset="0"/>
              </a:defRPr>
            </a:lvl1pPr>
          </a:lstStyle>
          <a:p>
            <a:pPr lvl="0"/>
            <a:r>
              <a:rPr lang="en-US" dirty="0"/>
              <a:t>Sub-section title goes here</a:t>
            </a:r>
            <a:endParaRPr lang="el-GR" dirty="0"/>
          </a:p>
        </p:txBody>
      </p:sp>
    </p:spTree>
    <p:extLst>
      <p:ext uri="{BB962C8B-B14F-4D97-AF65-F5344CB8AC3E}">
        <p14:creationId xmlns:p14="http://schemas.microsoft.com/office/powerpoint/2010/main" val="1201592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 2col">
    <p:spTree>
      <p:nvGrpSpPr>
        <p:cNvPr id="1" name=""/>
        <p:cNvGrpSpPr/>
        <p:nvPr/>
      </p:nvGrpSpPr>
      <p:grpSpPr>
        <a:xfrm>
          <a:off x="0" y="0"/>
          <a:ext cx="0" cy="0"/>
          <a:chOff x="0" y="0"/>
          <a:chExt cx="0" cy="0"/>
        </a:xfrm>
      </p:grpSpPr>
      <p:sp>
        <p:nvSpPr>
          <p:cNvPr id="9" name="Content Placeholder 2"/>
          <p:cNvSpPr>
            <a:spLocks noGrp="1"/>
          </p:cNvSpPr>
          <p:nvPr>
            <p:ph sz="quarter" idx="10"/>
          </p:nvPr>
        </p:nvSpPr>
        <p:spPr>
          <a:xfrm>
            <a:off x="500064" y="1514474"/>
            <a:ext cx="6042422" cy="5588141"/>
          </a:xfrm>
          <a:prstGeom prst="rect">
            <a:avLst/>
          </a:prstGeom>
        </p:spPr>
        <p:txBody>
          <a:bodyPr lIns="72000" rIns="72000"/>
          <a:lstStyle>
            <a:lvl1pPr>
              <a:defRPr lang="en-US" sz="2188" dirty="0" smtClean="0">
                <a:solidFill>
                  <a:schemeClr val="tx2"/>
                </a:solidFill>
                <a:latin typeface="+mj-lt"/>
                <a:ea typeface="Roboto" panose="02000000000000000000" pitchFamily="2" charset="0"/>
                <a:cs typeface="Roboto" panose="02000000000000000000" pitchFamily="2" charset="0"/>
              </a:defRPr>
            </a:lvl1pPr>
            <a:lvl2pPr>
              <a:defRPr lang="en-US" sz="2188" dirty="0" smtClean="0">
                <a:solidFill>
                  <a:schemeClr val="tx2"/>
                </a:solidFill>
                <a:latin typeface="+mj-lt"/>
                <a:ea typeface="Roboto" panose="02000000000000000000" pitchFamily="2" charset="0"/>
                <a:cs typeface="Roboto" panose="02000000000000000000" pitchFamily="2" charset="0"/>
              </a:defRPr>
            </a:lvl2pPr>
            <a:lvl3pPr>
              <a:defRPr lang="en-US" dirty="0" smtClean="0">
                <a:solidFill>
                  <a:schemeClr val="tx2"/>
                </a:solidFill>
                <a:latin typeface="+mj-lt"/>
                <a:ea typeface="Roboto" panose="02000000000000000000" pitchFamily="2" charset="0"/>
                <a:cs typeface="Roboto" panose="02000000000000000000" pitchFamily="2" charset="0"/>
              </a:defRPr>
            </a:lvl3pPr>
            <a:lvl4pPr>
              <a:defRPr lang="en-US" sz="2188" dirty="0" smtClean="0">
                <a:solidFill>
                  <a:schemeClr val="tx2"/>
                </a:solidFill>
                <a:latin typeface="+mj-lt"/>
                <a:ea typeface="Roboto" panose="02000000000000000000" pitchFamily="2" charset="0"/>
                <a:cs typeface="Roboto" panose="02000000000000000000" pitchFamily="2" charset="0"/>
              </a:defRPr>
            </a:lvl4pPr>
            <a:lvl5pPr>
              <a:defRPr lang="el-GR" sz="2188" dirty="0">
                <a:solidFill>
                  <a:schemeClr val="tx2"/>
                </a:solidFill>
                <a:latin typeface="+mj-lt"/>
                <a:ea typeface="Roboto" panose="02000000000000000000" pitchFamily="2" charset="0"/>
                <a:cs typeface="Roboto" panose="02000000000000000000" pitchFamily="2" charset="0"/>
              </a:defRPr>
            </a:lvl5pPr>
          </a:lstStyle>
          <a:p>
            <a:pPr lvl="0">
              <a:lnSpc>
                <a:spcPct val="100000"/>
              </a:lnSpc>
              <a:spcBef>
                <a:spcPts val="0"/>
              </a:spcBef>
              <a:spcAft>
                <a:spcPts val="600"/>
              </a:spcAft>
              <a:buClr>
                <a:schemeClr val="accent4"/>
              </a:buClr>
            </a:pPr>
            <a:r>
              <a:rPr lang="en-US" dirty="0"/>
              <a:t>Click to edit Master text styles</a:t>
            </a:r>
          </a:p>
          <a:p>
            <a:pPr lvl="1">
              <a:lnSpc>
                <a:spcPct val="100000"/>
              </a:lnSpc>
              <a:spcBef>
                <a:spcPts val="0"/>
              </a:spcBef>
              <a:spcAft>
                <a:spcPts val="600"/>
              </a:spcAft>
              <a:buClr>
                <a:schemeClr val="accent4"/>
              </a:buClr>
            </a:pPr>
            <a:r>
              <a:rPr lang="en-US" dirty="0"/>
              <a:t>Second level</a:t>
            </a:r>
          </a:p>
          <a:p>
            <a:pPr lvl="2">
              <a:lnSpc>
                <a:spcPct val="100000"/>
              </a:lnSpc>
              <a:spcBef>
                <a:spcPts val="0"/>
              </a:spcBef>
              <a:spcAft>
                <a:spcPts val="600"/>
              </a:spcAft>
              <a:buClr>
                <a:schemeClr val="accent4"/>
              </a:buClr>
            </a:pPr>
            <a:r>
              <a:rPr lang="en-US" dirty="0"/>
              <a:t>Third level</a:t>
            </a:r>
          </a:p>
          <a:p>
            <a:pPr lvl="3">
              <a:lnSpc>
                <a:spcPct val="100000"/>
              </a:lnSpc>
              <a:spcBef>
                <a:spcPts val="0"/>
              </a:spcBef>
              <a:spcAft>
                <a:spcPts val="600"/>
              </a:spcAft>
              <a:buClr>
                <a:schemeClr val="accent4"/>
              </a:buClr>
            </a:pPr>
            <a:r>
              <a:rPr lang="en-US" dirty="0"/>
              <a:t>Fourth level</a:t>
            </a:r>
          </a:p>
          <a:p>
            <a:pPr lvl="4">
              <a:lnSpc>
                <a:spcPct val="100000"/>
              </a:lnSpc>
              <a:spcBef>
                <a:spcPts val="0"/>
              </a:spcBef>
              <a:spcAft>
                <a:spcPts val="600"/>
              </a:spcAft>
              <a:buClr>
                <a:schemeClr val="accent4"/>
              </a:buClr>
            </a:pPr>
            <a:r>
              <a:rPr lang="en-US" dirty="0"/>
              <a:t>Fifth level</a:t>
            </a:r>
            <a:endParaRPr lang="el-GR" dirty="0"/>
          </a:p>
        </p:txBody>
      </p:sp>
      <p:sp>
        <p:nvSpPr>
          <p:cNvPr id="10" name="Content Placeholder 2"/>
          <p:cNvSpPr>
            <a:spLocks noGrp="1"/>
          </p:cNvSpPr>
          <p:nvPr>
            <p:ph sz="quarter" idx="11"/>
          </p:nvPr>
        </p:nvSpPr>
        <p:spPr>
          <a:xfrm>
            <a:off x="6789183" y="1514474"/>
            <a:ext cx="6042422" cy="5588141"/>
          </a:xfrm>
          <a:prstGeom prst="rect">
            <a:avLst/>
          </a:prstGeom>
        </p:spPr>
        <p:txBody>
          <a:bodyPr lIns="72000" rIns="72000"/>
          <a:lstStyle>
            <a:lvl1pPr>
              <a:defRPr lang="en-US" sz="2188" dirty="0" smtClean="0">
                <a:solidFill>
                  <a:schemeClr val="tx2"/>
                </a:solidFill>
                <a:latin typeface="+mj-lt"/>
                <a:ea typeface="Roboto" panose="02000000000000000000" pitchFamily="2" charset="0"/>
                <a:cs typeface="Roboto" panose="02000000000000000000" pitchFamily="2" charset="0"/>
              </a:defRPr>
            </a:lvl1pPr>
            <a:lvl2pPr>
              <a:defRPr lang="en-US" sz="2188" dirty="0" smtClean="0">
                <a:solidFill>
                  <a:schemeClr val="tx2"/>
                </a:solidFill>
                <a:latin typeface="+mj-lt"/>
                <a:ea typeface="Roboto" panose="02000000000000000000" pitchFamily="2" charset="0"/>
                <a:cs typeface="Roboto" panose="02000000000000000000" pitchFamily="2" charset="0"/>
              </a:defRPr>
            </a:lvl2pPr>
            <a:lvl3pPr>
              <a:defRPr lang="en-US" dirty="0" smtClean="0">
                <a:solidFill>
                  <a:schemeClr val="tx2"/>
                </a:solidFill>
                <a:latin typeface="+mj-lt"/>
                <a:ea typeface="Roboto" panose="02000000000000000000" pitchFamily="2" charset="0"/>
                <a:cs typeface="Roboto" panose="02000000000000000000" pitchFamily="2" charset="0"/>
              </a:defRPr>
            </a:lvl3pPr>
            <a:lvl4pPr>
              <a:defRPr lang="en-US" sz="2188" dirty="0" smtClean="0">
                <a:solidFill>
                  <a:schemeClr val="tx2"/>
                </a:solidFill>
                <a:latin typeface="+mj-lt"/>
                <a:ea typeface="Roboto" panose="02000000000000000000" pitchFamily="2" charset="0"/>
                <a:cs typeface="Roboto" panose="02000000000000000000" pitchFamily="2" charset="0"/>
              </a:defRPr>
            </a:lvl4pPr>
            <a:lvl5pPr>
              <a:defRPr lang="el-GR" sz="2188" dirty="0">
                <a:solidFill>
                  <a:schemeClr val="tx2"/>
                </a:solidFill>
                <a:latin typeface="+mj-lt"/>
                <a:ea typeface="Roboto" panose="02000000000000000000" pitchFamily="2" charset="0"/>
                <a:cs typeface="Roboto" panose="02000000000000000000" pitchFamily="2" charset="0"/>
              </a:defRPr>
            </a:lvl5pPr>
          </a:lstStyle>
          <a:p>
            <a:pPr lvl="0">
              <a:lnSpc>
                <a:spcPct val="100000"/>
              </a:lnSpc>
              <a:spcBef>
                <a:spcPts val="0"/>
              </a:spcBef>
              <a:spcAft>
                <a:spcPts val="600"/>
              </a:spcAft>
              <a:buClr>
                <a:schemeClr val="accent4"/>
              </a:buClr>
            </a:pPr>
            <a:r>
              <a:rPr lang="en-US" dirty="0"/>
              <a:t>Click to edit Master text styles</a:t>
            </a:r>
          </a:p>
          <a:p>
            <a:pPr lvl="1">
              <a:lnSpc>
                <a:spcPct val="100000"/>
              </a:lnSpc>
              <a:spcBef>
                <a:spcPts val="0"/>
              </a:spcBef>
              <a:spcAft>
                <a:spcPts val="600"/>
              </a:spcAft>
              <a:buClr>
                <a:schemeClr val="accent4"/>
              </a:buClr>
            </a:pPr>
            <a:r>
              <a:rPr lang="en-US" dirty="0"/>
              <a:t>Second level</a:t>
            </a:r>
          </a:p>
          <a:p>
            <a:pPr lvl="2">
              <a:lnSpc>
                <a:spcPct val="100000"/>
              </a:lnSpc>
              <a:spcBef>
                <a:spcPts val="0"/>
              </a:spcBef>
              <a:spcAft>
                <a:spcPts val="600"/>
              </a:spcAft>
              <a:buClr>
                <a:schemeClr val="accent4"/>
              </a:buClr>
            </a:pPr>
            <a:r>
              <a:rPr lang="en-US" dirty="0"/>
              <a:t>Third level</a:t>
            </a:r>
          </a:p>
          <a:p>
            <a:pPr lvl="3">
              <a:lnSpc>
                <a:spcPct val="100000"/>
              </a:lnSpc>
              <a:spcBef>
                <a:spcPts val="0"/>
              </a:spcBef>
              <a:spcAft>
                <a:spcPts val="600"/>
              </a:spcAft>
              <a:buClr>
                <a:schemeClr val="accent4"/>
              </a:buClr>
            </a:pPr>
            <a:r>
              <a:rPr lang="en-US" dirty="0"/>
              <a:t>Fourth level</a:t>
            </a:r>
          </a:p>
          <a:p>
            <a:pPr lvl="4">
              <a:lnSpc>
                <a:spcPct val="100000"/>
              </a:lnSpc>
              <a:spcBef>
                <a:spcPts val="0"/>
              </a:spcBef>
              <a:spcAft>
                <a:spcPts val="600"/>
              </a:spcAft>
              <a:buClr>
                <a:schemeClr val="accent4"/>
              </a:buClr>
            </a:pPr>
            <a:r>
              <a:rPr lang="en-US" dirty="0"/>
              <a:t>Fifth level</a:t>
            </a:r>
            <a:endParaRPr lang="el-GR" dirty="0"/>
          </a:p>
        </p:txBody>
      </p:sp>
      <p:sp>
        <p:nvSpPr>
          <p:cNvPr id="3" name="Title 2"/>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654504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Text - 1col">
    <p:spTree>
      <p:nvGrpSpPr>
        <p:cNvPr id="1" name=""/>
        <p:cNvGrpSpPr/>
        <p:nvPr/>
      </p:nvGrpSpPr>
      <p:grpSpPr>
        <a:xfrm>
          <a:off x="0" y="0"/>
          <a:ext cx="0" cy="0"/>
          <a:chOff x="0" y="0"/>
          <a:chExt cx="0" cy="0"/>
        </a:xfrm>
      </p:grpSpPr>
      <p:sp>
        <p:nvSpPr>
          <p:cNvPr id="6" name="Content Placeholder 2"/>
          <p:cNvSpPr>
            <a:spLocks noGrp="1"/>
          </p:cNvSpPr>
          <p:nvPr>
            <p:ph sz="quarter" idx="10"/>
          </p:nvPr>
        </p:nvSpPr>
        <p:spPr>
          <a:xfrm>
            <a:off x="500064" y="1981200"/>
            <a:ext cx="6042422" cy="5121418"/>
          </a:xfrm>
          <a:prstGeom prst="rect">
            <a:avLst/>
          </a:prstGeom>
        </p:spPr>
        <p:txBody>
          <a:bodyPr lIns="72000" rIns="72000"/>
          <a:lstStyle>
            <a:lvl1pPr>
              <a:defRPr lang="en-US" sz="2188" dirty="0" smtClean="0">
                <a:solidFill>
                  <a:schemeClr val="tx2"/>
                </a:solidFill>
                <a:latin typeface="+mj-lt"/>
                <a:ea typeface="Roboto" panose="02000000000000000000" pitchFamily="2" charset="0"/>
                <a:cs typeface="Roboto" panose="02000000000000000000" pitchFamily="2" charset="0"/>
              </a:defRPr>
            </a:lvl1pPr>
            <a:lvl2pPr>
              <a:defRPr lang="en-US" sz="2188" dirty="0" smtClean="0">
                <a:solidFill>
                  <a:schemeClr val="tx2"/>
                </a:solidFill>
                <a:latin typeface="+mj-lt"/>
                <a:ea typeface="Roboto" panose="02000000000000000000" pitchFamily="2" charset="0"/>
                <a:cs typeface="Roboto" panose="02000000000000000000" pitchFamily="2" charset="0"/>
              </a:defRPr>
            </a:lvl2pPr>
            <a:lvl3pPr>
              <a:defRPr lang="en-US" dirty="0" smtClean="0">
                <a:solidFill>
                  <a:schemeClr val="tx2"/>
                </a:solidFill>
                <a:latin typeface="+mj-lt"/>
                <a:ea typeface="Roboto" panose="02000000000000000000" pitchFamily="2" charset="0"/>
                <a:cs typeface="Roboto" panose="02000000000000000000" pitchFamily="2" charset="0"/>
              </a:defRPr>
            </a:lvl3pPr>
            <a:lvl4pPr>
              <a:defRPr lang="en-US" sz="2188" dirty="0" smtClean="0">
                <a:solidFill>
                  <a:schemeClr val="tx2"/>
                </a:solidFill>
                <a:latin typeface="+mj-lt"/>
                <a:ea typeface="Roboto" panose="02000000000000000000" pitchFamily="2" charset="0"/>
                <a:cs typeface="Roboto" panose="02000000000000000000" pitchFamily="2" charset="0"/>
              </a:defRPr>
            </a:lvl4pPr>
            <a:lvl5pPr>
              <a:defRPr lang="el-GR" sz="2188" dirty="0">
                <a:solidFill>
                  <a:schemeClr val="tx2"/>
                </a:solidFill>
                <a:latin typeface="+mj-lt"/>
                <a:ea typeface="Roboto" panose="02000000000000000000" pitchFamily="2" charset="0"/>
                <a:cs typeface="Roboto" panose="02000000000000000000" pitchFamily="2" charset="0"/>
              </a:defRPr>
            </a:lvl5pPr>
          </a:lstStyle>
          <a:p>
            <a:pPr lvl="0">
              <a:lnSpc>
                <a:spcPct val="100000"/>
              </a:lnSpc>
              <a:spcBef>
                <a:spcPts val="0"/>
              </a:spcBef>
              <a:spcAft>
                <a:spcPts val="600"/>
              </a:spcAft>
              <a:buClr>
                <a:schemeClr val="accent4"/>
              </a:buClr>
            </a:pPr>
            <a:r>
              <a:rPr lang="en-US" dirty="0"/>
              <a:t>Click to edit Master text styles</a:t>
            </a:r>
          </a:p>
          <a:p>
            <a:pPr lvl="1">
              <a:lnSpc>
                <a:spcPct val="100000"/>
              </a:lnSpc>
              <a:spcBef>
                <a:spcPts val="0"/>
              </a:spcBef>
              <a:spcAft>
                <a:spcPts val="600"/>
              </a:spcAft>
              <a:buClr>
                <a:schemeClr val="accent4"/>
              </a:buClr>
            </a:pPr>
            <a:r>
              <a:rPr lang="en-US" dirty="0"/>
              <a:t>Second level</a:t>
            </a:r>
          </a:p>
          <a:p>
            <a:pPr lvl="2">
              <a:lnSpc>
                <a:spcPct val="100000"/>
              </a:lnSpc>
              <a:spcBef>
                <a:spcPts val="0"/>
              </a:spcBef>
              <a:spcAft>
                <a:spcPts val="600"/>
              </a:spcAft>
              <a:buClr>
                <a:schemeClr val="accent4"/>
              </a:buClr>
            </a:pPr>
            <a:r>
              <a:rPr lang="en-US" dirty="0"/>
              <a:t>Third level</a:t>
            </a:r>
          </a:p>
          <a:p>
            <a:pPr lvl="3">
              <a:lnSpc>
                <a:spcPct val="100000"/>
              </a:lnSpc>
              <a:spcBef>
                <a:spcPts val="0"/>
              </a:spcBef>
              <a:spcAft>
                <a:spcPts val="600"/>
              </a:spcAft>
              <a:buClr>
                <a:schemeClr val="accent4"/>
              </a:buClr>
            </a:pPr>
            <a:r>
              <a:rPr lang="en-US" dirty="0"/>
              <a:t>Fourth level</a:t>
            </a:r>
          </a:p>
          <a:p>
            <a:pPr lvl="4">
              <a:lnSpc>
                <a:spcPct val="100000"/>
              </a:lnSpc>
              <a:spcBef>
                <a:spcPts val="0"/>
              </a:spcBef>
              <a:spcAft>
                <a:spcPts val="600"/>
              </a:spcAft>
              <a:buClr>
                <a:schemeClr val="accent4"/>
              </a:buClr>
            </a:pPr>
            <a:r>
              <a:rPr lang="en-US" dirty="0"/>
              <a:t>Fifth level</a:t>
            </a:r>
            <a:endParaRPr lang="el-GR" dirty="0"/>
          </a:p>
        </p:txBody>
      </p:sp>
      <p:sp>
        <p:nvSpPr>
          <p:cNvPr id="7" name="Content Placeholder 2"/>
          <p:cNvSpPr>
            <a:spLocks noGrp="1"/>
          </p:cNvSpPr>
          <p:nvPr>
            <p:ph sz="quarter" idx="11"/>
          </p:nvPr>
        </p:nvSpPr>
        <p:spPr>
          <a:xfrm>
            <a:off x="6789183" y="1981200"/>
            <a:ext cx="6042422" cy="5121418"/>
          </a:xfrm>
          <a:prstGeom prst="rect">
            <a:avLst/>
          </a:prstGeom>
        </p:spPr>
        <p:txBody>
          <a:bodyPr lIns="72000" rIns="72000"/>
          <a:lstStyle>
            <a:lvl1pPr>
              <a:defRPr lang="en-US" sz="2188" dirty="0" smtClean="0">
                <a:solidFill>
                  <a:schemeClr val="tx2"/>
                </a:solidFill>
                <a:latin typeface="+mj-lt"/>
                <a:ea typeface="Roboto" panose="02000000000000000000" pitchFamily="2" charset="0"/>
                <a:cs typeface="Roboto" panose="02000000000000000000" pitchFamily="2" charset="0"/>
              </a:defRPr>
            </a:lvl1pPr>
            <a:lvl2pPr>
              <a:defRPr lang="en-US" sz="2188" dirty="0" smtClean="0">
                <a:solidFill>
                  <a:schemeClr val="tx2"/>
                </a:solidFill>
                <a:latin typeface="+mj-lt"/>
                <a:ea typeface="Roboto" panose="02000000000000000000" pitchFamily="2" charset="0"/>
                <a:cs typeface="Roboto" panose="02000000000000000000" pitchFamily="2" charset="0"/>
              </a:defRPr>
            </a:lvl2pPr>
            <a:lvl3pPr>
              <a:defRPr lang="en-US" dirty="0" smtClean="0">
                <a:solidFill>
                  <a:schemeClr val="tx2"/>
                </a:solidFill>
                <a:latin typeface="+mj-lt"/>
                <a:ea typeface="Roboto" panose="02000000000000000000" pitchFamily="2" charset="0"/>
                <a:cs typeface="Roboto" panose="02000000000000000000" pitchFamily="2" charset="0"/>
              </a:defRPr>
            </a:lvl3pPr>
            <a:lvl4pPr>
              <a:defRPr lang="en-US" sz="2188" dirty="0" smtClean="0">
                <a:solidFill>
                  <a:schemeClr val="tx2"/>
                </a:solidFill>
                <a:latin typeface="+mj-lt"/>
                <a:ea typeface="Roboto" panose="02000000000000000000" pitchFamily="2" charset="0"/>
                <a:cs typeface="Roboto" panose="02000000000000000000" pitchFamily="2" charset="0"/>
              </a:defRPr>
            </a:lvl4pPr>
            <a:lvl5pPr>
              <a:defRPr lang="el-GR" sz="2188" dirty="0">
                <a:solidFill>
                  <a:schemeClr val="tx2"/>
                </a:solidFill>
                <a:latin typeface="+mj-lt"/>
                <a:ea typeface="Roboto" panose="02000000000000000000" pitchFamily="2" charset="0"/>
                <a:cs typeface="Roboto" panose="02000000000000000000" pitchFamily="2" charset="0"/>
              </a:defRPr>
            </a:lvl5pPr>
          </a:lstStyle>
          <a:p>
            <a:pPr lvl="0">
              <a:lnSpc>
                <a:spcPct val="100000"/>
              </a:lnSpc>
              <a:spcBef>
                <a:spcPts val="0"/>
              </a:spcBef>
              <a:spcAft>
                <a:spcPts val="600"/>
              </a:spcAft>
              <a:buClr>
                <a:schemeClr val="accent4"/>
              </a:buClr>
            </a:pPr>
            <a:r>
              <a:rPr lang="en-US" dirty="0"/>
              <a:t>Click to edit Master text styles</a:t>
            </a:r>
          </a:p>
          <a:p>
            <a:pPr lvl="1">
              <a:lnSpc>
                <a:spcPct val="100000"/>
              </a:lnSpc>
              <a:spcBef>
                <a:spcPts val="0"/>
              </a:spcBef>
              <a:spcAft>
                <a:spcPts val="600"/>
              </a:spcAft>
              <a:buClr>
                <a:schemeClr val="accent4"/>
              </a:buClr>
            </a:pPr>
            <a:r>
              <a:rPr lang="en-US" dirty="0"/>
              <a:t>Second level</a:t>
            </a:r>
          </a:p>
          <a:p>
            <a:pPr lvl="2">
              <a:lnSpc>
                <a:spcPct val="100000"/>
              </a:lnSpc>
              <a:spcBef>
                <a:spcPts val="0"/>
              </a:spcBef>
              <a:spcAft>
                <a:spcPts val="600"/>
              </a:spcAft>
              <a:buClr>
                <a:schemeClr val="accent4"/>
              </a:buClr>
            </a:pPr>
            <a:r>
              <a:rPr lang="en-US" dirty="0"/>
              <a:t>Third level</a:t>
            </a:r>
          </a:p>
          <a:p>
            <a:pPr lvl="3">
              <a:lnSpc>
                <a:spcPct val="100000"/>
              </a:lnSpc>
              <a:spcBef>
                <a:spcPts val="0"/>
              </a:spcBef>
              <a:spcAft>
                <a:spcPts val="600"/>
              </a:spcAft>
              <a:buClr>
                <a:schemeClr val="accent4"/>
              </a:buClr>
            </a:pPr>
            <a:r>
              <a:rPr lang="en-US" dirty="0"/>
              <a:t>Fourth level</a:t>
            </a:r>
          </a:p>
          <a:p>
            <a:pPr lvl="4">
              <a:lnSpc>
                <a:spcPct val="100000"/>
              </a:lnSpc>
              <a:spcBef>
                <a:spcPts val="0"/>
              </a:spcBef>
              <a:spcAft>
                <a:spcPts val="600"/>
              </a:spcAft>
              <a:buClr>
                <a:schemeClr val="accent4"/>
              </a:buClr>
            </a:pPr>
            <a:r>
              <a:rPr lang="en-US" dirty="0"/>
              <a:t>Fifth level</a:t>
            </a:r>
            <a:endParaRPr lang="el-GR" dirty="0"/>
          </a:p>
        </p:txBody>
      </p:sp>
      <p:sp>
        <p:nvSpPr>
          <p:cNvPr id="10" name="Text Placeholder 9"/>
          <p:cNvSpPr>
            <a:spLocks noGrp="1"/>
          </p:cNvSpPr>
          <p:nvPr>
            <p:ph type="body" sz="quarter" idx="12" hasCustomPrompt="1"/>
          </p:nvPr>
        </p:nvSpPr>
        <p:spPr>
          <a:xfrm>
            <a:off x="500064" y="1260554"/>
            <a:ext cx="12331541" cy="602889"/>
          </a:xfrm>
          <a:prstGeom prst="rect">
            <a:avLst/>
          </a:prstGeom>
          <a:solidFill>
            <a:schemeClr val="tx1"/>
          </a:solidFill>
          <a:ln>
            <a:noFill/>
          </a:ln>
        </p:spPr>
        <p:txBody>
          <a:bodyPr lIns="72000" rIns="72000" anchor="ctr" anchorCtr="0"/>
          <a:lstStyle>
            <a:lvl1pPr>
              <a:defRPr sz="2400" b="1" i="1" baseline="0">
                <a:solidFill>
                  <a:schemeClr val="bg2"/>
                </a:solidFill>
                <a:latin typeface="+mj-lt"/>
                <a:ea typeface="Roboto" panose="02000000000000000000" pitchFamily="2" charset="0"/>
                <a:cs typeface="Roboto" panose="02000000000000000000" pitchFamily="2" charset="0"/>
              </a:defRPr>
            </a:lvl1pPr>
          </a:lstStyle>
          <a:p>
            <a:pPr lvl="0"/>
            <a:r>
              <a:rPr lang="en-US" dirty="0"/>
              <a:t>Sub-section title goes here</a:t>
            </a:r>
            <a:endParaRPr lang="el-GR" dirty="0"/>
          </a:p>
        </p:txBody>
      </p:sp>
      <p:sp>
        <p:nvSpPr>
          <p:cNvPr id="3" name="Title 2"/>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1536706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front cover">
    <p:spTree>
      <p:nvGrpSpPr>
        <p:cNvPr id="1" name=""/>
        <p:cNvGrpSpPr/>
        <p:nvPr/>
      </p:nvGrpSpPr>
      <p:grpSpPr>
        <a:xfrm>
          <a:off x="0" y="0"/>
          <a:ext cx="0" cy="0"/>
          <a:chOff x="0" y="0"/>
          <a:chExt cx="0" cy="0"/>
        </a:xfrm>
      </p:grpSpPr>
      <p:sp>
        <p:nvSpPr>
          <p:cNvPr id="6" name="Rectangle 5"/>
          <p:cNvSpPr/>
          <p:nvPr userDrawn="1"/>
        </p:nvSpPr>
        <p:spPr>
          <a:xfrm>
            <a:off x="-67969" y="-254000"/>
            <a:ext cx="13691032" cy="77597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013" tIns="50006" rIns="100013" bIns="50006" numCol="1" spcCol="0" rtlCol="0" fromWordArt="0" anchor="ctr" anchorCtr="0" forceAA="0" compatLnSpc="1">
            <a:prstTxWarp prst="textNoShape">
              <a:avLst/>
            </a:prstTxWarp>
            <a:noAutofit/>
          </a:bodyPr>
          <a:lstStyle/>
          <a:p>
            <a:pPr algn="ctr"/>
            <a:endParaRPr lang="el-GR" sz="1478"/>
          </a:p>
        </p:txBody>
      </p:sp>
      <p:sp>
        <p:nvSpPr>
          <p:cNvPr id="2" name="Title 1"/>
          <p:cNvSpPr>
            <a:spLocks noGrp="1"/>
          </p:cNvSpPr>
          <p:nvPr>
            <p:ph type="ctrTitle" hasCustomPrompt="1"/>
          </p:nvPr>
        </p:nvSpPr>
        <p:spPr>
          <a:xfrm>
            <a:off x="310399" y="2955190"/>
            <a:ext cx="6107071" cy="978635"/>
          </a:xfrm>
          <a:prstGeom prst="rect">
            <a:avLst/>
          </a:prstGeom>
        </p:spPr>
        <p:txBody>
          <a:bodyPr anchor="t">
            <a:noAutofit/>
          </a:bodyPr>
          <a:lstStyle>
            <a:lvl1pPr algn="l">
              <a:defRPr sz="2800" b="1">
                <a:solidFill>
                  <a:schemeClr val="bg2"/>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Title goes here</a:t>
            </a:r>
            <a:endParaRPr lang="el-GR" dirty="0"/>
          </a:p>
        </p:txBody>
      </p:sp>
      <p:sp>
        <p:nvSpPr>
          <p:cNvPr id="3" name="Subtitle 2"/>
          <p:cNvSpPr>
            <a:spLocks noGrp="1"/>
          </p:cNvSpPr>
          <p:nvPr>
            <p:ph type="subTitle" idx="1" hasCustomPrompt="1"/>
          </p:nvPr>
        </p:nvSpPr>
        <p:spPr>
          <a:xfrm>
            <a:off x="310399" y="4233090"/>
            <a:ext cx="6107071" cy="936476"/>
          </a:xfrm>
          <a:prstGeom prst="rect">
            <a:avLst/>
          </a:prstGeom>
        </p:spPr>
        <p:txBody>
          <a:bodyPr/>
          <a:lstStyle>
            <a:lvl1pPr marL="0" indent="0" algn="l">
              <a:buNone/>
              <a:defRPr sz="2400" b="1" baseline="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vl2pPr marL="500061" indent="0" algn="ctr">
              <a:buNone/>
              <a:defRPr sz="2188"/>
            </a:lvl2pPr>
            <a:lvl3pPr marL="1000120" indent="0" algn="ctr">
              <a:buNone/>
              <a:defRPr sz="1969"/>
            </a:lvl3pPr>
            <a:lvl4pPr marL="1500182" indent="0" algn="ctr">
              <a:buNone/>
              <a:defRPr sz="1750"/>
            </a:lvl4pPr>
            <a:lvl5pPr marL="2000242" indent="0" algn="ctr">
              <a:buNone/>
              <a:defRPr sz="1750"/>
            </a:lvl5pPr>
            <a:lvl6pPr marL="2500302" indent="0" algn="ctr">
              <a:buNone/>
              <a:defRPr sz="1750"/>
            </a:lvl6pPr>
            <a:lvl7pPr marL="3000361" indent="0" algn="ctr">
              <a:buNone/>
              <a:defRPr sz="1750"/>
            </a:lvl7pPr>
            <a:lvl8pPr marL="3500423" indent="0" algn="ctr">
              <a:buNone/>
              <a:defRPr sz="1750"/>
            </a:lvl8pPr>
            <a:lvl9pPr marL="4000484" indent="0" algn="ctr">
              <a:buNone/>
              <a:defRPr sz="1750"/>
            </a:lvl9pPr>
          </a:lstStyle>
          <a:p>
            <a:r>
              <a:rPr lang="en-US" dirty="0"/>
              <a:t>Subtitle goes here</a:t>
            </a:r>
            <a:endParaRPr lang="el-GR"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5786" y="637418"/>
            <a:ext cx="2782951" cy="1259537"/>
          </a:xfrm>
          <a:prstGeom prst="rect">
            <a:avLst/>
          </a:prstGeom>
        </p:spPr>
      </p:pic>
      <p:grpSp>
        <p:nvGrpSpPr>
          <p:cNvPr id="9" name="Group 8"/>
          <p:cNvGrpSpPr/>
          <p:nvPr userDrawn="1"/>
        </p:nvGrpSpPr>
        <p:grpSpPr>
          <a:xfrm>
            <a:off x="309367" y="6493935"/>
            <a:ext cx="6399441" cy="923330"/>
            <a:chOff x="309367" y="6493935"/>
            <a:chExt cx="6399441" cy="923330"/>
          </a:xfrm>
        </p:grpSpPr>
        <p:sp>
          <p:nvSpPr>
            <p:cNvPr id="7" name="TextBox 6"/>
            <p:cNvSpPr txBox="1"/>
            <p:nvPr userDrawn="1"/>
          </p:nvSpPr>
          <p:spPr>
            <a:xfrm>
              <a:off x="2070100" y="6493935"/>
              <a:ext cx="4638708" cy="923330"/>
            </a:xfrm>
            <a:prstGeom prst="rect">
              <a:avLst/>
            </a:prstGeom>
            <a:noFill/>
          </p:spPr>
          <p:txBody>
            <a:bodyPr wrap="square" lIns="0" tIns="0" rIns="0" bIns="0" rtlCol="0" anchor="ctr" anchorCtr="0">
              <a:spAutoFit/>
            </a:bodyPr>
            <a:lstStyle/>
            <a:p>
              <a:pPr marL="0" marR="0" lvl="0" indent="0" algn="l" defTabSz="1000328" rtl="0" eaLnBrk="1" fontAlgn="auto" latinLnBrk="0" hangingPunct="1">
                <a:lnSpc>
                  <a:spcPct val="100000"/>
                </a:lnSpc>
                <a:spcBef>
                  <a:spcPts val="0"/>
                </a:spcBef>
                <a:spcAft>
                  <a:spcPts val="0"/>
                </a:spcAft>
                <a:buClrTx/>
                <a:buSzTx/>
                <a:buFontTx/>
                <a:buNone/>
                <a:tabLst/>
                <a:defRPr/>
              </a:pPr>
              <a:r>
                <a:rPr lang="en-US" sz="1200" kern="1200" dirty="0">
                  <a:solidFill>
                    <a:schemeClr val="bg1"/>
                  </a:solidFill>
                  <a:effectLst/>
                  <a:latin typeface="+mn-lt"/>
                  <a:ea typeface="+mn-ea"/>
                  <a:cs typeface="+mn-c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KA204-EADDB377]</a:t>
              </a:r>
              <a:endParaRPr lang="el-GR" sz="1200" kern="1200" dirty="0">
                <a:solidFill>
                  <a:schemeClr val="bg1"/>
                </a:solidFill>
                <a:effectLst/>
                <a:latin typeface="+mn-lt"/>
                <a:ea typeface="+mn-ea"/>
                <a:cs typeface="+mn-cs"/>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9367" y="6778845"/>
              <a:ext cx="1471307" cy="304544"/>
            </a:xfrm>
            <a:prstGeom prst="rect">
              <a:avLst/>
            </a:prstGeom>
          </p:spPr>
        </p:pic>
      </p:grpSp>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998234" y="2675313"/>
            <a:ext cx="6624829" cy="4830387"/>
          </a:xfrm>
          <a:prstGeom prst="rect">
            <a:avLst/>
          </a:prstGeom>
        </p:spPr>
      </p:pic>
    </p:spTree>
    <p:extLst>
      <p:ext uri="{BB962C8B-B14F-4D97-AF65-F5344CB8AC3E}">
        <p14:creationId xmlns:p14="http://schemas.microsoft.com/office/powerpoint/2010/main" val="34405512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ubtitle Content - 2col">
  <p:cSld name="2_Title Subtitle Content - 2col">
    <p:spTree>
      <p:nvGrpSpPr>
        <p:cNvPr id="1" name="Shape 21"/>
        <p:cNvGrpSpPr/>
        <p:nvPr/>
      </p:nvGrpSpPr>
      <p:grpSpPr>
        <a:xfrm>
          <a:off x="0" y="0"/>
          <a:ext cx="0" cy="0"/>
          <a:chOff x="0" y="0"/>
          <a:chExt cx="0" cy="0"/>
        </a:xfrm>
      </p:grpSpPr>
      <p:sp>
        <p:nvSpPr>
          <p:cNvPr id="22" name="Google Shape;22;p24"/>
          <p:cNvSpPr txBox="1">
            <a:spLocks noGrp="1"/>
          </p:cNvSpPr>
          <p:nvPr>
            <p:ph type="body" idx="1"/>
          </p:nvPr>
        </p:nvSpPr>
        <p:spPr>
          <a:xfrm>
            <a:off x="500063" y="1466850"/>
            <a:ext cx="12331541" cy="5538475"/>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100000"/>
              </a:lnSpc>
              <a:spcBef>
                <a:spcPts val="0"/>
              </a:spcBef>
              <a:spcAft>
                <a:spcPts val="0"/>
              </a:spcAft>
              <a:buClr>
                <a:schemeClr val="dk2"/>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100000"/>
              </a:lnSpc>
              <a:spcBef>
                <a:spcPts val="600"/>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100000"/>
              </a:lnSpc>
              <a:spcBef>
                <a:spcPts val="600"/>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100000"/>
              </a:lnSpc>
              <a:spcBef>
                <a:spcPts val="600"/>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100000"/>
              </a:lnSpc>
              <a:spcBef>
                <a:spcPts val="600"/>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600"/>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23" name="Google Shape;23;p24"/>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3180099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500" y="432159"/>
            <a:ext cx="12330000" cy="720000"/>
          </a:xfrm>
          <a:prstGeom prst="rect">
            <a:avLst/>
          </a:prstGeom>
        </p:spPr>
        <p:txBody>
          <a:bodyPr vert="horz" lIns="72000" tIns="45720" rIns="72000" bIns="45720" rtlCol="0" anchor="ctr">
            <a:normAutofit/>
          </a:bodyPr>
          <a:lstStyle/>
          <a:p>
            <a:r>
              <a:rPr lang="en-US"/>
              <a:t>Click to edit Master title style</a:t>
            </a:r>
            <a:endParaRPr lang="el-GR"/>
          </a:p>
        </p:txBody>
      </p:sp>
    </p:spTree>
    <p:extLst>
      <p:ext uri="{BB962C8B-B14F-4D97-AF65-F5344CB8AC3E}">
        <p14:creationId xmlns:p14="http://schemas.microsoft.com/office/powerpoint/2010/main" val="1960187723"/>
      </p:ext>
    </p:extLst>
  </p:cSld>
  <p:clrMap bg1="lt1" tx1="dk1" bg2="lt2" tx2="dk2" accent1="accent1" accent2="accent2" accent3="accent3" accent4="accent4" accent5="accent5" accent6="accent6" hlink="hlink" folHlink="folHlink"/>
  <p:sldLayoutIdLst>
    <p:sldLayoutId id="2147483669" r:id="rId1"/>
    <p:sldLayoutId id="2147483691" r:id="rId2"/>
    <p:sldLayoutId id="2147483671" r:id="rId3"/>
    <p:sldLayoutId id="2147483651" r:id="rId4"/>
    <p:sldLayoutId id="2147483689" r:id="rId5"/>
    <p:sldLayoutId id="2147483692" r:id="rId6"/>
  </p:sldLayoutIdLst>
  <p:hf sldNum="0" hdr="0" ftr="0" dt="0"/>
  <p:txStyles>
    <p:titleStyle>
      <a:lvl1pPr algn="l" defTabSz="1000120" rtl="0" eaLnBrk="1" latinLnBrk="0" hangingPunct="1">
        <a:lnSpc>
          <a:spcPct val="90000"/>
        </a:lnSpc>
        <a:spcBef>
          <a:spcPct val="0"/>
        </a:spcBef>
        <a:buNone/>
        <a:defRPr sz="2800" b="1" kern="1200">
          <a:solidFill>
            <a:schemeClr val="accent2"/>
          </a:solidFill>
          <a:latin typeface="+mj-lt"/>
          <a:ea typeface="Roboto" panose="02000000000000000000" pitchFamily="2" charset="0"/>
          <a:cs typeface="Roboto" panose="02000000000000000000" pitchFamily="2" charset="0"/>
        </a:defRPr>
      </a:lvl1pPr>
    </p:titleStyle>
    <p:bodyStyle>
      <a:lvl1pPr marL="0" indent="0" algn="just" defTabSz="1000120" rtl="0" eaLnBrk="1" latinLnBrk="0" hangingPunct="1">
        <a:lnSpc>
          <a:spcPct val="90000"/>
        </a:lnSpc>
        <a:spcBef>
          <a:spcPts val="1094"/>
        </a:spcBef>
        <a:buFont typeface="Arial" panose="020B0604020202020204" pitchFamily="34" charset="0"/>
        <a:buNone/>
        <a:defRPr sz="2406" kern="1200">
          <a:solidFill>
            <a:schemeClr val="bg2"/>
          </a:solidFill>
          <a:latin typeface="+mn-lt"/>
          <a:ea typeface="+mn-ea"/>
          <a:cs typeface="+mn-cs"/>
        </a:defRPr>
      </a:lvl1pPr>
      <a:lvl2pPr marL="750091" indent="-250031" algn="l" defTabSz="1000120" rtl="0" eaLnBrk="1" latinLnBrk="0" hangingPunct="1">
        <a:lnSpc>
          <a:spcPct val="90000"/>
        </a:lnSpc>
        <a:spcBef>
          <a:spcPts val="547"/>
        </a:spcBef>
        <a:buFont typeface="Arial" panose="020B0604020202020204" pitchFamily="34" charset="0"/>
        <a:buChar char="•"/>
        <a:defRPr sz="2625" kern="1200">
          <a:solidFill>
            <a:schemeClr val="tx1"/>
          </a:solidFill>
          <a:latin typeface="+mn-lt"/>
          <a:ea typeface="+mn-ea"/>
          <a:cs typeface="+mn-cs"/>
        </a:defRPr>
      </a:lvl2pPr>
      <a:lvl3pPr marL="1250150" indent="-250031" algn="l" defTabSz="1000120" rtl="0" eaLnBrk="1" latinLnBrk="0" hangingPunct="1">
        <a:lnSpc>
          <a:spcPct val="90000"/>
        </a:lnSpc>
        <a:spcBef>
          <a:spcPts val="547"/>
        </a:spcBef>
        <a:buFont typeface="Arial" panose="020B0604020202020204" pitchFamily="34" charset="0"/>
        <a:buChar char="•"/>
        <a:defRPr sz="2188" kern="1200">
          <a:solidFill>
            <a:schemeClr val="tx1"/>
          </a:solidFill>
          <a:latin typeface="+mn-lt"/>
          <a:ea typeface="+mn-ea"/>
          <a:cs typeface="+mn-cs"/>
        </a:defRPr>
      </a:lvl3pPr>
      <a:lvl4pPr marL="1750211"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4pPr>
      <a:lvl5pPr marL="2250273"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5pPr>
      <a:lvl6pPr marL="2750332"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6pPr>
      <a:lvl7pPr marL="3250393"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7pPr>
      <a:lvl8pPr marL="3750453"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8pPr>
      <a:lvl9pPr marL="4250513"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9pPr>
    </p:bodyStyle>
    <p:otherStyle>
      <a:defPPr>
        <a:defRPr lang="el-GR"/>
      </a:defPPr>
      <a:lvl1pPr marL="0" algn="l" defTabSz="1000120" rtl="0" eaLnBrk="1" latinLnBrk="0" hangingPunct="1">
        <a:defRPr sz="1969" kern="1200">
          <a:solidFill>
            <a:schemeClr val="tx1"/>
          </a:solidFill>
          <a:latin typeface="+mn-lt"/>
          <a:ea typeface="+mn-ea"/>
          <a:cs typeface="+mn-cs"/>
        </a:defRPr>
      </a:lvl1pPr>
      <a:lvl2pPr marL="500061" algn="l" defTabSz="1000120" rtl="0" eaLnBrk="1" latinLnBrk="0" hangingPunct="1">
        <a:defRPr sz="1969" kern="1200">
          <a:solidFill>
            <a:schemeClr val="tx1"/>
          </a:solidFill>
          <a:latin typeface="+mn-lt"/>
          <a:ea typeface="+mn-ea"/>
          <a:cs typeface="+mn-cs"/>
        </a:defRPr>
      </a:lvl2pPr>
      <a:lvl3pPr marL="1000120" algn="l" defTabSz="1000120" rtl="0" eaLnBrk="1" latinLnBrk="0" hangingPunct="1">
        <a:defRPr sz="1969" kern="1200">
          <a:solidFill>
            <a:schemeClr val="tx1"/>
          </a:solidFill>
          <a:latin typeface="+mn-lt"/>
          <a:ea typeface="+mn-ea"/>
          <a:cs typeface="+mn-cs"/>
        </a:defRPr>
      </a:lvl3pPr>
      <a:lvl4pPr marL="1500182" algn="l" defTabSz="1000120" rtl="0" eaLnBrk="1" latinLnBrk="0" hangingPunct="1">
        <a:defRPr sz="1969" kern="1200">
          <a:solidFill>
            <a:schemeClr val="tx1"/>
          </a:solidFill>
          <a:latin typeface="+mn-lt"/>
          <a:ea typeface="+mn-ea"/>
          <a:cs typeface="+mn-cs"/>
        </a:defRPr>
      </a:lvl4pPr>
      <a:lvl5pPr marL="2000242" algn="l" defTabSz="1000120" rtl="0" eaLnBrk="1" latinLnBrk="0" hangingPunct="1">
        <a:defRPr sz="1969" kern="1200">
          <a:solidFill>
            <a:schemeClr val="tx1"/>
          </a:solidFill>
          <a:latin typeface="+mn-lt"/>
          <a:ea typeface="+mn-ea"/>
          <a:cs typeface="+mn-cs"/>
        </a:defRPr>
      </a:lvl5pPr>
      <a:lvl6pPr marL="2500302" algn="l" defTabSz="1000120" rtl="0" eaLnBrk="1" latinLnBrk="0" hangingPunct="1">
        <a:defRPr sz="1969" kern="1200">
          <a:solidFill>
            <a:schemeClr val="tx1"/>
          </a:solidFill>
          <a:latin typeface="+mn-lt"/>
          <a:ea typeface="+mn-ea"/>
          <a:cs typeface="+mn-cs"/>
        </a:defRPr>
      </a:lvl6pPr>
      <a:lvl7pPr marL="3000361" algn="l" defTabSz="1000120" rtl="0" eaLnBrk="1" latinLnBrk="0" hangingPunct="1">
        <a:defRPr sz="1969" kern="1200">
          <a:solidFill>
            <a:schemeClr val="tx1"/>
          </a:solidFill>
          <a:latin typeface="+mn-lt"/>
          <a:ea typeface="+mn-ea"/>
          <a:cs typeface="+mn-cs"/>
        </a:defRPr>
      </a:lvl7pPr>
      <a:lvl8pPr marL="3500423" algn="l" defTabSz="1000120" rtl="0" eaLnBrk="1" latinLnBrk="0" hangingPunct="1">
        <a:defRPr sz="1969" kern="1200">
          <a:solidFill>
            <a:schemeClr val="tx1"/>
          </a:solidFill>
          <a:latin typeface="+mn-lt"/>
          <a:ea typeface="+mn-ea"/>
          <a:cs typeface="+mn-cs"/>
        </a:defRPr>
      </a:lvl8pPr>
      <a:lvl9pPr marL="4000484" algn="l" defTabSz="1000120" rtl="0" eaLnBrk="1" latinLnBrk="0" hangingPunct="1">
        <a:defRPr sz="196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creativecommons.org/licenses/by/3.0/" TargetMode="External"/><Relationship Id="rId3" Type="http://schemas.openxmlformats.org/officeDocument/2006/relationships/image" Target="../media/image13.tmp"/><Relationship Id="rId7" Type="http://schemas.openxmlformats.org/officeDocument/2006/relationships/hyperlink" Target="https://factly.in/ugc-requests-universities-ban-junk-food/"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hyperlink" Target="https://creativecommons.org/licenses/by-nd/3.0/" TargetMode="External"/><Relationship Id="rId4" Type="http://schemas.openxmlformats.org/officeDocument/2006/relationships/hyperlink" Target="https://www.usgamblingsites.com/news/online-poker-legislative-path-clearer-after-court-rules-in-favor-of-new-hampshire/" TargetMode="External"/><Relationship Id="rId9"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7.png"/><Relationship Id="rId7" Type="http://schemas.openxmlformats.org/officeDocument/2006/relationships/diagramQuickStyle" Target="../diagrams/quickStyle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8.svg"/><Relationship Id="rId9" Type="http://schemas.microsoft.com/office/2007/relationships/diagramDrawing" Target="../diagrams/drawing2.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7.png"/><Relationship Id="rId7" Type="http://schemas.openxmlformats.org/officeDocument/2006/relationships/diagramQuickStyle" Target="../diagrams/quickStyle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18.svg"/><Relationship Id="rId9" Type="http://schemas.microsoft.com/office/2007/relationships/diagramDrawing" Target="../diagrams/drawing3.xm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7.png"/><Relationship Id="rId7" Type="http://schemas.openxmlformats.org/officeDocument/2006/relationships/diagramQuickStyle" Target="../diagrams/quickStyle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18.svg"/><Relationship Id="rId9" Type="http://schemas.microsoft.com/office/2007/relationships/diagramDrawing" Target="../diagrams/drawing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hyperlink" Target="https://www.romancemeetslife.com/2017/05/5-tips-to-help-parents-improve-their.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tmp"/><Relationship Id="rId4" Type="http://schemas.openxmlformats.org/officeDocument/2006/relationships/image" Target="../media/image20.svg"/></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www.honeybearlane.com/2011/03/7-ways-to-deal-with-poisonous-person.html"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moneymattersproject.eu/"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s://www.mentalhealthandmoneyadvice.org/media/1397/mhm-toolkit-pdf-editable-version.pd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www.psychologytoday.com/us/blog/between-cultures/201709/3-ways-regulate-your-emotions" TargetMode="External"/><Relationship Id="rId5" Type="http://schemas.openxmlformats.org/officeDocument/2006/relationships/hyperlink" Target="https://www.forbes.com/sites/prudygourguechon/2019/02/25/the-psychology-of-money-what-you-need-to-know-to-have-a-relatively-fearless-financial-life/?sh=35fa4103dfe8" TargetMode="External"/><Relationship Id="rId4" Type="http://schemas.openxmlformats.org/officeDocument/2006/relationships/hyperlink" Target="https://www.ocf.berkeley.edu/~johnlab/pdfs/ERQ.pdf"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hyperlink" Target="https://www.maxpixel.net/Emotions-Emoji-Face-Smiley-Comic-Icons-Emoticons-5153993"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10399" y="2955190"/>
            <a:ext cx="7949181" cy="978635"/>
          </a:xfrm>
        </p:spPr>
        <p:txBody>
          <a:bodyPr/>
          <a:lstStyle/>
          <a:p>
            <a:r>
              <a:rPr lang="pt-PT" dirty="0" err="1"/>
              <a:t>IO3</a:t>
            </a:r>
            <a:r>
              <a:rPr lang="pt-PT" dirty="0"/>
              <a:t>: Formação de Literacia Financeira para Pais 
</a:t>
            </a:r>
            <a:endParaRPr lang="el-GR" dirty="0"/>
          </a:p>
        </p:txBody>
      </p:sp>
      <p:sp>
        <p:nvSpPr>
          <p:cNvPr id="5" name="Subtitle 4"/>
          <p:cNvSpPr>
            <a:spLocks noGrp="1"/>
          </p:cNvSpPr>
          <p:nvPr>
            <p:ph type="subTitle" idx="1"/>
          </p:nvPr>
        </p:nvSpPr>
        <p:spPr/>
        <p:txBody>
          <a:bodyPr/>
          <a:lstStyle/>
          <a:p>
            <a:r>
              <a:rPr lang="pt-PT" dirty="0">
                <a:solidFill>
                  <a:srgbClr val="097D74"/>
                </a:solidFill>
              </a:rPr>
              <a:t>Módulo 4: Gestão de Emoções Associadas ao Dinheiro 
</a:t>
            </a:r>
            <a:endParaRPr lang="el-GR" dirty="0">
              <a:solidFill>
                <a:srgbClr val="097D74"/>
              </a:solidFill>
            </a:endParaRPr>
          </a:p>
        </p:txBody>
      </p:sp>
    </p:spTree>
    <p:extLst>
      <p:ext uri="{BB962C8B-B14F-4D97-AF65-F5344CB8AC3E}">
        <p14:creationId xmlns:p14="http://schemas.microsoft.com/office/powerpoint/2010/main" val="120343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D9B56E-18D7-4091-B617-395CA800AA7A}"/>
              </a:ext>
            </a:extLst>
          </p:cNvPr>
          <p:cNvSpPr>
            <a:spLocks noGrp="1"/>
          </p:cNvSpPr>
          <p:nvPr>
            <p:ph sz="quarter" idx="11"/>
          </p:nvPr>
        </p:nvSpPr>
        <p:spPr>
          <a:xfrm>
            <a:off x="3822492" y="1876820"/>
            <a:ext cx="9009115" cy="5359259"/>
          </a:xfrm>
        </p:spPr>
        <p:txBody>
          <a:bodyPr/>
          <a:lstStyle/>
          <a:p>
            <a:pPr algn="l"/>
            <a:r>
              <a:rPr lang="en-IE" sz="2800" dirty="0"/>
              <a:t>Em pares: </a:t>
            </a:r>
          </a:p>
          <a:p>
            <a:pPr marL="457200" indent="-457200" algn="l">
              <a:buFont typeface="Arial" panose="020B0604020202020204" pitchFamily="34" charset="0"/>
              <a:buChar char="•"/>
            </a:pPr>
            <a:r>
              <a:rPr lang="pt-PT" sz="2800" dirty="0"/>
              <a:t>parceiro A explica à pessoa B uma situação financeira difícil (imaginária ou real) e pede conselhos
parceiro B oferece conselhos (3 minutos</a:t>
            </a:r>
            <a:r>
              <a:rPr lang="en-IE" sz="2800" dirty="0"/>
              <a:t>)</a:t>
            </a:r>
          </a:p>
          <a:p>
            <a:pPr algn="l"/>
            <a:r>
              <a:rPr lang="en-IE" sz="2800" i="1" dirty="0" err="1"/>
              <a:t>Troca</a:t>
            </a:r>
            <a:r>
              <a:rPr lang="en-IE" sz="2800" i="1" dirty="0"/>
              <a:t> de </a:t>
            </a:r>
            <a:r>
              <a:rPr lang="en-IE" sz="2800" i="1" dirty="0" err="1"/>
              <a:t>papéis</a:t>
            </a:r>
            <a:r>
              <a:rPr lang="en-IE" sz="2800" i="1" dirty="0"/>
              <a:t>:</a:t>
            </a:r>
          </a:p>
          <a:p>
            <a:pPr marL="457200" indent="-457200" algn="l">
              <a:buFont typeface="Arial" panose="020B0604020202020204" pitchFamily="34" charset="0"/>
              <a:buChar char="•"/>
            </a:pPr>
            <a:r>
              <a:rPr lang="pt-PT" sz="2800" dirty="0"/>
              <a:t>parceiro B pede conselhos sobre uma situação diferente difícil
parceiro A oferece conselhos (3 minutos)</a:t>
            </a:r>
          </a:p>
          <a:p>
            <a:pPr algn="l"/>
            <a:endParaRPr lang="en-IE" sz="2800" dirty="0"/>
          </a:p>
          <a:p>
            <a:pPr algn="ctr"/>
            <a:r>
              <a:rPr lang="pt-PT" sz="2800" dirty="0"/>
              <a:t>Que </a:t>
            </a:r>
            <a:r>
              <a:rPr lang="pt-PT" sz="2800" b="1" dirty="0">
                <a:solidFill>
                  <a:srgbClr val="00ADBB"/>
                </a:solidFill>
              </a:rPr>
              <a:t>sentimentos</a:t>
            </a:r>
            <a:r>
              <a:rPr lang="pt-PT" sz="2800" dirty="0"/>
              <a:t> tiveste a fazer as perguntas ou a dar conselhos nesta atividade? 
</a:t>
            </a:r>
            <a:endParaRPr lang="en-IE" sz="2800" dirty="0">
              <a:highlight>
                <a:srgbClr val="F9F9F9"/>
              </a:highlight>
            </a:endParaRPr>
          </a:p>
        </p:txBody>
      </p:sp>
      <p:sp>
        <p:nvSpPr>
          <p:cNvPr id="3" name="Title 2">
            <a:extLst>
              <a:ext uri="{FF2B5EF4-FFF2-40B4-BE49-F238E27FC236}">
                <a16:creationId xmlns:a16="http://schemas.microsoft.com/office/drawing/2014/main" id="{C5648311-66F1-4CFC-9BBA-EFA9E6CE2AF8}"/>
              </a:ext>
            </a:extLst>
          </p:cNvPr>
          <p:cNvSpPr>
            <a:spLocks noGrp="1"/>
          </p:cNvSpPr>
          <p:nvPr>
            <p:ph type="title"/>
          </p:nvPr>
        </p:nvSpPr>
        <p:spPr>
          <a:xfrm>
            <a:off x="394633" y="269620"/>
            <a:ext cx="12330000" cy="720000"/>
          </a:xfrm>
        </p:spPr>
        <p:txBody>
          <a:bodyPr>
            <a:normAutofit/>
          </a:bodyPr>
          <a:lstStyle/>
          <a:p>
            <a:r>
              <a:rPr lang="pt-PT" dirty="0"/>
              <a:t>Gestão de Emoções Associadas ao Dinheiro </a:t>
            </a:r>
            <a:endParaRPr lang="en-IE" dirty="0"/>
          </a:p>
        </p:txBody>
      </p:sp>
      <p:sp>
        <p:nvSpPr>
          <p:cNvPr id="4" name="Text Placeholder 3">
            <a:extLst>
              <a:ext uri="{FF2B5EF4-FFF2-40B4-BE49-F238E27FC236}">
                <a16:creationId xmlns:a16="http://schemas.microsoft.com/office/drawing/2014/main" id="{10C16AC1-93F1-47ED-8969-699938A95691}"/>
              </a:ext>
            </a:extLst>
          </p:cNvPr>
          <p:cNvSpPr>
            <a:spLocks noGrp="1"/>
          </p:cNvSpPr>
          <p:nvPr>
            <p:ph type="body" sz="quarter" idx="12"/>
          </p:nvPr>
        </p:nvSpPr>
        <p:spPr>
          <a:xfrm>
            <a:off x="394633" y="877715"/>
            <a:ext cx="12331541" cy="904073"/>
          </a:xfrm>
        </p:spPr>
        <p:txBody>
          <a:bodyPr/>
          <a:lstStyle/>
          <a:p>
            <a:r>
              <a:rPr lang="en-IE" i="0" dirty="0" err="1"/>
              <a:t>Atividade</a:t>
            </a:r>
            <a:r>
              <a:rPr lang="en-IE" i="0" dirty="0"/>
              <a:t> M4.4 </a:t>
            </a:r>
          </a:p>
          <a:p>
            <a:r>
              <a:rPr lang="en-IE" i="0" dirty="0" err="1"/>
              <a:t>Cenário</a:t>
            </a:r>
            <a:r>
              <a:rPr lang="en-IE" i="0" dirty="0"/>
              <a:t> de role play</a:t>
            </a:r>
          </a:p>
        </p:txBody>
      </p:sp>
      <p:pic>
        <p:nvPicPr>
          <p:cNvPr id="6" name="Picture 5" descr="A picture containing person, sitting, indoor&#10;&#10;Description automatically generated">
            <a:extLst>
              <a:ext uri="{FF2B5EF4-FFF2-40B4-BE49-F238E27FC236}">
                <a16:creationId xmlns:a16="http://schemas.microsoft.com/office/drawing/2014/main" id="{470BB7F0-EF4D-4681-AF44-487E50B88D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701" y="2355917"/>
            <a:ext cx="3217998" cy="4171252"/>
          </a:xfrm>
          <a:prstGeom prst="rect">
            <a:avLst/>
          </a:prstGeom>
        </p:spPr>
      </p:pic>
    </p:spTree>
    <p:extLst>
      <p:ext uri="{BB962C8B-B14F-4D97-AF65-F5344CB8AC3E}">
        <p14:creationId xmlns:p14="http://schemas.microsoft.com/office/powerpoint/2010/main" val="3185227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D9B56E-18D7-4091-B617-395CA800AA7A}"/>
              </a:ext>
            </a:extLst>
          </p:cNvPr>
          <p:cNvSpPr>
            <a:spLocks noGrp="1"/>
          </p:cNvSpPr>
          <p:nvPr>
            <p:ph sz="quarter" idx="11"/>
          </p:nvPr>
        </p:nvSpPr>
        <p:spPr/>
        <p:txBody>
          <a:bodyPr/>
          <a:lstStyle/>
          <a:p>
            <a:endParaRPr lang="en-IE" dirty="0"/>
          </a:p>
          <a:p>
            <a:pPr marL="1092991" lvl="1" indent="-342900"/>
            <a:endParaRPr lang="en-IE" dirty="0"/>
          </a:p>
          <a:p>
            <a:pPr marL="1092991" lvl="1" indent="-342900"/>
            <a:endParaRPr lang="en-IE" dirty="0">
              <a:highlight>
                <a:srgbClr val="FFFF00"/>
              </a:highlight>
            </a:endParaRPr>
          </a:p>
          <a:p>
            <a:endParaRPr lang="en-IE" dirty="0">
              <a:highlight>
                <a:srgbClr val="FFFF00"/>
              </a:highlight>
            </a:endParaRPr>
          </a:p>
        </p:txBody>
      </p:sp>
      <p:sp>
        <p:nvSpPr>
          <p:cNvPr id="3" name="Title 2">
            <a:extLst>
              <a:ext uri="{FF2B5EF4-FFF2-40B4-BE49-F238E27FC236}">
                <a16:creationId xmlns:a16="http://schemas.microsoft.com/office/drawing/2014/main" id="{C5648311-66F1-4CFC-9BBA-EFA9E6CE2AF8}"/>
              </a:ext>
            </a:extLst>
          </p:cNvPr>
          <p:cNvSpPr>
            <a:spLocks noGrp="1"/>
          </p:cNvSpPr>
          <p:nvPr>
            <p:ph type="title"/>
          </p:nvPr>
        </p:nvSpPr>
        <p:spPr/>
        <p:txBody>
          <a:bodyPr>
            <a:normAutofit/>
          </a:bodyPr>
          <a:lstStyle/>
          <a:p>
            <a:r>
              <a:rPr lang="pt-PT" dirty="0"/>
              <a:t>Gestão de Emoções Associadas ao Dinheiro </a:t>
            </a:r>
            <a:endParaRPr lang="en-IE" dirty="0"/>
          </a:p>
        </p:txBody>
      </p:sp>
      <p:sp>
        <p:nvSpPr>
          <p:cNvPr id="4" name="Text Placeholder 3">
            <a:extLst>
              <a:ext uri="{FF2B5EF4-FFF2-40B4-BE49-F238E27FC236}">
                <a16:creationId xmlns:a16="http://schemas.microsoft.com/office/drawing/2014/main" id="{10C16AC1-93F1-47ED-8969-699938A95691}"/>
              </a:ext>
            </a:extLst>
          </p:cNvPr>
          <p:cNvSpPr>
            <a:spLocks noGrp="1"/>
          </p:cNvSpPr>
          <p:nvPr>
            <p:ph type="body" sz="quarter" idx="12"/>
          </p:nvPr>
        </p:nvSpPr>
        <p:spPr>
          <a:xfrm>
            <a:off x="499925" y="1067776"/>
            <a:ext cx="12331541" cy="602889"/>
          </a:xfrm>
        </p:spPr>
        <p:txBody>
          <a:bodyPr/>
          <a:lstStyle/>
          <a:p>
            <a:r>
              <a:rPr lang="pt-PT" dirty="0"/>
              <a:t> Como é que as pessoas usam dinheiro para se sentirem melhor ou pior?</a:t>
            </a:r>
            <a:endParaRPr lang="en-US" i="0" dirty="0">
              <a:highlight>
                <a:srgbClr val="00FF00"/>
              </a:highlight>
            </a:endParaRPr>
          </a:p>
        </p:txBody>
      </p:sp>
      <p:pic>
        <p:nvPicPr>
          <p:cNvPr id="8" name="Picture 7" descr="A picture containing text, indoor, marketplace, handcart&#10;&#10;Description automatically generated">
            <a:extLst>
              <a:ext uri="{FF2B5EF4-FFF2-40B4-BE49-F238E27FC236}">
                <a16:creationId xmlns:a16="http://schemas.microsoft.com/office/drawing/2014/main" id="{9E63649A-C71C-4612-8091-8B23109105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217" y="1984375"/>
            <a:ext cx="4210638" cy="4695319"/>
          </a:xfrm>
          <a:prstGeom prst="rect">
            <a:avLst/>
          </a:prstGeom>
        </p:spPr>
      </p:pic>
      <p:sp>
        <p:nvSpPr>
          <p:cNvPr id="9" name="TextBox 8">
            <a:extLst>
              <a:ext uri="{FF2B5EF4-FFF2-40B4-BE49-F238E27FC236}">
                <a16:creationId xmlns:a16="http://schemas.microsoft.com/office/drawing/2014/main" id="{41E17D7A-901D-BF66-4453-C981F7783A7B}"/>
              </a:ext>
            </a:extLst>
          </p:cNvPr>
          <p:cNvSpPr txBox="1"/>
          <p:nvPr/>
        </p:nvSpPr>
        <p:spPr>
          <a:xfrm>
            <a:off x="7480091" y="7632478"/>
            <a:ext cx="4809655" cy="230832"/>
          </a:xfrm>
          <a:prstGeom prst="rect">
            <a:avLst/>
          </a:prstGeom>
          <a:noFill/>
        </p:spPr>
        <p:txBody>
          <a:bodyPr wrap="square" rtlCol="0">
            <a:spAutoFit/>
          </a:bodyPr>
          <a:lstStyle/>
          <a:p>
            <a:r>
              <a:rPr lang="en-GB" sz="900">
                <a:hlinkClick r:id="rId4" tooltip="https://www.usgamblingsites.com/news/online-poker-legislative-path-clearer-after-court-rules-in-favor-of-new-hampshire/"/>
              </a:rPr>
              <a:t>This Photo</a:t>
            </a:r>
            <a:r>
              <a:rPr lang="en-GB" sz="900"/>
              <a:t> by Unknown Author is licensed under </a:t>
            </a:r>
            <a:r>
              <a:rPr lang="en-GB" sz="900">
                <a:hlinkClick r:id="rId5" tooltip="https://creativecommons.org/licenses/by-nd/3.0/"/>
              </a:rPr>
              <a:t>CC BY-ND</a:t>
            </a:r>
            <a:endParaRPr lang="en-GB" sz="900"/>
          </a:p>
        </p:txBody>
      </p:sp>
      <p:pic>
        <p:nvPicPr>
          <p:cNvPr id="12" name="Picture 11" descr="A picture containing food, fries, sandwich, snack food&#10;&#10;Description automatically generated">
            <a:extLst>
              <a:ext uri="{FF2B5EF4-FFF2-40B4-BE49-F238E27FC236}">
                <a16:creationId xmlns:a16="http://schemas.microsoft.com/office/drawing/2014/main" id="{4CF8BC77-B507-91A7-77B4-B05FFEF223DE}"/>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7480091" y="3585485"/>
            <a:ext cx="5807284" cy="3695700"/>
          </a:xfrm>
          <a:prstGeom prst="rect">
            <a:avLst/>
          </a:prstGeom>
        </p:spPr>
      </p:pic>
      <p:sp>
        <p:nvSpPr>
          <p:cNvPr id="13" name="TextBox 12">
            <a:extLst>
              <a:ext uri="{FF2B5EF4-FFF2-40B4-BE49-F238E27FC236}">
                <a16:creationId xmlns:a16="http://schemas.microsoft.com/office/drawing/2014/main" id="{3596BFC9-6781-1D44-E3D7-8F0702C45D7F}"/>
              </a:ext>
            </a:extLst>
          </p:cNvPr>
          <p:cNvSpPr txBox="1"/>
          <p:nvPr/>
        </p:nvSpPr>
        <p:spPr>
          <a:xfrm>
            <a:off x="7480091" y="7448550"/>
            <a:ext cx="5807284" cy="230832"/>
          </a:xfrm>
          <a:prstGeom prst="rect">
            <a:avLst/>
          </a:prstGeom>
          <a:noFill/>
        </p:spPr>
        <p:txBody>
          <a:bodyPr wrap="square" rtlCol="0">
            <a:spAutoFit/>
          </a:bodyPr>
          <a:lstStyle/>
          <a:p>
            <a:r>
              <a:rPr lang="en-GB" sz="900">
                <a:hlinkClick r:id="rId7" tooltip="https://factly.in/ugc-requests-universities-ban-junk-food/"/>
              </a:rPr>
              <a:t>This Photo</a:t>
            </a:r>
            <a:r>
              <a:rPr lang="en-GB" sz="900"/>
              <a:t> by Unknown Author is licensed under </a:t>
            </a:r>
            <a:r>
              <a:rPr lang="en-GB" sz="900">
                <a:hlinkClick r:id="rId8" tooltip="https://creativecommons.org/licenses/by/3.0/"/>
              </a:rPr>
              <a:t>CC BY</a:t>
            </a:r>
            <a:endParaRPr lang="en-GB" sz="900"/>
          </a:p>
        </p:txBody>
      </p:sp>
      <p:pic>
        <p:nvPicPr>
          <p:cNvPr id="7" name="Picture 6" descr="A picture containing person, computer, computer, indoor&#10;&#10;Description automatically generated">
            <a:extLst>
              <a:ext uri="{FF2B5EF4-FFF2-40B4-BE49-F238E27FC236}">
                <a16:creationId xmlns:a16="http://schemas.microsoft.com/office/drawing/2014/main" id="{3213A0F6-18A2-6657-C958-24F0BA9AFDDD}"/>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702312" y="1940215"/>
            <a:ext cx="5068771" cy="3383405"/>
          </a:xfrm>
          <a:prstGeom prst="rect">
            <a:avLst/>
          </a:prstGeom>
        </p:spPr>
      </p:pic>
    </p:spTree>
    <p:extLst>
      <p:ext uri="{BB962C8B-B14F-4D97-AF65-F5344CB8AC3E}">
        <p14:creationId xmlns:p14="http://schemas.microsoft.com/office/powerpoint/2010/main" val="222035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D9B56E-18D7-4091-B617-395CA800AA7A}"/>
              </a:ext>
            </a:extLst>
          </p:cNvPr>
          <p:cNvSpPr>
            <a:spLocks noGrp="1"/>
          </p:cNvSpPr>
          <p:nvPr>
            <p:ph sz="quarter" idx="11"/>
          </p:nvPr>
        </p:nvSpPr>
        <p:spPr>
          <a:xfrm>
            <a:off x="224852" y="1562225"/>
            <a:ext cx="12981482" cy="5821250"/>
          </a:xfrm>
        </p:spPr>
        <p:txBody>
          <a:bodyPr/>
          <a:lstStyle/>
          <a:p>
            <a:pPr marL="342900" indent="-342900">
              <a:buFont typeface="Arial" panose="020B0604020202020204" pitchFamily="34" charset="0"/>
              <a:buChar char="•"/>
            </a:pPr>
            <a:r>
              <a:rPr lang="pt-PT" sz="2500" dirty="0"/>
              <a:t>Podemos querer coisas novas, por exemplo, o mais recente telemóvel ou consola de jogos
Com o desejo de posses ou experiências que muitas vezes desejamos para </a:t>
            </a:r>
            <a:r>
              <a:rPr lang="pt-PT" sz="2500" b="1" u="sng" dirty="0"/>
              <a:t>gratificação instantânea</a:t>
            </a:r>
            <a:r>
              <a:rPr lang="en-IE" sz="2500" b="1" u="sng" dirty="0"/>
              <a:t>. </a:t>
            </a:r>
            <a:endParaRPr lang="en-IE" sz="2500" dirty="0"/>
          </a:p>
          <a:p>
            <a:pPr marL="342900" indent="-342900">
              <a:buFont typeface="Arial" panose="020B0604020202020204" pitchFamily="34" charset="0"/>
              <a:buChar char="•"/>
            </a:pPr>
            <a:r>
              <a:rPr lang="en-IE" sz="2500" b="1" dirty="0"/>
              <a:t>‘</a:t>
            </a:r>
            <a:r>
              <a:rPr lang="en-IE" sz="2500" b="1" dirty="0" err="1"/>
              <a:t>Gratificação</a:t>
            </a:r>
            <a:r>
              <a:rPr lang="en-IE" sz="2500" b="1" dirty="0"/>
              <a:t>’ </a:t>
            </a:r>
            <a:r>
              <a:rPr lang="pt-PT" sz="2500" dirty="0"/>
              <a:t>descreve o desejo de renunciar a benefícios futuros para obter algo </a:t>
            </a:r>
            <a:r>
              <a:rPr lang="en-IE" sz="2500" b="1" u="sng" dirty="0"/>
              <a:t>agora: </a:t>
            </a:r>
          </a:p>
          <a:p>
            <a:pPr marL="1385888" lvl="1" indent="-636588" algn="just">
              <a:buFont typeface="Wingdings" panose="05000000000000000000" pitchFamily="2" charset="2"/>
              <a:buChar char="v"/>
            </a:pPr>
            <a:r>
              <a:rPr lang="pt-PT" sz="2500" dirty="0"/>
              <a:t>comprar um gelado depois do almoço, mas não ter dinheiro para comprar leite mais tarde 
comprar um telemóvel novo, mas não ter o dinheiro para uma conta de eletricidade na próxima semana</a:t>
            </a:r>
            <a:endParaRPr lang="en-IE" sz="2500" dirty="0"/>
          </a:p>
          <a:p>
            <a:pPr lvl="1" indent="0" algn="just">
              <a:buNone/>
            </a:pPr>
            <a:endParaRPr lang="en-IE" sz="2500" dirty="0"/>
          </a:p>
          <a:p>
            <a:pPr marL="342900" indent="-342900">
              <a:buFont typeface="Arial" panose="020B0604020202020204" pitchFamily="34" charset="0"/>
              <a:buChar char="•"/>
            </a:pPr>
            <a:r>
              <a:rPr lang="pt-PT" sz="2500" dirty="0"/>
              <a:t>O prazer e a gratificação a curto prazo podem ser difíceis de evitar, especialmente para:</a:t>
            </a:r>
            <a:endParaRPr lang="en-IE" sz="2500" dirty="0"/>
          </a:p>
          <a:p>
            <a:pPr marL="1385888" lvl="1" indent="-636588" algn="just">
              <a:buFont typeface="Wingdings" panose="05000000000000000000" pitchFamily="2" charset="2"/>
              <a:buChar char="v"/>
            </a:pPr>
            <a:r>
              <a:rPr lang="pt-PT" sz="2500" dirty="0"/>
              <a:t>jovens que podem ser mais impulsivos 
algumas famílias em circunstâncias stressantes </a:t>
            </a:r>
            <a:endParaRPr lang="en-IE" sz="2500" dirty="0"/>
          </a:p>
          <a:p>
            <a:pPr marL="1385888" lvl="1" indent="-636588" algn="just">
              <a:buFont typeface="Wingdings" panose="05000000000000000000" pitchFamily="2" charset="2"/>
              <a:buChar char="v"/>
            </a:pPr>
            <a:r>
              <a:rPr lang="pt-PT" sz="2500" dirty="0"/>
              <a:t>algumas pessoas com problemas de saúde mental </a:t>
            </a:r>
            <a:endParaRPr lang="en-IE" sz="2500" dirty="0"/>
          </a:p>
          <a:p>
            <a:pPr marL="1092991" lvl="1" indent="-342900"/>
            <a:endParaRPr lang="en-IE" dirty="0">
              <a:highlight>
                <a:srgbClr val="FFFF00"/>
              </a:highlight>
            </a:endParaRPr>
          </a:p>
          <a:p>
            <a:endParaRPr lang="en-IE" dirty="0">
              <a:highlight>
                <a:srgbClr val="FFFF00"/>
              </a:highlight>
            </a:endParaRPr>
          </a:p>
        </p:txBody>
      </p:sp>
      <p:sp>
        <p:nvSpPr>
          <p:cNvPr id="3" name="Title 2">
            <a:extLst>
              <a:ext uri="{FF2B5EF4-FFF2-40B4-BE49-F238E27FC236}">
                <a16:creationId xmlns:a16="http://schemas.microsoft.com/office/drawing/2014/main" id="{C5648311-66F1-4CFC-9BBA-EFA9E6CE2AF8}"/>
              </a:ext>
            </a:extLst>
          </p:cNvPr>
          <p:cNvSpPr>
            <a:spLocks noGrp="1"/>
          </p:cNvSpPr>
          <p:nvPr>
            <p:ph type="title"/>
          </p:nvPr>
        </p:nvSpPr>
        <p:spPr>
          <a:xfrm>
            <a:off x="500064" y="122225"/>
            <a:ext cx="12330000" cy="720000"/>
          </a:xfrm>
        </p:spPr>
        <p:txBody>
          <a:bodyPr>
            <a:normAutofit/>
          </a:bodyPr>
          <a:lstStyle/>
          <a:p>
            <a:r>
              <a:rPr lang="pt-PT" dirty="0"/>
              <a:t>Gestão de Emoções Associadas ao Dinheiro </a:t>
            </a:r>
            <a:endParaRPr lang="en-IE" dirty="0"/>
          </a:p>
        </p:txBody>
      </p:sp>
      <p:sp>
        <p:nvSpPr>
          <p:cNvPr id="4" name="Text Placeholder 3">
            <a:extLst>
              <a:ext uri="{FF2B5EF4-FFF2-40B4-BE49-F238E27FC236}">
                <a16:creationId xmlns:a16="http://schemas.microsoft.com/office/drawing/2014/main" id="{10C16AC1-93F1-47ED-8969-699938A95691}"/>
              </a:ext>
            </a:extLst>
          </p:cNvPr>
          <p:cNvSpPr>
            <a:spLocks noGrp="1"/>
          </p:cNvSpPr>
          <p:nvPr>
            <p:ph type="body" sz="quarter" idx="12"/>
          </p:nvPr>
        </p:nvSpPr>
        <p:spPr>
          <a:xfrm>
            <a:off x="498523" y="842225"/>
            <a:ext cx="12331541" cy="602889"/>
          </a:xfrm>
        </p:spPr>
        <p:txBody>
          <a:bodyPr/>
          <a:lstStyle/>
          <a:p>
            <a:r>
              <a:rPr lang="en-IE" i="0" dirty="0"/>
              <a:t>O que é </a:t>
            </a:r>
            <a:r>
              <a:rPr lang="en-IE" i="0" dirty="0" err="1"/>
              <a:t>gratificação</a:t>
            </a:r>
            <a:r>
              <a:rPr lang="en-IE" i="0" dirty="0"/>
              <a:t>? </a:t>
            </a:r>
          </a:p>
        </p:txBody>
      </p:sp>
    </p:spTree>
    <p:extLst>
      <p:ext uri="{BB962C8B-B14F-4D97-AF65-F5344CB8AC3E}">
        <p14:creationId xmlns:p14="http://schemas.microsoft.com/office/powerpoint/2010/main" val="4079614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D9B56E-18D7-4091-B617-395CA800AA7A}"/>
              </a:ext>
            </a:extLst>
          </p:cNvPr>
          <p:cNvSpPr>
            <a:spLocks noGrp="1"/>
          </p:cNvSpPr>
          <p:nvPr>
            <p:ph sz="quarter" idx="11"/>
          </p:nvPr>
        </p:nvSpPr>
        <p:spPr/>
        <p:txBody>
          <a:bodyPr/>
          <a:lstStyle/>
          <a:p>
            <a:pPr marL="1092991" lvl="1" indent="-342900"/>
            <a:endParaRPr lang="en-IE" dirty="0"/>
          </a:p>
          <a:p>
            <a:pPr marL="1092991" lvl="1" indent="-342900"/>
            <a:endParaRPr lang="en-IE" dirty="0">
              <a:highlight>
                <a:srgbClr val="FFFF00"/>
              </a:highlight>
            </a:endParaRPr>
          </a:p>
          <a:p>
            <a:r>
              <a:rPr lang="pt-PT" sz="4000" b="1" dirty="0"/>
              <a:t>Pausa para café e chá 
</a:t>
            </a:r>
            <a:endParaRPr lang="en-IE" dirty="0">
              <a:highlight>
                <a:srgbClr val="FFFF00"/>
              </a:highlight>
            </a:endParaRPr>
          </a:p>
        </p:txBody>
      </p:sp>
      <p:pic>
        <p:nvPicPr>
          <p:cNvPr id="5" name="Google Shape;321;p34" descr="Drink, Coffee, Tea, Beverage, Hot Drink, Hot Beverage">
            <a:extLst>
              <a:ext uri="{FF2B5EF4-FFF2-40B4-BE49-F238E27FC236}">
                <a16:creationId xmlns:a16="http://schemas.microsoft.com/office/drawing/2014/main" id="{490F18CB-B338-4B2F-B405-757FD89D6205}"/>
              </a:ext>
            </a:extLst>
          </p:cNvPr>
          <p:cNvPicPr preferRelativeResize="0"/>
          <p:nvPr/>
        </p:nvPicPr>
        <p:blipFill rotWithShape="1">
          <a:blip r:embed="rId3">
            <a:alphaModFix/>
          </a:blip>
          <a:srcRect/>
          <a:stretch/>
        </p:blipFill>
        <p:spPr>
          <a:xfrm>
            <a:off x="5915283" y="1306734"/>
            <a:ext cx="5788152" cy="4892231"/>
          </a:xfrm>
          <a:prstGeom prst="rect">
            <a:avLst/>
          </a:prstGeom>
          <a:noFill/>
          <a:ln>
            <a:noFill/>
          </a:ln>
        </p:spPr>
      </p:pic>
      <p:sp>
        <p:nvSpPr>
          <p:cNvPr id="6" name="TextBox 5">
            <a:extLst>
              <a:ext uri="{FF2B5EF4-FFF2-40B4-BE49-F238E27FC236}">
                <a16:creationId xmlns:a16="http://schemas.microsoft.com/office/drawing/2014/main" id="{484BECA2-6A59-7E5F-C559-06A2DBC81FB2}"/>
              </a:ext>
            </a:extLst>
          </p:cNvPr>
          <p:cNvSpPr txBox="1"/>
          <p:nvPr/>
        </p:nvSpPr>
        <p:spPr>
          <a:xfrm>
            <a:off x="500064" y="706304"/>
            <a:ext cx="6670622" cy="523220"/>
          </a:xfrm>
          <a:prstGeom prst="rect">
            <a:avLst/>
          </a:prstGeom>
          <a:noFill/>
        </p:spPr>
        <p:txBody>
          <a:bodyPr wrap="square">
            <a:spAutoFit/>
          </a:bodyPr>
          <a:lstStyle/>
          <a:p>
            <a:r>
              <a:rPr lang="pt-PT" sz="2800" b="1" dirty="0">
                <a:solidFill>
                  <a:schemeClr val="accent4"/>
                </a:solidFill>
              </a:rPr>
              <a:t>Gestão de Emoções Associadas ao Dinheiro </a:t>
            </a:r>
            <a:endParaRPr lang="en-GB" sz="2800" b="1" dirty="0">
              <a:solidFill>
                <a:schemeClr val="accent4"/>
              </a:solidFill>
            </a:endParaRPr>
          </a:p>
        </p:txBody>
      </p:sp>
    </p:spTree>
    <p:extLst>
      <p:ext uri="{BB962C8B-B14F-4D97-AF65-F5344CB8AC3E}">
        <p14:creationId xmlns:p14="http://schemas.microsoft.com/office/powerpoint/2010/main" val="2396288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D9B56E-18D7-4091-B617-395CA800AA7A}"/>
              </a:ext>
            </a:extLst>
          </p:cNvPr>
          <p:cNvSpPr>
            <a:spLocks noGrp="1"/>
          </p:cNvSpPr>
          <p:nvPr>
            <p:ph sz="quarter" idx="11"/>
          </p:nvPr>
        </p:nvSpPr>
        <p:spPr>
          <a:xfrm>
            <a:off x="173750" y="1984375"/>
            <a:ext cx="8280702" cy="5750380"/>
          </a:xfrm>
        </p:spPr>
        <p:txBody>
          <a:bodyPr/>
          <a:lstStyle/>
          <a:p>
            <a:pPr marL="342900" indent="-342900" algn="l">
              <a:buFont typeface="Arial" panose="020B0604020202020204" pitchFamily="34" charset="0"/>
              <a:buChar char="•"/>
            </a:pPr>
            <a:r>
              <a:rPr lang="pt-PT" sz="2800" dirty="0"/>
              <a:t>Quanto mais te preocupas com dinheiro, mais difícil poderá ser para gerir o teu dinheiro. 
Sugere-se que quanto mais se preocupa com dinheiro, maior é a probabilidade de ter uma saúde mental pobre em torno do dinheiro. </a:t>
            </a:r>
            <a:endParaRPr lang="en-IE" sz="2800" dirty="0"/>
          </a:p>
          <a:p>
            <a:pPr marL="342900" indent="-342900" algn="l">
              <a:buFont typeface="Arial" panose="020B0604020202020204" pitchFamily="34" charset="0"/>
              <a:buChar char="•"/>
            </a:pPr>
            <a:r>
              <a:rPr lang="pt-PT" sz="2800" dirty="0"/>
              <a:t>Perguntas a ter em conta quando se pensa em dinheiro</a:t>
            </a:r>
            <a:r>
              <a:rPr lang="en-IE" sz="2800" dirty="0"/>
              <a:t>:</a:t>
            </a:r>
          </a:p>
          <a:p>
            <a:pPr marL="1207291" lvl="1" indent="-457200">
              <a:buFont typeface="Wingdings" panose="05000000000000000000" pitchFamily="2" charset="2"/>
              <a:buChar char="v"/>
            </a:pPr>
            <a:r>
              <a:rPr lang="pt-PT" sz="2800" dirty="0"/>
              <a:t>Tende a pensar no "pior cenário" das suas decisões financeiras? 
</a:t>
            </a:r>
            <a:r>
              <a:rPr lang="en-IE" sz="2800" dirty="0" err="1"/>
              <a:t>Pensa</a:t>
            </a:r>
            <a:r>
              <a:rPr lang="en-IE" sz="2800" dirty="0"/>
              <a:t> sempre no “</a:t>
            </a:r>
            <a:r>
              <a:rPr lang="en-IE" sz="2800" dirty="0" err="1"/>
              <a:t>melhor</a:t>
            </a:r>
            <a:r>
              <a:rPr lang="en-IE" sz="2800" dirty="0"/>
              <a:t> </a:t>
            </a:r>
            <a:r>
              <a:rPr lang="en-IE" sz="2800" dirty="0" err="1"/>
              <a:t>cenário</a:t>
            </a:r>
            <a:r>
              <a:rPr lang="en-IE" sz="2800" dirty="0"/>
              <a:t>”? </a:t>
            </a:r>
          </a:p>
          <a:p>
            <a:pPr lvl="1"/>
            <a:endParaRPr lang="en-IE" dirty="0"/>
          </a:p>
          <a:p>
            <a:endParaRPr lang="en-IE" dirty="0"/>
          </a:p>
          <a:p>
            <a:endParaRPr lang="en-IE" dirty="0"/>
          </a:p>
        </p:txBody>
      </p:sp>
      <p:sp>
        <p:nvSpPr>
          <p:cNvPr id="3" name="Title 2">
            <a:extLst>
              <a:ext uri="{FF2B5EF4-FFF2-40B4-BE49-F238E27FC236}">
                <a16:creationId xmlns:a16="http://schemas.microsoft.com/office/drawing/2014/main" id="{C5648311-66F1-4CFC-9BBA-EFA9E6CE2AF8}"/>
              </a:ext>
            </a:extLst>
          </p:cNvPr>
          <p:cNvSpPr>
            <a:spLocks noGrp="1"/>
          </p:cNvSpPr>
          <p:nvPr>
            <p:ph type="title"/>
          </p:nvPr>
        </p:nvSpPr>
        <p:spPr>
          <a:xfrm>
            <a:off x="175291" y="262770"/>
            <a:ext cx="12330000" cy="720000"/>
          </a:xfrm>
        </p:spPr>
        <p:txBody>
          <a:bodyPr>
            <a:normAutofit/>
          </a:bodyPr>
          <a:lstStyle/>
          <a:p>
            <a:r>
              <a:rPr lang="pt-PT" dirty="0"/>
              <a:t>Gestão de Emoções Associadas ao Dinheiro </a:t>
            </a:r>
            <a:endParaRPr lang="en-IE" dirty="0"/>
          </a:p>
        </p:txBody>
      </p:sp>
      <p:sp>
        <p:nvSpPr>
          <p:cNvPr id="4" name="Text Placeholder 3">
            <a:extLst>
              <a:ext uri="{FF2B5EF4-FFF2-40B4-BE49-F238E27FC236}">
                <a16:creationId xmlns:a16="http://schemas.microsoft.com/office/drawing/2014/main" id="{10C16AC1-93F1-47ED-8969-699938A95691}"/>
              </a:ext>
            </a:extLst>
          </p:cNvPr>
          <p:cNvSpPr>
            <a:spLocks noGrp="1"/>
          </p:cNvSpPr>
          <p:nvPr>
            <p:ph type="body" sz="quarter" idx="12"/>
          </p:nvPr>
        </p:nvSpPr>
        <p:spPr>
          <a:xfrm>
            <a:off x="173750" y="871986"/>
            <a:ext cx="12331541" cy="602889"/>
          </a:xfrm>
        </p:spPr>
        <p:txBody>
          <a:bodyPr/>
          <a:lstStyle/>
          <a:p>
            <a:r>
              <a:rPr lang="en-IE" i="0" dirty="0" err="1"/>
              <a:t>Saúde</a:t>
            </a:r>
            <a:r>
              <a:rPr lang="en-IE" i="0" dirty="0"/>
              <a:t> mental e o </a:t>
            </a:r>
            <a:r>
              <a:rPr lang="en-IE" i="0" dirty="0" err="1"/>
              <a:t>dinheiro</a:t>
            </a:r>
            <a:r>
              <a:rPr lang="en-IE" i="0" dirty="0"/>
              <a:t>                            </a:t>
            </a:r>
            <a:r>
              <a:rPr lang="pt-PT" i="0" dirty="0"/>
              <a:t>Concorda ou discorda destas declarações?</a:t>
            </a:r>
            <a:endParaRPr lang="en-IE" i="0" dirty="0"/>
          </a:p>
        </p:txBody>
      </p:sp>
      <p:graphicFrame>
        <p:nvGraphicFramePr>
          <p:cNvPr id="5" name="Diagram 4">
            <a:extLst>
              <a:ext uri="{FF2B5EF4-FFF2-40B4-BE49-F238E27FC236}">
                <a16:creationId xmlns:a16="http://schemas.microsoft.com/office/drawing/2014/main" id="{EC7D5011-A2F8-41BE-A9C6-A0B093495C2E}"/>
              </a:ext>
            </a:extLst>
          </p:cNvPr>
          <p:cNvGraphicFramePr/>
          <p:nvPr>
            <p:extLst>
              <p:ext uri="{D42A27DB-BD31-4B8C-83A1-F6EECF244321}">
                <p14:modId xmlns:p14="http://schemas.microsoft.com/office/powerpoint/2010/main" val="2159560328"/>
              </p:ext>
            </p:extLst>
          </p:nvPr>
        </p:nvGraphicFramePr>
        <p:xfrm>
          <a:off x="8454452" y="1990048"/>
          <a:ext cx="4416128" cy="50891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03852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sz="quarter" idx="11"/>
          </p:nvPr>
        </p:nvSpPr>
        <p:spPr>
          <a:xfrm>
            <a:off x="4612832" y="1713503"/>
            <a:ext cx="8379502" cy="5730152"/>
          </a:xfrm>
        </p:spPr>
        <p:txBody>
          <a:bodyPr/>
          <a:lstStyle/>
          <a:p>
            <a:pPr algn="l"/>
            <a:r>
              <a:rPr lang="pt-PT" sz="2400" dirty="0"/>
              <a:t>Você, ou alguém que você conhece experimentou qualquer um dos seguintes </a:t>
            </a:r>
            <a:r>
              <a:rPr lang="en-US" sz="2400" b="1" dirty="0" err="1"/>
              <a:t>comportamento</a:t>
            </a:r>
            <a:r>
              <a:rPr lang="en-US" sz="2400" b="1" dirty="0"/>
              <a:t> </a:t>
            </a:r>
            <a:r>
              <a:rPr lang="en-US" sz="2400" dirty="0"/>
              <a:t>ou</a:t>
            </a:r>
            <a:r>
              <a:rPr lang="en-US" sz="2400" b="1" dirty="0"/>
              <a:t> </a:t>
            </a:r>
            <a:r>
              <a:rPr lang="en-US" sz="2400" b="1" dirty="0" err="1"/>
              <a:t>preocupações</a:t>
            </a:r>
            <a:r>
              <a:rPr lang="en-US" sz="2400" dirty="0"/>
              <a:t>: </a:t>
            </a:r>
          </a:p>
          <a:p>
            <a:pPr algn="l"/>
            <a:r>
              <a:rPr lang="en-US" sz="2400" b="1" dirty="0" err="1"/>
              <a:t>Comportamento</a:t>
            </a:r>
            <a:r>
              <a:rPr lang="en-US" sz="2400" b="1" dirty="0"/>
              <a:t>:</a:t>
            </a:r>
          </a:p>
          <a:p>
            <a:pPr marL="342900" indent="-342900" algn="l">
              <a:buFont typeface="Arial" panose="020B0604020202020204" pitchFamily="34" charset="0"/>
              <a:buChar char="•"/>
            </a:pPr>
            <a:r>
              <a:rPr lang="pt-PT" sz="2400" dirty="0">
                <a:solidFill>
                  <a:schemeClr val="tx1"/>
                </a:solidFill>
              </a:rPr>
              <a:t>Coloquei as contas numa gaveta sem as ler.
Não tenho dinheiro suficiente para pagar as contas.</a:t>
            </a:r>
            <a:endParaRPr lang="en-US" sz="2400" dirty="0">
              <a:solidFill>
                <a:schemeClr val="tx1"/>
              </a:solidFill>
            </a:endParaRPr>
          </a:p>
          <a:p>
            <a:pPr marL="342900" indent="-342900" algn="l">
              <a:buFont typeface="Arial" panose="020B0604020202020204" pitchFamily="34" charset="0"/>
              <a:buChar char="•"/>
            </a:pPr>
            <a:r>
              <a:rPr lang="pt-PT" sz="2400" dirty="0">
                <a:solidFill>
                  <a:schemeClr val="tx1"/>
                </a:solidFill>
              </a:rPr>
              <a:t>Eu tendo a gastar mais dinheiro quando estou emocional</a:t>
            </a:r>
            <a:endParaRPr lang="en-US" sz="2400" dirty="0">
              <a:solidFill>
                <a:schemeClr val="tx1"/>
              </a:solidFill>
            </a:endParaRPr>
          </a:p>
          <a:p>
            <a:pPr algn="l"/>
            <a:r>
              <a:rPr lang="en-US" sz="2400" b="1" dirty="0" err="1">
                <a:solidFill>
                  <a:schemeClr val="tx1"/>
                </a:solidFill>
              </a:rPr>
              <a:t>Preocupações</a:t>
            </a:r>
            <a:r>
              <a:rPr lang="en-US" sz="2400" b="1" dirty="0">
                <a:solidFill>
                  <a:schemeClr val="tx1"/>
                </a:solidFill>
              </a:rPr>
              <a:t>:</a:t>
            </a:r>
          </a:p>
          <a:p>
            <a:pPr marL="342900" indent="-342900" algn="l">
              <a:buFont typeface="Arial" panose="020B0604020202020204" pitchFamily="34" charset="0"/>
              <a:buChar char="•"/>
            </a:pPr>
            <a:r>
              <a:rPr lang="pt-PT" sz="2400" dirty="0">
                <a:solidFill>
                  <a:schemeClr val="tx1"/>
                </a:solidFill>
              </a:rPr>
              <a:t>Gasto acima dos meus limites - depois preocupo-me
Temo que a minha água ou eletricidade possam ser cortadas. </a:t>
            </a:r>
            <a:endParaRPr lang="en-US" sz="2400" dirty="0">
              <a:solidFill>
                <a:schemeClr val="tx1"/>
              </a:solidFill>
            </a:endParaRPr>
          </a:p>
          <a:p>
            <a:pPr marL="342900" indent="-342900" algn="l">
              <a:buFont typeface="Arial" panose="020B0604020202020204" pitchFamily="34" charset="0"/>
              <a:buChar char="•"/>
            </a:pPr>
            <a:r>
              <a:rPr lang="pt-PT" sz="2400" dirty="0">
                <a:solidFill>
                  <a:schemeClr val="tx1"/>
                </a:solidFill>
              </a:rPr>
              <a:t>Não quero pensar nas minhas dívidas porque me assusta.</a:t>
            </a:r>
          </a:p>
          <a:p>
            <a:pPr algn="l"/>
            <a:endParaRPr lang="en-US" sz="2400" dirty="0"/>
          </a:p>
          <a:p>
            <a:pPr algn="l"/>
            <a:r>
              <a:rPr lang="pt-PT" sz="2400" dirty="0"/>
              <a:t>Se o fizer, não está sozinho. Outros também pensaram o mesmo</a:t>
            </a:r>
            <a:r>
              <a:rPr lang="en-US" sz="2400" dirty="0"/>
              <a:t>. </a:t>
            </a:r>
          </a:p>
          <a:p>
            <a:endParaRPr lang="el-GR" sz="2100" dirty="0"/>
          </a:p>
        </p:txBody>
      </p:sp>
      <p:sp>
        <p:nvSpPr>
          <p:cNvPr id="7" name="Title 6"/>
          <p:cNvSpPr>
            <a:spLocks noGrp="1"/>
          </p:cNvSpPr>
          <p:nvPr>
            <p:ph type="title"/>
          </p:nvPr>
        </p:nvSpPr>
        <p:spPr>
          <a:xfrm>
            <a:off x="1768839" y="391881"/>
            <a:ext cx="7203947" cy="720000"/>
          </a:xfrm>
        </p:spPr>
        <p:txBody>
          <a:bodyPr>
            <a:normAutofit/>
          </a:bodyPr>
          <a:lstStyle/>
          <a:p>
            <a:r>
              <a:rPr lang="pt-PT" dirty="0"/>
              <a:t>Gestão de Emoções Associadas ao Dinheiro</a:t>
            </a:r>
            <a:endParaRPr lang="el-GR" dirty="0"/>
          </a:p>
        </p:txBody>
      </p:sp>
      <p:sp>
        <p:nvSpPr>
          <p:cNvPr id="11" name="Text Placeholder 10"/>
          <p:cNvSpPr>
            <a:spLocks noGrp="1"/>
          </p:cNvSpPr>
          <p:nvPr>
            <p:ph type="body" sz="quarter" idx="12"/>
          </p:nvPr>
        </p:nvSpPr>
        <p:spPr>
          <a:xfrm>
            <a:off x="499765" y="975631"/>
            <a:ext cx="12331700" cy="603250"/>
          </a:xfrm>
        </p:spPr>
        <p:txBody>
          <a:bodyPr/>
          <a:lstStyle/>
          <a:p>
            <a:r>
              <a:rPr lang="pt-PT" i="0" dirty="0"/>
              <a:t>Comportamento associado ao dinheiro e preocupações com dinheiro </a:t>
            </a:r>
            <a:endParaRPr lang="el-GR" i="0" dirty="0"/>
          </a:p>
        </p:txBody>
      </p:sp>
      <p:pic>
        <p:nvPicPr>
          <p:cNvPr id="8" name="Graphic 7" descr="Close with solid fill">
            <a:extLst>
              <a:ext uri="{FF2B5EF4-FFF2-40B4-BE49-F238E27FC236}">
                <a16:creationId xmlns:a16="http://schemas.microsoft.com/office/drawing/2014/main" id="{CD5AAA0D-849A-4694-B67A-8C2F5EC2B1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917066" y="196667"/>
            <a:ext cx="914400" cy="644342"/>
          </a:xfrm>
          <a:prstGeom prst="rect">
            <a:avLst/>
          </a:prstGeom>
        </p:spPr>
      </p:pic>
      <p:pic>
        <p:nvPicPr>
          <p:cNvPr id="13" name="Graphic 12" descr="Close with solid fill">
            <a:extLst>
              <a:ext uri="{FF2B5EF4-FFF2-40B4-BE49-F238E27FC236}">
                <a16:creationId xmlns:a16="http://schemas.microsoft.com/office/drawing/2014/main" id="{811B90D4-B499-402B-A5A9-838C245F011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0063" y="237759"/>
            <a:ext cx="914400" cy="603250"/>
          </a:xfrm>
          <a:prstGeom prst="rect">
            <a:avLst/>
          </a:prstGeom>
        </p:spPr>
      </p:pic>
      <p:graphicFrame>
        <p:nvGraphicFramePr>
          <p:cNvPr id="10" name="Diagram 9">
            <a:extLst>
              <a:ext uri="{FF2B5EF4-FFF2-40B4-BE49-F238E27FC236}">
                <a16:creationId xmlns:a16="http://schemas.microsoft.com/office/drawing/2014/main" id="{1C99923B-1F00-4BDA-ACC2-95A1545A7AE6}"/>
              </a:ext>
            </a:extLst>
          </p:cNvPr>
          <p:cNvGraphicFramePr/>
          <p:nvPr>
            <p:extLst>
              <p:ext uri="{D42A27DB-BD31-4B8C-83A1-F6EECF244321}">
                <p14:modId xmlns:p14="http://schemas.microsoft.com/office/powerpoint/2010/main" val="40908434"/>
              </p:ext>
            </p:extLst>
          </p:nvPr>
        </p:nvGraphicFramePr>
        <p:xfrm>
          <a:off x="342665" y="2000346"/>
          <a:ext cx="3944521" cy="435548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930956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sz="quarter" idx="11"/>
          </p:nvPr>
        </p:nvSpPr>
        <p:spPr>
          <a:xfrm>
            <a:off x="7741145" y="754189"/>
            <a:ext cx="5244803" cy="6751511"/>
          </a:xfrm>
        </p:spPr>
        <p:txBody>
          <a:bodyPr/>
          <a:lstStyle/>
          <a:p>
            <a:pPr marL="342900" indent="-342900" algn="l">
              <a:buFont typeface="Arial" panose="020B0604020202020204" pitchFamily="34" charset="0"/>
              <a:buChar char="•"/>
            </a:pPr>
            <a:r>
              <a:rPr lang="en-US" sz="2400" dirty="0"/>
              <a:t> </a:t>
            </a:r>
            <a:r>
              <a:rPr lang="pt-PT" sz="2800" dirty="0"/>
              <a:t>Se está a experimentar emoções inquietantes, pode ser fácil fugir ou evitar os desafios que você está ter com o dinheiro. 
Embora possa ter uma sensação de alívio a curto prazo de não pagar contas, a longo prazo as suas contas e dívidas aumentarão. </a:t>
            </a:r>
            <a:endParaRPr lang="en-US" sz="2800" dirty="0"/>
          </a:p>
          <a:p>
            <a:pPr marL="342900" indent="-342900" algn="l">
              <a:buFont typeface="Arial" panose="020B0604020202020204" pitchFamily="34" charset="0"/>
              <a:buChar char="•"/>
            </a:pPr>
            <a:r>
              <a:rPr lang="pt-PT" sz="2800" dirty="0"/>
              <a:t>Este processo, conhecido como </a:t>
            </a:r>
            <a:r>
              <a:rPr lang="pt-PT" sz="2800" b="1" dirty="0"/>
              <a:t>Ciclo de Prevenção</a:t>
            </a:r>
            <a:r>
              <a:rPr lang="pt-PT" sz="2800" dirty="0"/>
              <a:t>, pode resultar em ansiedade e mais dívida a longo prazo.  </a:t>
            </a:r>
            <a:endParaRPr lang="en-US" dirty="0"/>
          </a:p>
          <a:p>
            <a:endParaRPr lang="el-GR" dirty="0">
              <a:highlight>
                <a:srgbClr val="FFFF00"/>
              </a:highlight>
            </a:endParaRPr>
          </a:p>
        </p:txBody>
      </p:sp>
      <p:sp>
        <p:nvSpPr>
          <p:cNvPr id="11" name="Text Placeholder 10"/>
          <p:cNvSpPr>
            <a:spLocks noGrp="1"/>
          </p:cNvSpPr>
          <p:nvPr>
            <p:ph type="body" sz="quarter" idx="12"/>
          </p:nvPr>
        </p:nvSpPr>
        <p:spPr>
          <a:xfrm>
            <a:off x="499765" y="923925"/>
            <a:ext cx="6665533" cy="603250"/>
          </a:xfrm>
        </p:spPr>
        <p:txBody>
          <a:bodyPr/>
          <a:lstStyle/>
          <a:p>
            <a:r>
              <a:rPr lang="en-US" i="0" dirty="0"/>
              <a:t>O "</a:t>
            </a:r>
            <a:r>
              <a:rPr lang="en-US" i="0" dirty="0" err="1"/>
              <a:t>Ciclo</a:t>
            </a:r>
            <a:r>
              <a:rPr lang="en-US" i="0" dirty="0"/>
              <a:t> de </a:t>
            </a:r>
            <a:r>
              <a:rPr lang="en-US" i="0" dirty="0" err="1"/>
              <a:t>Prevenção</a:t>
            </a:r>
            <a:r>
              <a:rPr lang="en-US" i="0" dirty="0"/>
              <a:t>" </a:t>
            </a:r>
            <a:endParaRPr lang="el-GR" i="0" dirty="0"/>
          </a:p>
        </p:txBody>
      </p:sp>
      <p:pic>
        <p:nvPicPr>
          <p:cNvPr id="8" name="Graphic 7" descr="Close with solid fill">
            <a:extLst>
              <a:ext uri="{FF2B5EF4-FFF2-40B4-BE49-F238E27FC236}">
                <a16:creationId xmlns:a16="http://schemas.microsoft.com/office/drawing/2014/main" id="{CD5AAA0D-849A-4694-B67A-8C2F5EC2B1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917065" y="148400"/>
            <a:ext cx="914400" cy="714300"/>
          </a:xfrm>
          <a:prstGeom prst="rect">
            <a:avLst/>
          </a:prstGeom>
        </p:spPr>
      </p:pic>
      <p:pic>
        <p:nvPicPr>
          <p:cNvPr id="13" name="Graphic 12" descr="Close with solid fill">
            <a:extLst>
              <a:ext uri="{FF2B5EF4-FFF2-40B4-BE49-F238E27FC236}">
                <a16:creationId xmlns:a16="http://schemas.microsoft.com/office/drawing/2014/main" id="{811B90D4-B499-402B-A5A9-838C245F011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65" y="203925"/>
            <a:ext cx="914400" cy="603250"/>
          </a:xfrm>
          <a:prstGeom prst="rect">
            <a:avLst/>
          </a:prstGeom>
        </p:spPr>
      </p:pic>
      <p:graphicFrame>
        <p:nvGraphicFramePr>
          <p:cNvPr id="10" name="Diagram 9">
            <a:extLst>
              <a:ext uri="{FF2B5EF4-FFF2-40B4-BE49-F238E27FC236}">
                <a16:creationId xmlns:a16="http://schemas.microsoft.com/office/drawing/2014/main" id="{1C99923B-1F00-4BDA-ACC2-95A1545A7AE6}"/>
              </a:ext>
            </a:extLst>
          </p:cNvPr>
          <p:cNvGraphicFramePr/>
          <p:nvPr>
            <p:extLst>
              <p:ext uri="{D42A27DB-BD31-4B8C-83A1-F6EECF244321}">
                <p14:modId xmlns:p14="http://schemas.microsoft.com/office/powerpoint/2010/main" val="3670384495"/>
              </p:ext>
            </p:extLst>
          </p:nvPr>
        </p:nvGraphicFramePr>
        <p:xfrm>
          <a:off x="500064" y="1542400"/>
          <a:ext cx="7086598" cy="584775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Title 2">
            <a:extLst>
              <a:ext uri="{FF2B5EF4-FFF2-40B4-BE49-F238E27FC236}">
                <a16:creationId xmlns:a16="http://schemas.microsoft.com/office/drawing/2014/main" id="{BBA52520-E06B-B5FD-A659-92C5B983A031}"/>
              </a:ext>
            </a:extLst>
          </p:cNvPr>
          <p:cNvSpPr>
            <a:spLocks noGrp="1"/>
          </p:cNvSpPr>
          <p:nvPr>
            <p:ph type="title"/>
          </p:nvPr>
        </p:nvSpPr>
        <p:spPr>
          <a:xfrm>
            <a:off x="1568648" y="203925"/>
            <a:ext cx="11108631" cy="720000"/>
          </a:xfrm>
        </p:spPr>
        <p:txBody>
          <a:bodyPr>
            <a:normAutofit/>
          </a:bodyPr>
          <a:lstStyle/>
          <a:p>
            <a:r>
              <a:rPr lang="pt-PT" dirty="0"/>
              <a:t>Gestão de Emoções Associadas ao Dinheiro </a:t>
            </a:r>
            <a:endParaRPr lang="en-GB" dirty="0"/>
          </a:p>
        </p:txBody>
      </p:sp>
    </p:spTree>
    <p:extLst>
      <p:ext uri="{BB962C8B-B14F-4D97-AF65-F5344CB8AC3E}">
        <p14:creationId xmlns:p14="http://schemas.microsoft.com/office/powerpoint/2010/main" val="3901906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sz="quarter" idx="11"/>
          </p:nvPr>
        </p:nvSpPr>
        <p:spPr>
          <a:xfrm>
            <a:off x="6295869" y="1984375"/>
            <a:ext cx="6629867" cy="5129444"/>
          </a:xfrm>
        </p:spPr>
        <p:txBody>
          <a:bodyPr/>
          <a:lstStyle/>
          <a:p>
            <a:r>
              <a:rPr lang="en-US" sz="2800" b="1" u="sng" dirty="0" err="1"/>
              <a:t>Atividade</a:t>
            </a:r>
            <a:r>
              <a:rPr lang="en-US" sz="2800" b="1" u="sng" dirty="0"/>
              <a:t> em pares: </a:t>
            </a:r>
          </a:p>
          <a:p>
            <a:pPr marL="457200" indent="-457200" algn="l">
              <a:buFont typeface="Arial" panose="020B0604020202020204" pitchFamily="34" charset="0"/>
              <a:buChar char="•"/>
            </a:pPr>
            <a:r>
              <a:rPr lang="pt-PT" sz="2800" dirty="0"/>
              <a:t>Crie o seu próprio círculo de prevenção
Identifique um exemplo de algo que você, ou qualquer um que conhece, fez quando preso num ciclo de prevenção </a:t>
            </a:r>
            <a:endParaRPr lang="en-US" sz="2800" dirty="0"/>
          </a:p>
          <a:p>
            <a:pPr marL="457200" indent="-457200" algn="l">
              <a:buFont typeface="Arial" panose="020B0604020202020204" pitchFamily="34" charset="0"/>
              <a:buChar char="•"/>
            </a:pPr>
            <a:r>
              <a:rPr lang="pt-PT" sz="2800" dirty="0"/>
              <a:t>Identifique como o comportamento resultou em que a situação se agravou para o indivíduo 
Prepare-se para apresentar as suas ideias ao grupo </a:t>
            </a:r>
            <a:endParaRPr lang="en-US" dirty="0"/>
          </a:p>
          <a:p>
            <a:endParaRPr lang="el-GR" dirty="0">
              <a:highlight>
                <a:srgbClr val="FFFF00"/>
              </a:highlight>
            </a:endParaRPr>
          </a:p>
        </p:txBody>
      </p:sp>
      <p:sp>
        <p:nvSpPr>
          <p:cNvPr id="7" name="Title 6"/>
          <p:cNvSpPr>
            <a:spLocks noGrp="1"/>
          </p:cNvSpPr>
          <p:nvPr>
            <p:ph type="title"/>
          </p:nvPr>
        </p:nvSpPr>
        <p:spPr>
          <a:xfrm>
            <a:off x="1866684" y="243341"/>
            <a:ext cx="7487178" cy="720000"/>
          </a:xfrm>
        </p:spPr>
        <p:txBody>
          <a:bodyPr>
            <a:normAutofit/>
          </a:bodyPr>
          <a:lstStyle/>
          <a:p>
            <a:r>
              <a:rPr lang="pt-PT" dirty="0"/>
              <a:t>Gestão de Emoções Associadas ao Dinheiro </a:t>
            </a:r>
            <a:endParaRPr lang="el-GR" dirty="0"/>
          </a:p>
        </p:txBody>
      </p:sp>
      <p:sp>
        <p:nvSpPr>
          <p:cNvPr id="11" name="Text Placeholder 10"/>
          <p:cNvSpPr>
            <a:spLocks noGrp="1"/>
          </p:cNvSpPr>
          <p:nvPr>
            <p:ph type="body" sz="quarter" idx="12"/>
          </p:nvPr>
        </p:nvSpPr>
        <p:spPr>
          <a:xfrm>
            <a:off x="499765" y="923925"/>
            <a:ext cx="12331700" cy="1060450"/>
          </a:xfrm>
        </p:spPr>
        <p:txBody>
          <a:bodyPr/>
          <a:lstStyle/>
          <a:p>
            <a:r>
              <a:rPr lang="en-US" i="0" dirty="0" err="1"/>
              <a:t>Atividade</a:t>
            </a:r>
            <a:r>
              <a:rPr lang="en-US" i="0" dirty="0"/>
              <a:t> M4.5</a:t>
            </a:r>
            <a:endParaRPr lang="el-GR" i="0" dirty="0"/>
          </a:p>
          <a:p>
            <a:r>
              <a:rPr lang="pt-PT" i="0" dirty="0"/>
              <a:t>Crie o seu próprio 'Círculo de Prevenção'</a:t>
            </a:r>
            <a:endParaRPr lang="en-US" i="0" dirty="0"/>
          </a:p>
        </p:txBody>
      </p:sp>
      <p:pic>
        <p:nvPicPr>
          <p:cNvPr id="8" name="Graphic 7" descr="Close with solid fill">
            <a:extLst>
              <a:ext uri="{FF2B5EF4-FFF2-40B4-BE49-F238E27FC236}">
                <a16:creationId xmlns:a16="http://schemas.microsoft.com/office/drawing/2014/main" id="{CD5AAA0D-849A-4694-B67A-8C2F5EC2B1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917065" y="48941"/>
            <a:ext cx="914400" cy="914400"/>
          </a:xfrm>
          <a:prstGeom prst="rect">
            <a:avLst/>
          </a:prstGeom>
        </p:spPr>
      </p:pic>
      <p:pic>
        <p:nvPicPr>
          <p:cNvPr id="13" name="Graphic 12" descr="Close with solid fill">
            <a:extLst>
              <a:ext uri="{FF2B5EF4-FFF2-40B4-BE49-F238E27FC236}">
                <a16:creationId xmlns:a16="http://schemas.microsoft.com/office/drawing/2014/main" id="{811B90D4-B499-402B-A5A9-838C245F011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4994" y="69776"/>
            <a:ext cx="914400" cy="914400"/>
          </a:xfrm>
          <a:prstGeom prst="rect">
            <a:avLst/>
          </a:prstGeom>
        </p:spPr>
      </p:pic>
      <p:graphicFrame>
        <p:nvGraphicFramePr>
          <p:cNvPr id="10" name="Diagram 9">
            <a:extLst>
              <a:ext uri="{FF2B5EF4-FFF2-40B4-BE49-F238E27FC236}">
                <a16:creationId xmlns:a16="http://schemas.microsoft.com/office/drawing/2014/main" id="{1C99923B-1F00-4BDA-ACC2-95A1545A7AE6}"/>
              </a:ext>
            </a:extLst>
          </p:cNvPr>
          <p:cNvGraphicFramePr/>
          <p:nvPr>
            <p:extLst>
              <p:ext uri="{D42A27DB-BD31-4B8C-83A1-F6EECF244321}">
                <p14:modId xmlns:p14="http://schemas.microsoft.com/office/powerpoint/2010/main" val="3972284401"/>
              </p:ext>
            </p:extLst>
          </p:nvPr>
        </p:nvGraphicFramePr>
        <p:xfrm>
          <a:off x="0" y="2030326"/>
          <a:ext cx="6462868" cy="508916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363622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753AFC8-130A-AD91-D198-B24E9605833E}"/>
              </a:ext>
            </a:extLst>
          </p:cNvPr>
          <p:cNvSpPr>
            <a:spLocks noGrp="1"/>
          </p:cNvSpPr>
          <p:nvPr>
            <p:ph sz="quarter" idx="11"/>
          </p:nvPr>
        </p:nvSpPr>
        <p:spPr>
          <a:xfrm>
            <a:off x="500203" y="2773179"/>
            <a:ext cx="12331402" cy="2983043"/>
          </a:xfrm>
        </p:spPr>
        <p:txBody>
          <a:bodyPr/>
          <a:lstStyle/>
          <a:p>
            <a:r>
              <a:rPr lang="pt-PT" sz="2800" dirty="0">
                <a:solidFill>
                  <a:schemeClr val="tx1"/>
                </a:solidFill>
              </a:rPr>
              <a:t>Algum comentário ou sugestão sobre os assuntos abordados?
Não há só uma solução.
</a:t>
            </a:r>
            <a:endParaRPr lang="en-GB" sz="2800" dirty="0">
              <a:solidFill>
                <a:schemeClr val="bg2"/>
              </a:solidFill>
            </a:endParaRPr>
          </a:p>
        </p:txBody>
      </p:sp>
      <p:sp>
        <p:nvSpPr>
          <p:cNvPr id="3" name="Title 2">
            <a:extLst>
              <a:ext uri="{FF2B5EF4-FFF2-40B4-BE49-F238E27FC236}">
                <a16:creationId xmlns:a16="http://schemas.microsoft.com/office/drawing/2014/main" id="{366FBE56-1CC7-7689-29E9-CDA8A5980F34}"/>
              </a:ext>
            </a:extLst>
          </p:cNvPr>
          <p:cNvSpPr>
            <a:spLocks noGrp="1"/>
          </p:cNvSpPr>
          <p:nvPr>
            <p:ph type="title"/>
          </p:nvPr>
        </p:nvSpPr>
        <p:spPr/>
        <p:txBody>
          <a:bodyPr>
            <a:normAutofit/>
          </a:bodyPr>
          <a:lstStyle/>
          <a:p>
            <a:r>
              <a:rPr lang="pt-PT" dirty="0"/>
              <a:t>Gestão de Emoções Associadas ao Dinheiro </a:t>
            </a:r>
            <a:endParaRPr lang="en-GB" dirty="0"/>
          </a:p>
        </p:txBody>
      </p:sp>
      <p:sp>
        <p:nvSpPr>
          <p:cNvPr id="4" name="Text Placeholder 3">
            <a:extLst>
              <a:ext uri="{FF2B5EF4-FFF2-40B4-BE49-F238E27FC236}">
                <a16:creationId xmlns:a16="http://schemas.microsoft.com/office/drawing/2014/main" id="{98506E45-B457-CE8F-583B-47963B3C95A1}"/>
              </a:ext>
            </a:extLst>
          </p:cNvPr>
          <p:cNvSpPr>
            <a:spLocks noGrp="1"/>
          </p:cNvSpPr>
          <p:nvPr>
            <p:ph type="body" sz="quarter" idx="12"/>
          </p:nvPr>
        </p:nvSpPr>
        <p:spPr>
          <a:xfrm>
            <a:off x="500203" y="1519065"/>
            <a:ext cx="12331541" cy="1032941"/>
          </a:xfrm>
        </p:spPr>
        <p:txBody>
          <a:bodyPr/>
          <a:lstStyle/>
          <a:p>
            <a:r>
              <a:rPr lang="en-IE" dirty="0"/>
              <a:t>Managing Emotions Associated with Money </a:t>
            </a:r>
            <a:endParaRPr lang="en-GB" i="0" dirty="0"/>
          </a:p>
          <a:p>
            <a:r>
              <a:rPr lang="en-GB" i="0" dirty="0" err="1"/>
              <a:t>Atividade</a:t>
            </a:r>
            <a:r>
              <a:rPr lang="en-GB" i="0" dirty="0"/>
              <a:t> M4.6</a:t>
            </a:r>
          </a:p>
          <a:p>
            <a:r>
              <a:rPr lang="en-GB" i="0" dirty="0" err="1"/>
              <a:t>Explorando</a:t>
            </a:r>
            <a:r>
              <a:rPr lang="en-GB" i="0" dirty="0"/>
              <a:t> </a:t>
            </a:r>
            <a:r>
              <a:rPr lang="en-GB" i="0" dirty="0" err="1"/>
              <a:t>os</a:t>
            </a:r>
            <a:r>
              <a:rPr lang="en-GB" i="0" dirty="0"/>
              <a:t> </a:t>
            </a:r>
            <a:r>
              <a:rPr lang="en-GB" i="0" dirty="0" err="1"/>
              <a:t>assuntos</a:t>
            </a:r>
            <a:r>
              <a:rPr lang="en-GB" i="0" dirty="0"/>
              <a:t>
</a:t>
            </a:r>
          </a:p>
        </p:txBody>
      </p:sp>
    </p:spTree>
    <p:extLst>
      <p:ext uri="{BB962C8B-B14F-4D97-AF65-F5344CB8AC3E}">
        <p14:creationId xmlns:p14="http://schemas.microsoft.com/office/powerpoint/2010/main" val="4140439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AD9B17-6AF0-79EC-91AC-3709AF6D1559}"/>
              </a:ext>
            </a:extLst>
          </p:cNvPr>
          <p:cNvSpPr>
            <a:spLocks noGrp="1"/>
          </p:cNvSpPr>
          <p:nvPr>
            <p:ph sz="quarter" idx="11"/>
          </p:nvPr>
        </p:nvSpPr>
        <p:spPr>
          <a:xfrm>
            <a:off x="500064" y="2218545"/>
            <a:ext cx="12331402" cy="4895274"/>
          </a:xfrm>
        </p:spPr>
        <p:txBody>
          <a:bodyPr/>
          <a:lstStyle/>
          <a:p>
            <a:endParaRPr lang="en-GB" dirty="0"/>
          </a:p>
          <a:p>
            <a:r>
              <a:rPr lang="en-GB" sz="2800" dirty="0" err="1"/>
              <a:t>Comente</a:t>
            </a:r>
            <a:r>
              <a:rPr lang="en-GB" sz="2800" dirty="0"/>
              <a:t> </a:t>
            </a:r>
            <a:r>
              <a:rPr lang="en-GB" sz="2800" dirty="0" err="1"/>
              <a:t>sobre</a:t>
            </a:r>
            <a:r>
              <a:rPr lang="en-GB" sz="2800" dirty="0"/>
              <a:t> o </a:t>
            </a:r>
            <a:r>
              <a:rPr lang="en-GB" sz="2800" dirty="0" err="1"/>
              <a:t>seguinte</a:t>
            </a:r>
            <a:r>
              <a:rPr lang="en-GB" sz="2800" dirty="0"/>
              <a:t>:
</a:t>
            </a:r>
          </a:p>
          <a:p>
            <a:pPr marL="457200" indent="-457200">
              <a:buFont typeface="Arial" panose="020B0604020202020204" pitchFamily="34" charset="0"/>
              <a:buChar char="•"/>
            </a:pPr>
            <a:r>
              <a:rPr lang="en-GB" sz="2800" dirty="0" err="1"/>
              <a:t>Pressões</a:t>
            </a:r>
            <a:r>
              <a:rPr lang="en-GB" sz="2800" dirty="0"/>
              <a:t> </a:t>
            </a:r>
            <a:r>
              <a:rPr lang="en-GB" sz="2800" dirty="0" err="1"/>
              <a:t>publicitárias</a:t>
            </a:r>
            <a:r>
              <a:rPr lang="en-GB" sz="2800" dirty="0"/>
              <a:t>
</a:t>
            </a:r>
            <a:r>
              <a:rPr lang="en-GB" sz="2800" dirty="0" err="1"/>
              <a:t>Pressão</a:t>
            </a:r>
            <a:r>
              <a:rPr lang="en-GB" sz="2800" dirty="0"/>
              <a:t> dos pares</a:t>
            </a:r>
          </a:p>
          <a:p>
            <a:pPr marL="457200" indent="-457200">
              <a:buFont typeface="Arial" panose="020B0604020202020204" pitchFamily="34" charset="0"/>
              <a:buChar char="•"/>
            </a:pPr>
            <a:r>
              <a:rPr lang="en-GB" sz="2800" dirty="0" err="1"/>
              <a:t>Influenciadores</a:t>
            </a:r>
            <a:r>
              <a:rPr lang="en-GB" sz="2800" dirty="0"/>
              <a:t> </a:t>
            </a:r>
          </a:p>
          <a:p>
            <a:pPr marL="457200" indent="-457200">
              <a:buFont typeface="Arial" panose="020B0604020202020204" pitchFamily="34" charset="0"/>
              <a:buChar char="•"/>
            </a:pPr>
            <a:r>
              <a:rPr lang="en-GB" sz="2800" dirty="0"/>
              <a:t>Redes </a:t>
            </a:r>
            <a:r>
              <a:rPr lang="en-GB" sz="2800" dirty="0" err="1"/>
              <a:t>Sociais</a:t>
            </a:r>
            <a:r>
              <a:rPr lang="en-GB" sz="2800" dirty="0"/>
              <a:t>
</a:t>
            </a:r>
            <a:r>
              <a:rPr lang="en-GB" sz="2800" dirty="0" err="1"/>
              <a:t>Correio</a:t>
            </a:r>
            <a:r>
              <a:rPr lang="en-GB" sz="2800" dirty="0"/>
              <a:t> </a:t>
            </a:r>
            <a:r>
              <a:rPr lang="en-GB" sz="2800" dirty="0" err="1"/>
              <a:t>fraudulento</a:t>
            </a:r>
            <a:r>
              <a:rPr lang="en-GB" sz="2800" dirty="0"/>
              <a:t>
</a:t>
            </a:r>
            <a:r>
              <a:rPr lang="pt-PT" sz="2800" dirty="0"/>
              <a:t>Preços elevados e baixos salários</a:t>
            </a:r>
            <a:endParaRPr lang="en-GB" sz="2800" dirty="0"/>
          </a:p>
        </p:txBody>
      </p:sp>
      <p:sp>
        <p:nvSpPr>
          <p:cNvPr id="3" name="Title 2">
            <a:extLst>
              <a:ext uri="{FF2B5EF4-FFF2-40B4-BE49-F238E27FC236}">
                <a16:creationId xmlns:a16="http://schemas.microsoft.com/office/drawing/2014/main" id="{A6D44D06-58A1-70E7-0AF1-054D39FEF9B3}"/>
              </a:ext>
            </a:extLst>
          </p:cNvPr>
          <p:cNvSpPr>
            <a:spLocks noGrp="1"/>
          </p:cNvSpPr>
          <p:nvPr>
            <p:ph type="title"/>
          </p:nvPr>
        </p:nvSpPr>
        <p:spPr/>
        <p:txBody>
          <a:bodyPr>
            <a:normAutofit/>
          </a:bodyPr>
          <a:lstStyle/>
          <a:p>
            <a:r>
              <a:rPr lang="pt-PT" dirty="0"/>
              <a:t>Emoções e atividades associadas ao dinheiro </a:t>
            </a:r>
            <a:endParaRPr lang="en-GB" dirty="0"/>
          </a:p>
        </p:txBody>
      </p:sp>
      <p:sp>
        <p:nvSpPr>
          <p:cNvPr id="4" name="Text Placeholder 3">
            <a:extLst>
              <a:ext uri="{FF2B5EF4-FFF2-40B4-BE49-F238E27FC236}">
                <a16:creationId xmlns:a16="http://schemas.microsoft.com/office/drawing/2014/main" id="{DCD3F6B8-464F-97AE-D98E-0A6F27D7E778}"/>
              </a:ext>
            </a:extLst>
          </p:cNvPr>
          <p:cNvSpPr>
            <a:spLocks noGrp="1"/>
          </p:cNvSpPr>
          <p:nvPr>
            <p:ph type="body" sz="quarter" idx="12"/>
          </p:nvPr>
        </p:nvSpPr>
        <p:spPr>
          <a:xfrm>
            <a:off x="500064" y="989351"/>
            <a:ext cx="12331541" cy="1229194"/>
          </a:xfrm>
        </p:spPr>
        <p:txBody>
          <a:bodyPr/>
          <a:lstStyle/>
          <a:p>
            <a:endParaRPr lang="en-GB" i="0" dirty="0"/>
          </a:p>
          <a:p>
            <a:r>
              <a:rPr lang="en-GB" i="0" dirty="0" err="1"/>
              <a:t>Atividade</a:t>
            </a:r>
            <a:r>
              <a:rPr lang="en-GB" i="0" dirty="0"/>
              <a:t> </a:t>
            </a:r>
            <a:r>
              <a:rPr lang="en-GB" i="0" dirty="0" err="1"/>
              <a:t>M4.6</a:t>
            </a:r>
            <a:r>
              <a:rPr lang="en-GB" i="0" dirty="0"/>
              <a:t> cont.</a:t>
            </a:r>
          </a:p>
          <a:p>
            <a:r>
              <a:rPr lang="pt-PT" i="0" dirty="0"/>
              <a:t>Explorando algumas das fontes para estes assuntos
</a:t>
            </a:r>
            <a:endParaRPr lang="en-GB" dirty="0"/>
          </a:p>
        </p:txBody>
      </p:sp>
    </p:spTree>
    <p:extLst>
      <p:ext uri="{BB962C8B-B14F-4D97-AF65-F5344CB8AC3E}">
        <p14:creationId xmlns:p14="http://schemas.microsoft.com/office/powerpoint/2010/main" val="3452261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502500" y="1967225"/>
            <a:ext cx="12480441" cy="5538475"/>
          </a:xfrm>
        </p:spPr>
        <p:txBody>
          <a:bodyPr/>
          <a:lstStyle/>
          <a:p>
            <a:r>
              <a:rPr lang="pt-PT" sz="2800" b="1" dirty="0"/>
              <a:t>No final deste módulo, os pais e encarregados de educação poderão:
</a:t>
            </a:r>
            <a:endParaRPr lang="en-IE" sz="2800" dirty="0"/>
          </a:p>
          <a:p>
            <a:pPr marL="342900" indent="-342900" algn="l">
              <a:buFont typeface="Arial" panose="020B0604020202020204" pitchFamily="34" charset="0"/>
              <a:buChar char="•"/>
            </a:pPr>
            <a:r>
              <a:rPr lang="pt-PT" sz="2800" dirty="0"/>
              <a:t>Lidar com discussões ou situações difíceis na família sobre dinheiro de forma positiva e identificar estratégias úteis para regular as emoções</a:t>
            </a:r>
          </a:p>
          <a:p>
            <a:pPr algn="l"/>
            <a:endParaRPr lang="en-IE" sz="2800" dirty="0"/>
          </a:p>
          <a:p>
            <a:pPr marL="342900" indent="-342900" algn="l">
              <a:buFont typeface="Arial" panose="020B0604020202020204" pitchFamily="34" charset="0"/>
              <a:buChar char="•"/>
            </a:pPr>
            <a:r>
              <a:rPr lang="pt-PT" sz="2800" dirty="0"/>
              <a:t>Reconhecer necessidades emocionais relacionadas com dinheiro e gratificação </a:t>
            </a:r>
          </a:p>
          <a:p>
            <a:pPr algn="l"/>
            <a:endParaRPr lang="en-IE" sz="2800" dirty="0"/>
          </a:p>
          <a:p>
            <a:pPr marL="342900" indent="-342900" algn="l">
              <a:buFont typeface="Arial" panose="020B0604020202020204" pitchFamily="34" charset="0"/>
              <a:buChar char="•"/>
            </a:pPr>
            <a:r>
              <a:rPr lang="pt-PT" sz="2800" dirty="0"/>
              <a:t>Discutir como gastar dinheiro pode ter impacto no bem-estar emocional de diferentes maneiras</a:t>
            </a:r>
            <a:endParaRPr lang="en-IE" sz="2800" dirty="0"/>
          </a:p>
        </p:txBody>
      </p:sp>
      <p:sp>
        <p:nvSpPr>
          <p:cNvPr id="2" name="Title 1"/>
          <p:cNvSpPr>
            <a:spLocks noGrp="1"/>
          </p:cNvSpPr>
          <p:nvPr>
            <p:ph type="title"/>
          </p:nvPr>
        </p:nvSpPr>
        <p:spPr>
          <a:xfrm>
            <a:off x="502500" y="432158"/>
            <a:ext cx="12330000" cy="1034691"/>
          </a:xfrm>
        </p:spPr>
        <p:txBody>
          <a:bodyPr>
            <a:normAutofit/>
          </a:bodyPr>
          <a:lstStyle/>
          <a:p>
            <a:r>
              <a:rPr lang="pt-PT" dirty="0"/>
              <a:t>Gestão de Emoções Associadas ao Dinheiro </a:t>
            </a:r>
            <a:br>
              <a:rPr lang="en-IE" dirty="0"/>
            </a:br>
            <a:r>
              <a:rPr lang="en-US" dirty="0" err="1"/>
              <a:t>Resultados</a:t>
            </a:r>
            <a:r>
              <a:rPr lang="en-US" dirty="0"/>
              <a:t> da </a:t>
            </a:r>
            <a:r>
              <a:rPr lang="en-US" dirty="0" err="1"/>
              <a:t>Aprendizagem</a:t>
            </a:r>
            <a:r>
              <a:rPr lang="en-US" dirty="0"/>
              <a:t> </a:t>
            </a:r>
            <a:endParaRPr lang="el-GR" dirty="0"/>
          </a:p>
        </p:txBody>
      </p:sp>
    </p:spTree>
    <p:extLst>
      <p:ext uri="{BB962C8B-B14F-4D97-AF65-F5344CB8AC3E}">
        <p14:creationId xmlns:p14="http://schemas.microsoft.com/office/powerpoint/2010/main" val="1648170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sz="quarter" idx="11"/>
          </p:nvPr>
        </p:nvSpPr>
        <p:spPr>
          <a:xfrm>
            <a:off x="202314" y="1710043"/>
            <a:ext cx="8207168" cy="5609075"/>
          </a:xfrm>
        </p:spPr>
        <p:txBody>
          <a:bodyPr/>
          <a:lstStyle/>
          <a:p>
            <a:pPr marL="342900" indent="-342900" algn="l">
              <a:buFont typeface="Arial" panose="020B0604020202020204" pitchFamily="34" charset="0"/>
              <a:buChar char="•"/>
            </a:pPr>
            <a:r>
              <a:rPr lang="pt-PT" sz="2400" dirty="0"/>
              <a:t>Esteja muito atento aos seus pontos fortes e fracos </a:t>
            </a:r>
            <a:r>
              <a:rPr lang="en-IE" sz="2400" b="1" dirty="0"/>
              <a:t>(</a:t>
            </a:r>
            <a:r>
              <a:rPr lang="pt-PT" sz="2400" b="1" dirty="0"/>
              <a:t>ver a atividade </a:t>
            </a:r>
            <a:r>
              <a:rPr lang="pt-PT" sz="2400" b="1" dirty="0" err="1"/>
              <a:t>M4.7</a:t>
            </a:r>
            <a:r>
              <a:rPr lang="pt-PT" sz="2400" b="1" dirty="0"/>
              <a:t> para considerar os pontos fortes e fracos pessoais </a:t>
            </a:r>
            <a:r>
              <a:rPr lang="pt-PT" sz="2400" b="1" u="sng" dirty="0"/>
              <a:t>após a sessão</a:t>
            </a:r>
            <a:r>
              <a:rPr lang="pt-PT" sz="2400" b="1" dirty="0"/>
              <a:t>) 
</a:t>
            </a:r>
            <a:r>
              <a:rPr lang="pt-PT" sz="2400" dirty="0"/>
              <a:t>Reconhecer falhas e capacidades únicas para desenvolver confiança e autoestima</a:t>
            </a:r>
            <a:endParaRPr lang="en-IE" sz="2400" dirty="0"/>
          </a:p>
          <a:p>
            <a:pPr marL="342900" indent="-342900" algn="l">
              <a:buFont typeface="Arial" panose="020B0604020202020204" pitchFamily="34" charset="0"/>
              <a:buChar char="•"/>
            </a:pPr>
            <a:r>
              <a:rPr lang="en-IE" sz="2400" dirty="0" err="1"/>
              <a:t>Algumas</a:t>
            </a:r>
            <a:r>
              <a:rPr lang="en-IE" sz="2400" dirty="0"/>
              <a:t> boas </a:t>
            </a:r>
            <a:r>
              <a:rPr lang="en-IE" sz="2400" dirty="0" err="1"/>
              <a:t>afirmações</a:t>
            </a:r>
            <a:r>
              <a:rPr lang="en-IE" sz="2400" dirty="0"/>
              <a:t>: </a:t>
            </a:r>
          </a:p>
          <a:p>
            <a:pPr marL="1092991" lvl="1" indent="-342900"/>
            <a:r>
              <a:rPr lang="en-IE" sz="2400" dirty="0"/>
              <a:t>Eu sou …. </a:t>
            </a:r>
          </a:p>
          <a:p>
            <a:pPr marL="1092991" lvl="1" indent="-342900"/>
            <a:r>
              <a:rPr lang="en-IE" sz="2400" dirty="0"/>
              <a:t>Eu </a:t>
            </a:r>
            <a:r>
              <a:rPr lang="en-IE" sz="2400" dirty="0" err="1"/>
              <a:t>posso</a:t>
            </a:r>
            <a:r>
              <a:rPr lang="en-IE" sz="2400" dirty="0"/>
              <a:t> … </a:t>
            </a:r>
          </a:p>
          <a:p>
            <a:pPr marL="1092991" lvl="1" indent="-342900"/>
            <a:r>
              <a:rPr lang="en-IE" sz="2400" dirty="0"/>
              <a:t>Eu </a:t>
            </a:r>
            <a:r>
              <a:rPr lang="en-IE" sz="2400" dirty="0" err="1"/>
              <a:t>gasto</a:t>
            </a:r>
            <a:r>
              <a:rPr lang="en-IE" sz="2400" dirty="0"/>
              <a:t> … </a:t>
            </a:r>
          </a:p>
          <a:p>
            <a:pPr marL="1092991" lvl="1" indent="-342900"/>
            <a:r>
              <a:rPr lang="en-IE" sz="2400" dirty="0"/>
              <a:t>Eu </a:t>
            </a:r>
            <a:r>
              <a:rPr lang="en-IE" sz="2400" dirty="0" err="1"/>
              <a:t>consegui</a:t>
            </a:r>
            <a:r>
              <a:rPr lang="en-IE" sz="2400" dirty="0"/>
              <a:t> … </a:t>
            </a:r>
          </a:p>
          <a:p>
            <a:pPr marL="1092991" lvl="1" indent="-342900"/>
            <a:r>
              <a:rPr lang="en-IE" sz="2400" dirty="0"/>
              <a:t>Eu </a:t>
            </a:r>
            <a:r>
              <a:rPr lang="en-IE" sz="2400" dirty="0" err="1"/>
              <a:t>terminei</a:t>
            </a:r>
            <a:r>
              <a:rPr lang="en-IE" sz="2400" dirty="0"/>
              <a:t> …</a:t>
            </a:r>
          </a:p>
          <a:p>
            <a:r>
              <a:rPr lang="pt-PT" sz="2400" b="1" dirty="0"/>
              <a:t>Encoraje as crianças a concentrarem-se nos seus pontos fortes pessoais e a usarem as próprias afirmações positivas
</a:t>
            </a:r>
            <a:endParaRPr lang="en-IE" sz="2400" b="1" dirty="0"/>
          </a:p>
        </p:txBody>
      </p:sp>
      <p:sp>
        <p:nvSpPr>
          <p:cNvPr id="7" name="Title 6"/>
          <p:cNvSpPr>
            <a:spLocks noGrp="1"/>
          </p:cNvSpPr>
          <p:nvPr>
            <p:ph type="title"/>
          </p:nvPr>
        </p:nvSpPr>
        <p:spPr>
          <a:xfrm>
            <a:off x="1557158" y="216625"/>
            <a:ext cx="8604354" cy="720000"/>
          </a:xfrm>
        </p:spPr>
        <p:txBody>
          <a:bodyPr>
            <a:normAutofit/>
          </a:bodyPr>
          <a:lstStyle/>
          <a:p>
            <a:r>
              <a:rPr lang="pt-PT" dirty="0"/>
              <a:t>Emoções e atividades associadas ao dinheiro</a:t>
            </a:r>
            <a:endParaRPr lang="el-GR" dirty="0"/>
          </a:p>
        </p:txBody>
      </p:sp>
      <p:sp>
        <p:nvSpPr>
          <p:cNvPr id="11" name="Text Placeholder 10"/>
          <p:cNvSpPr>
            <a:spLocks noGrp="1"/>
          </p:cNvSpPr>
          <p:nvPr>
            <p:ph type="body" sz="quarter" idx="12"/>
          </p:nvPr>
        </p:nvSpPr>
        <p:spPr>
          <a:xfrm>
            <a:off x="202314" y="854786"/>
            <a:ext cx="12631036" cy="833032"/>
          </a:xfrm>
        </p:spPr>
        <p:txBody>
          <a:bodyPr/>
          <a:lstStyle/>
          <a:p>
            <a:r>
              <a:rPr lang="en-US" i="0" dirty="0" err="1"/>
              <a:t>Construir</a:t>
            </a:r>
            <a:r>
              <a:rPr lang="en-US" i="0" dirty="0"/>
              <a:t> </a:t>
            </a:r>
            <a:r>
              <a:rPr lang="en-US" i="0" dirty="0" err="1"/>
              <a:t>confiança</a:t>
            </a:r>
            <a:r>
              <a:rPr lang="en-US" i="0" dirty="0"/>
              <a:t> (</a:t>
            </a:r>
            <a:r>
              <a:rPr lang="en-US" i="0" dirty="0" err="1"/>
              <a:t>Atividade</a:t>
            </a:r>
            <a:r>
              <a:rPr lang="en-US" i="0" dirty="0"/>
              <a:t> M4.7) </a:t>
            </a:r>
            <a:r>
              <a:rPr lang="pt-PT" i="0" dirty="0"/>
              <a:t>Ideias positivas de sugestões de autoajuda e cultura popular</a:t>
            </a:r>
            <a:endParaRPr lang="el-GR" i="0" dirty="0"/>
          </a:p>
        </p:txBody>
      </p:sp>
      <p:pic>
        <p:nvPicPr>
          <p:cNvPr id="3" name="Graphic 2" descr="Badge Tick with solid fill">
            <a:extLst>
              <a:ext uri="{FF2B5EF4-FFF2-40B4-BE49-F238E27FC236}">
                <a16:creationId xmlns:a16="http://schemas.microsoft.com/office/drawing/2014/main" id="{ABA98300-1406-4208-B262-4B7EB55BE0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918950" y="0"/>
            <a:ext cx="914400" cy="914400"/>
          </a:xfrm>
          <a:prstGeom prst="rect">
            <a:avLst/>
          </a:prstGeom>
        </p:spPr>
      </p:pic>
      <p:pic>
        <p:nvPicPr>
          <p:cNvPr id="9" name="Graphic 8" descr="Badge Tick with solid fill">
            <a:extLst>
              <a:ext uri="{FF2B5EF4-FFF2-40B4-BE49-F238E27FC236}">
                <a16:creationId xmlns:a16="http://schemas.microsoft.com/office/drawing/2014/main" id="{ECC40292-55F3-4A83-A5AA-FC3289CCC8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1239" y="0"/>
            <a:ext cx="914400" cy="914400"/>
          </a:xfrm>
          <a:prstGeom prst="rect">
            <a:avLst/>
          </a:prstGeom>
        </p:spPr>
      </p:pic>
      <p:pic>
        <p:nvPicPr>
          <p:cNvPr id="5" name="Picture 4" descr="A person holding a sign&#10;&#10;Description automatically generated with medium confidence">
            <a:extLst>
              <a:ext uri="{FF2B5EF4-FFF2-40B4-BE49-F238E27FC236}">
                <a16:creationId xmlns:a16="http://schemas.microsoft.com/office/drawing/2014/main" id="{B14AA641-9D8E-46A3-8F21-E86B2727F6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86519" y="1984375"/>
            <a:ext cx="4020111" cy="5334744"/>
          </a:xfrm>
          <a:prstGeom prst="rect">
            <a:avLst/>
          </a:prstGeom>
        </p:spPr>
      </p:pic>
      <p:pic>
        <p:nvPicPr>
          <p:cNvPr id="4" name="Picture 3" descr="A group of children smiling&#10;&#10;Description automatically generated">
            <a:extLst>
              <a:ext uri="{FF2B5EF4-FFF2-40B4-BE49-F238E27FC236}">
                <a16:creationId xmlns:a16="http://schemas.microsoft.com/office/drawing/2014/main" id="{598E9D16-D812-3C28-85B5-CBD37560C065}"/>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6469794" y="4047344"/>
            <a:ext cx="3691718" cy="2197881"/>
          </a:xfrm>
          <a:prstGeom prst="rect">
            <a:avLst/>
          </a:prstGeom>
        </p:spPr>
      </p:pic>
    </p:spTree>
    <p:extLst>
      <p:ext uri="{BB962C8B-B14F-4D97-AF65-F5344CB8AC3E}">
        <p14:creationId xmlns:p14="http://schemas.microsoft.com/office/powerpoint/2010/main" val="2168467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62CC3C3-4752-4ECF-8114-A7553E36F78F}"/>
              </a:ext>
            </a:extLst>
          </p:cNvPr>
          <p:cNvSpPr>
            <a:spLocks noGrp="1"/>
          </p:cNvSpPr>
          <p:nvPr>
            <p:ph sz="quarter" idx="11"/>
          </p:nvPr>
        </p:nvSpPr>
        <p:spPr>
          <a:xfrm>
            <a:off x="499925" y="2075544"/>
            <a:ext cx="6292761" cy="5038276"/>
          </a:xfrm>
        </p:spPr>
        <p:txBody>
          <a:bodyPr/>
          <a:lstStyle/>
          <a:p>
            <a:endParaRPr lang="en-IE" dirty="0"/>
          </a:p>
          <a:p>
            <a:endParaRPr lang="en-IE" dirty="0"/>
          </a:p>
          <a:p>
            <a:endParaRPr lang="en-IE" dirty="0"/>
          </a:p>
          <a:p>
            <a:endParaRPr lang="en-IE" dirty="0"/>
          </a:p>
        </p:txBody>
      </p:sp>
      <p:sp>
        <p:nvSpPr>
          <p:cNvPr id="3" name="Title 2">
            <a:extLst>
              <a:ext uri="{FF2B5EF4-FFF2-40B4-BE49-F238E27FC236}">
                <a16:creationId xmlns:a16="http://schemas.microsoft.com/office/drawing/2014/main" id="{C5648311-66F1-4CFC-9BBA-EFA9E6CE2AF8}"/>
              </a:ext>
            </a:extLst>
          </p:cNvPr>
          <p:cNvSpPr>
            <a:spLocks noGrp="1"/>
          </p:cNvSpPr>
          <p:nvPr>
            <p:ph type="title"/>
          </p:nvPr>
        </p:nvSpPr>
        <p:spPr/>
        <p:txBody>
          <a:bodyPr>
            <a:normAutofit/>
          </a:bodyPr>
          <a:lstStyle/>
          <a:p>
            <a:r>
              <a:rPr lang="pt-PT" dirty="0"/>
              <a:t>Gestão de Emoções Associadas ao Dinheiro </a:t>
            </a:r>
            <a:endParaRPr lang="en-IE" dirty="0"/>
          </a:p>
        </p:txBody>
      </p:sp>
      <p:sp>
        <p:nvSpPr>
          <p:cNvPr id="4" name="Text Placeholder 3">
            <a:extLst>
              <a:ext uri="{FF2B5EF4-FFF2-40B4-BE49-F238E27FC236}">
                <a16:creationId xmlns:a16="http://schemas.microsoft.com/office/drawing/2014/main" id="{10C16AC1-93F1-47ED-8969-699938A95691}"/>
              </a:ext>
            </a:extLst>
          </p:cNvPr>
          <p:cNvSpPr>
            <a:spLocks noGrp="1"/>
          </p:cNvSpPr>
          <p:nvPr>
            <p:ph type="body" sz="quarter" idx="12"/>
          </p:nvPr>
        </p:nvSpPr>
        <p:spPr>
          <a:xfrm>
            <a:off x="500064" y="1260554"/>
            <a:ext cx="12331541" cy="1002961"/>
          </a:xfrm>
        </p:spPr>
        <p:txBody>
          <a:bodyPr/>
          <a:lstStyle/>
          <a:p>
            <a:r>
              <a:rPr lang="en-IE" i="0" dirty="0" err="1"/>
              <a:t>Atividade</a:t>
            </a:r>
            <a:r>
              <a:rPr lang="en-IE" i="0" dirty="0"/>
              <a:t> M4.8</a:t>
            </a:r>
          </a:p>
          <a:p>
            <a:r>
              <a:rPr lang="pt-PT" i="0" dirty="0"/>
              <a:t>Gerir emoções ao ter discussões difíceis sobre dinheiro com crianças ou adolescentes</a:t>
            </a:r>
            <a:endParaRPr lang="en-IE" i="0" dirty="0"/>
          </a:p>
        </p:txBody>
      </p:sp>
      <p:sp>
        <p:nvSpPr>
          <p:cNvPr id="2" name="TextBox 1">
            <a:extLst>
              <a:ext uri="{FF2B5EF4-FFF2-40B4-BE49-F238E27FC236}">
                <a16:creationId xmlns:a16="http://schemas.microsoft.com/office/drawing/2014/main" id="{9B6C12E1-A2E9-2FEC-43BF-2F5282EC6C9F}"/>
              </a:ext>
            </a:extLst>
          </p:cNvPr>
          <p:cNvSpPr txBox="1"/>
          <p:nvPr/>
        </p:nvSpPr>
        <p:spPr>
          <a:xfrm>
            <a:off x="528530" y="2578745"/>
            <a:ext cx="9213701" cy="3539430"/>
          </a:xfrm>
          <a:prstGeom prst="rect">
            <a:avLst/>
          </a:prstGeom>
          <a:noFill/>
        </p:spPr>
        <p:txBody>
          <a:bodyPr wrap="square" rtlCol="0">
            <a:spAutoFit/>
          </a:bodyPr>
          <a:lstStyle/>
          <a:p>
            <a:pPr marL="514350" indent="-514350">
              <a:buFont typeface="+mj-lt"/>
              <a:buAutoNum type="arabicPeriod"/>
            </a:pPr>
            <a:r>
              <a:rPr lang="pt-PT" sz="3200" dirty="0"/>
              <a:t>Conceber um cenário com um parceiro onde as emoções possam ser difíceis quando se fala com uma criança ou um adolescente sobre dinheiro</a:t>
            </a:r>
          </a:p>
          <a:p>
            <a:pPr marL="514350" indent="-514350">
              <a:buFont typeface="+mj-lt"/>
              <a:buAutoNum type="arabicPeriod"/>
            </a:pPr>
            <a:endParaRPr lang="pt-PT" sz="3200" dirty="0"/>
          </a:p>
          <a:p>
            <a:pPr marL="514350" indent="-514350">
              <a:buFont typeface="+mj-lt"/>
              <a:buAutoNum type="arabicPeriod"/>
            </a:pPr>
            <a:r>
              <a:rPr lang="pt-PT" sz="3200" dirty="0"/>
              <a:t>Partilhe o seu cenário com o grupo</a:t>
            </a:r>
          </a:p>
          <a:p>
            <a:pPr marL="514350" indent="-514350">
              <a:buFont typeface="+mj-lt"/>
              <a:buAutoNum type="arabicPeriod"/>
            </a:pPr>
            <a:endParaRPr lang="pt-PT" sz="3200" dirty="0"/>
          </a:p>
          <a:p>
            <a:pPr marL="514350" indent="-514350">
              <a:buFont typeface="+mj-lt"/>
              <a:buAutoNum type="arabicPeriod"/>
            </a:pPr>
            <a:r>
              <a:rPr lang="pt-PT" sz="3200" dirty="0"/>
              <a:t>Que sugestões tem para gerir a situação?</a:t>
            </a:r>
            <a:endParaRPr lang="en-GB" sz="3200" dirty="0"/>
          </a:p>
        </p:txBody>
      </p:sp>
      <p:pic>
        <p:nvPicPr>
          <p:cNvPr id="7" name="Picture 6" descr="A person with her hands up&#10;&#10;Description automatically generated with low confidence">
            <a:extLst>
              <a:ext uri="{FF2B5EF4-FFF2-40B4-BE49-F238E27FC236}">
                <a16:creationId xmlns:a16="http://schemas.microsoft.com/office/drawing/2014/main" id="{17C5F5E5-CB2F-CCC1-A212-5546FFA0C47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050999" y="3430512"/>
            <a:ext cx="4165288" cy="2857768"/>
          </a:xfrm>
          <a:prstGeom prst="rect">
            <a:avLst/>
          </a:prstGeom>
        </p:spPr>
      </p:pic>
    </p:spTree>
    <p:extLst>
      <p:ext uri="{BB962C8B-B14F-4D97-AF65-F5344CB8AC3E}">
        <p14:creationId xmlns:p14="http://schemas.microsoft.com/office/powerpoint/2010/main" val="2269828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6E10675B-AD60-D302-D517-569F89C6BB1E}"/>
              </a:ext>
            </a:extLst>
          </p:cNvPr>
          <p:cNvSpPr>
            <a:spLocks noGrp="1"/>
          </p:cNvSpPr>
          <p:nvPr>
            <p:ph type="ctrTitle"/>
          </p:nvPr>
        </p:nvSpPr>
        <p:spPr>
          <a:xfrm>
            <a:off x="310399" y="2955190"/>
            <a:ext cx="6107071" cy="1060949"/>
          </a:xfrm>
        </p:spPr>
        <p:txBody>
          <a:bodyPr/>
          <a:lstStyle/>
          <a:p>
            <a:r>
              <a:rPr lang="pt-PT" dirty="0"/>
              <a:t>Obrigado por estar presente. Para mais recursos, visite o site </a:t>
            </a:r>
            <a:r>
              <a:rPr lang="pt-PT" dirty="0" err="1"/>
              <a:t>money</a:t>
            </a:r>
            <a:r>
              <a:rPr lang="pt-PT" dirty="0"/>
              <a:t> </a:t>
            </a:r>
            <a:r>
              <a:rPr lang="pt-PT" dirty="0" err="1"/>
              <a:t>matters</a:t>
            </a:r>
            <a:r>
              <a:rPr lang="pt-PT" dirty="0"/>
              <a:t>: </a:t>
            </a:r>
            <a:br>
              <a:rPr lang="en-IE" dirty="0"/>
            </a:br>
            <a:br>
              <a:rPr lang="en-IE" dirty="0"/>
            </a:br>
            <a:r>
              <a:rPr lang="en-IE" dirty="0">
                <a:hlinkClick r:id="rId3"/>
              </a:rPr>
              <a:t>https://moneymattersproject.eu/</a:t>
            </a:r>
            <a:r>
              <a:rPr lang="en-IE" dirty="0"/>
              <a:t> </a:t>
            </a:r>
            <a:endParaRPr lang="el-GR" dirty="0"/>
          </a:p>
        </p:txBody>
      </p:sp>
    </p:spTree>
    <p:extLst>
      <p:ext uri="{BB962C8B-B14F-4D97-AF65-F5344CB8AC3E}">
        <p14:creationId xmlns:p14="http://schemas.microsoft.com/office/powerpoint/2010/main" val="472218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62CC3C3-4752-4ECF-8114-A7553E36F78F}"/>
              </a:ext>
            </a:extLst>
          </p:cNvPr>
          <p:cNvSpPr>
            <a:spLocks noGrp="1"/>
          </p:cNvSpPr>
          <p:nvPr>
            <p:ph sz="quarter" idx="11"/>
          </p:nvPr>
        </p:nvSpPr>
        <p:spPr>
          <a:xfrm>
            <a:off x="499925" y="2075544"/>
            <a:ext cx="12330000" cy="5038276"/>
          </a:xfrm>
        </p:spPr>
        <p:txBody>
          <a:bodyPr/>
          <a:lstStyle/>
          <a:p>
            <a:pPr algn="l"/>
            <a:r>
              <a:rPr lang="en-IE" dirty="0"/>
              <a:t>Mental Health &amp; </a:t>
            </a:r>
            <a:r>
              <a:rPr lang="en-IE"/>
              <a:t>Money Toolkit: </a:t>
            </a:r>
            <a:r>
              <a:rPr lang="en-IE" dirty="0">
                <a:hlinkClick r:id="rId3"/>
              </a:rPr>
              <a:t>https://www.mentalhealthandmoneyadvice.org/media/1397/mhm-toolkit-pdf-editable-version.pdf</a:t>
            </a:r>
            <a:r>
              <a:rPr lang="en-IE" dirty="0"/>
              <a:t>   </a:t>
            </a:r>
          </a:p>
          <a:p>
            <a:pPr algn="l"/>
            <a:endParaRPr lang="en-IE" dirty="0"/>
          </a:p>
          <a:p>
            <a:pPr algn="l"/>
            <a:r>
              <a:rPr lang="en-IE" dirty="0"/>
              <a:t>Emotion Regulation Questionnaire: </a:t>
            </a:r>
            <a:r>
              <a:rPr lang="en-IE" dirty="0">
                <a:hlinkClick r:id="rId4"/>
              </a:rPr>
              <a:t>https://www.ocf.berkeley.edu/~johnlab/pdfs/ERQ.pdf</a:t>
            </a:r>
            <a:r>
              <a:rPr lang="en-IE" dirty="0"/>
              <a:t>   </a:t>
            </a:r>
          </a:p>
          <a:p>
            <a:pPr algn="l"/>
            <a:endParaRPr lang="en-IE" dirty="0"/>
          </a:p>
          <a:p>
            <a:pPr algn="l"/>
            <a:r>
              <a:rPr lang="en-US" dirty="0"/>
              <a:t>The Psychology of Money: What You Need To Know To Have A (Relatively) Fearless Financial Life: </a:t>
            </a:r>
            <a:r>
              <a:rPr lang="en-IE" dirty="0">
                <a:hlinkClick r:id="rId5"/>
              </a:rPr>
              <a:t>https://www.forbes.com/sites/prudygourguechon/2019/02/25/the-psychology-of-money-what-you-need-to-know-to-have-a-relatively-fearless-financial-life/?sh=35fa4103dfe8</a:t>
            </a:r>
            <a:r>
              <a:rPr lang="en-IE" dirty="0"/>
              <a:t> </a:t>
            </a:r>
          </a:p>
          <a:p>
            <a:pPr algn="l"/>
            <a:endParaRPr lang="en-IE" dirty="0"/>
          </a:p>
          <a:p>
            <a:pPr algn="l"/>
            <a:r>
              <a:rPr lang="en-US" dirty="0"/>
              <a:t>3 Ways to Regulate Your Emotions: </a:t>
            </a:r>
            <a:r>
              <a:rPr lang="en-IE" dirty="0">
                <a:hlinkClick r:id="rId6"/>
              </a:rPr>
              <a:t>https://www.psychologytoday.com/us/blog/between-cultures/201709/3-ways-regulate-your-emotions</a:t>
            </a:r>
            <a:r>
              <a:rPr lang="en-IE" dirty="0"/>
              <a:t>  </a:t>
            </a:r>
          </a:p>
          <a:p>
            <a:r>
              <a:rPr lang="en-IE" dirty="0"/>
              <a:t> </a:t>
            </a:r>
          </a:p>
          <a:p>
            <a:r>
              <a:rPr lang="en-IE" dirty="0"/>
              <a:t> </a:t>
            </a:r>
          </a:p>
          <a:p>
            <a:r>
              <a:rPr lang="en-IE" dirty="0"/>
              <a:t> </a:t>
            </a:r>
          </a:p>
          <a:p>
            <a:endParaRPr lang="en-IE" dirty="0"/>
          </a:p>
          <a:p>
            <a:r>
              <a:rPr lang="en-IE" dirty="0"/>
              <a:t> </a:t>
            </a:r>
          </a:p>
          <a:p>
            <a:endParaRPr lang="en-IE" dirty="0"/>
          </a:p>
          <a:p>
            <a:endParaRPr lang="en-IE" dirty="0"/>
          </a:p>
          <a:p>
            <a:endParaRPr lang="en-IE" dirty="0"/>
          </a:p>
          <a:p>
            <a:endParaRPr lang="en-IE" dirty="0"/>
          </a:p>
        </p:txBody>
      </p:sp>
      <p:sp>
        <p:nvSpPr>
          <p:cNvPr id="3" name="Title 2">
            <a:extLst>
              <a:ext uri="{FF2B5EF4-FFF2-40B4-BE49-F238E27FC236}">
                <a16:creationId xmlns:a16="http://schemas.microsoft.com/office/drawing/2014/main" id="{C5648311-66F1-4CFC-9BBA-EFA9E6CE2AF8}"/>
              </a:ext>
            </a:extLst>
          </p:cNvPr>
          <p:cNvSpPr>
            <a:spLocks noGrp="1"/>
          </p:cNvSpPr>
          <p:nvPr>
            <p:ph type="title"/>
          </p:nvPr>
        </p:nvSpPr>
        <p:spPr/>
        <p:txBody>
          <a:bodyPr>
            <a:normAutofit/>
          </a:bodyPr>
          <a:lstStyle/>
          <a:p>
            <a:r>
              <a:rPr lang="pt-PT" dirty="0"/>
              <a:t>Gestão de Emoções Associadas ao Dinheiro </a:t>
            </a:r>
            <a:endParaRPr lang="en-IE" dirty="0"/>
          </a:p>
        </p:txBody>
      </p:sp>
      <p:sp>
        <p:nvSpPr>
          <p:cNvPr id="4" name="Text Placeholder 3">
            <a:extLst>
              <a:ext uri="{FF2B5EF4-FFF2-40B4-BE49-F238E27FC236}">
                <a16:creationId xmlns:a16="http://schemas.microsoft.com/office/drawing/2014/main" id="{10C16AC1-93F1-47ED-8969-699938A95691}"/>
              </a:ext>
            </a:extLst>
          </p:cNvPr>
          <p:cNvSpPr>
            <a:spLocks noGrp="1"/>
          </p:cNvSpPr>
          <p:nvPr>
            <p:ph type="body" sz="quarter" idx="12"/>
          </p:nvPr>
        </p:nvSpPr>
        <p:spPr/>
        <p:txBody>
          <a:bodyPr/>
          <a:lstStyle/>
          <a:p>
            <a:r>
              <a:rPr lang="en-IE" i="0" dirty="0" err="1"/>
              <a:t>Recursos</a:t>
            </a:r>
            <a:r>
              <a:rPr lang="en-IE" i="0" dirty="0"/>
              <a:t> </a:t>
            </a:r>
            <a:r>
              <a:rPr lang="en-IE" i="0" dirty="0" err="1"/>
              <a:t>Adicionais</a:t>
            </a:r>
            <a:r>
              <a:rPr lang="en-IE" i="0" dirty="0"/>
              <a:t>: </a:t>
            </a:r>
          </a:p>
        </p:txBody>
      </p:sp>
    </p:spTree>
    <p:extLst>
      <p:ext uri="{BB962C8B-B14F-4D97-AF65-F5344CB8AC3E}">
        <p14:creationId xmlns:p14="http://schemas.microsoft.com/office/powerpoint/2010/main" val="1645825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D9B56E-18D7-4091-B617-395CA800AA7A}"/>
              </a:ext>
            </a:extLst>
          </p:cNvPr>
          <p:cNvSpPr>
            <a:spLocks noGrp="1"/>
          </p:cNvSpPr>
          <p:nvPr>
            <p:ph sz="quarter" idx="11"/>
          </p:nvPr>
        </p:nvSpPr>
        <p:spPr/>
        <p:txBody>
          <a:bodyPr/>
          <a:lstStyle/>
          <a:p>
            <a:pPr marL="342900" indent="-342900" algn="l">
              <a:buFont typeface="Arial" panose="020B0604020202020204" pitchFamily="34" charset="0"/>
              <a:buChar char="•"/>
            </a:pPr>
            <a:r>
              <a:rPr lang="pt-PT" sz="2800" dirty="0"/>
              <a:t>O </a:t>
            </a:r>
            <a:r>
              <a:rPr lang="pt-PT" sz="2800" dirty="0" err="1"/>
              <a:t>CERQ</a:t>
            </a:r>
            <a:r>
              <a:rPr lang="pt-PT" sz="2800" dirty="0"/>
              <a:t> é uma escala popular de regulação de emoções usada por psicólogos</a:t>
            </a:r>
            <a:r>
              <a:rPr lang="en-IE" sz="2800" dirty="0"/>
              <a:t>. </a:t>
            </a:r>
          </a:p>
          <a:p>
            <a:pPr marL="342900" indent="-342900" algn="l">
              <a:buFont typeface="Arial" panose="020B0604020202020204" pitchFamily="34" charset="0"/>
              <a:buChar char="•"/>
            </a:pPr>
            <a:r>
              <a:rPr lang="pt-PT" sz="2800" dirty="0"/>
              <a:t>Ao longo de 10 perguntas, examina e avalia como os indivíduos controlam, regulam e gerem as suas emoções.
O questionário centra-se em dois elementos principais da vida emocional de um indivíduo</a:t>
            </a:r>
            <a:r>
              <a:rPr lang="en-IE" sz="2800" dirty="0"/>
              <a:t>:</a:t>
            </a:r>
          </a:p>
          <a:p>
            <a:pPr marL="1092991" lvl="1" indent="-342900"/>
            <a:r>
              <a:rPr lang="pt-PT" sz="2800" dirty="0"/>
              <a:t>Expressão Emocional (ou </a:t>
            </a:r>
            <a:r>
              <a:rPr lang="pt-PT" sz="2800" dirty="0" err="1"/>
              <a:t>Reappraisal</a:t>
            </a:r>
            <a:r>
              <a:rPr lang="pt-PT" sz="2800" dirty="0"/>
              <a:t> Cognitiva) : Como se sente (com base nos estímulos que lhe são fornecidos) 
Experiência Emocional (ou Supressão Expressiva) : Como mostra como se sente, na sua fala, gestos ou comportamentos (com base neste estímulo) </a:t>
            </a:r>
            <a:endParaRPr lang="en-IE" sz="2800" i="1" dirty="0"/>
          </a:p>
          <a:p>
            <a:pPr marL="342900" indent="-342900" algn="l">
              <a:buFont typeface="Arial" panose="020B0604020202020204" pitchFamily="34" charset="0"/>
              <a:buChar char="•"/>
            </a:pPr>
            <a:r>
              <a:rPr lang="pt-PT" sz="2800" dirty="0"/>
              <a:t>Ao aprender onde está a sua linha base para a regulação emocional, pode compreender e possivelmente ter mais controlo sobre as emoções a longo prazo. </a:t>
            </a:r>
            <a:endParaRPr lang="en-IE" sz="2800" dirty="0"/>
          </a:p>
        </p:txBody>
      </p:sp>
      <p:sp>
        <p:nvSpPr>
          <p:cNvPr id="3" name="Title 2">
            <a:extLst>
              <a:ext uri="{FF2B5EF4-FFF2-40B4-BE49-F238E27FC236}">
                <a16:creationId xmlns:a16="http://schemas.microsoft.com/office/drawing/2014/main" id="{C5648311-66F1-4CFC-9BBA-EFA9E6CE2AF8}"/>
              </a:ext>
            </a:extLst>
          </p:cNvPr>
          <p:cNvSpPr>
            <a:spLocks noGrp="1"/>
          </p:cNvSpPr>
          <p:nvPr>
            <p:ph type="title"/>
          </p:nvPr>
        </p:nvSpPr>
        <p:spPr/>
        <p:txBody>
          <a:bodyPr>
            <a:normAutofit/>
          </a:bodyPr>
          <a:lstStyle/>
          <a:p>
            <a:r>
              <a:rPr lang="pt-PT" dirty="0"/>
              <a:t>Gestão de Emoções Associadas ao Dinheiro </a:t>
            </a:r>
            <a:endParaRPr lang="en-IE" dirty="0"/>
          </a:p>
        </p:txBody>
      </p:sp>
      <p:sp>
        <p:nvSpPr>
          <p:cNvPr id="4" name="Text Placeholder 3">
            <a:extLst>
              <a:ext uri="{FF2B5EF4-FFF2-40B4-BE49-F238E27FC236}">
                <a16:creationId xmlns:a16="http://schemas.microsoft.com/office/drawing/2014/main" id="{10C16AC1-93F1-47ED-8969-699938A95691}"/>
              </a:ext>
            </a:extLst>
          </p:cNvPr>
          <p:cNvSpPr>
            <a:spLocks noGrp="1"/>
          </p:cNvSpPr>
          <p:nvPr>
            <p:ph type="body" sz="quarter" idx="12"/>
          </p:nvPr>
        </p:nvSpPr>
        <p:spPr/>
        <p:txBody>
          <a:bodyPr/>
          <a:lstStyle/>
          <a:p>
            <a:r>
              <a:rPr lang="en-IE" i="0" dirty="0" err="1"/>
              <a:t>Recursos</a:t>
            </a:r>
            <a:r>
              <a:rPr lang="en-IE" i="0" dirty="0"/>
              <a:t> </a:t>
            </a:r>
            <a:r>
              <a:rPr lang="en-IE" i="0" dirty="0" err="1"/>
              <a:t>adicionais</a:t>
            </a:r>
            <a:r>
              <a:rPr lang="en-IE" i="0" dirty="0"/>
              <a:t>: </a:t>
            </a:r>
            <a:r>
              <a:rPr lang="pt-PT" i="0" dirty="0"/>
              <a:t>O Questionário de Regulação Emocional Cognitiva </a:t>
            </a:r>
            <a:endParaRPr lang="en-IE" i="0" dirty="0"/>
          </a:p>
        </p:txBody>
      </p:sp>
    </p:spTree>
    <p:extLst>
      <p:ext uri="{BB962C8B-B14F-4D97-AF65-F5344CB8AC3E}">
        <p14:creationId xmlns:p14="http://schemas.microsoft.com/office/powerpoint/2010/main" val="40234758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Timeline&#10;&#10;Description automatically generated">
            <a:extLst>
              <a:ext uri="{FF2B5EF4-FFF2-40B4-BE49-F238E27FC236}">
                <a16:creationId xmlns:a16="http://schemas.microsoft.com/office/drawing/2014/main" id="{8049A036-5897-4900-8699-4B87031212E1}"/>
              </a:ext>
            </a:extLst>
          </p:cNvPr>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a:xfrm>
            <a:off x="956818" y="1984375"/>
            <a:ext cx="10973691" cy="5129213"/>
          </a:xfrm>
        </p:spPr>
      </p:pic>
      <p:sp>
        <p:nvSpPr>
          <p:cNvPr id="3" name="Title 2">
            <a:extLst>
              <a:ext uri="{FF2B5EF4-FFF2-40B4-BE49-F238E27FC236}">
                <a16:creationId xmlns:a16="http://schemas.microsoft.com/office/drawing/2014/main" id="{C5648311-66F1-4CFC-9BBA-EFA9E6CE2AF8}"/>
              </a:ext>
            </a:extLst>
          </p:cNvPr>
          <p:cNvSpPr>
            <a:spLocks noGrp="1"/>
          </p:cNvSpPr>
          <p:nvPr>
            <p:ph type="title"/>
          </p:nvPr>
        </p:nvSpPr>
        <p:spPr/>
        <p:txBody>
          <a:bodyPr>
            <a:normAutofit/>
          </a:bodyPr>
          <a:lstStyle/>
          <a:p>
            <a:r>
              <a:rPr lang="pt-PT" dirty="0"/>
              <a:t>Gestão de Emoções Associadas ao Dinheiro </a:t>
            </a:r>
            <a:endParaRPr lang="en-IE" dirty="0"/>
          </a:p>
        </p:txBody>
      </p:sp>
      <p:sp>
        <p:nvSpPr>
          <p:cNvPr id="4" name="Text Placeholder 3">
            <a:extLst>
              <a:ext uri="{FF2B5EF4-FFF2-40B4-BE49-F238E27FC236}">
                <a16:creationId xmlns:a16="http://schemas.microsoft.com/office/drawing/2014/main" id="{10C16AC1-93F1-47ED-8969-699938A95691}"/>
              </a:ext>
            </a:extLst>
          </p:cNvPr>
          <p:cNvSpPr>
            <a:spLocks noGrp="1"/>
          </p:cNvSpPr>
          <p:nvPr>
            <p:ph type="body" sz="quarter" idx="12"/>
          </p:nvPr>
        </p:nvSpPr>
        <p:spPr/>
        <p:txBody>
          <a:bodyPr/>
          <a:lstStyle/>
          <a:p>
            <a:r>
              <a:rPr lang="pt-PT" i="0" dirty="0"/>
              <a:t>Recursos adicionais: O Questionário de Regulação Emocional Cognitiva </a:t>
            </a:r>
            <a:endParaRPr lang="en-IE" i="0" dirty="0"/>
          </a:p>
        </p:txBody>
      </p:sp>
      <p:sp>
        <p:nvSpPr>
          <p:cNvPr id="7" name="TextBox 6">
            <a:extLst>
              <a:ext uri="{FF2B5EF4-FFF2-40B4-BE49-F238E27FC236}">
                <a16:creationId xmlns:a16="http://schemas.microsoft.com/office/drawing/2014/main" id="{E7C50BE3-B0E2-4CE7-BCF9-981ACA8881F9}"/>
              </a:ext>
            </a:extLst>
          </p:cNvPr>
          <p:cNvSpPr txBox="1"/>
          <p:nvPr/>
        </p:nvSpPr>
        <p:spPr>
          <a:xfrm>
            <a:off x="157164" y="7113588"/>
            <a:ext cx="12573000" cy="395365"/>
          </a:xfrm>
          <a:prstGeom prst="rect">
            <a:avLst/>
          </a:prstGeom>
          <a:noFill/>
        </p:spPr>
        <p:txBody>
          <a:bodyPr wrap="square" rtlCol="0">
            <a:spAutoFit/>
          </a:bodyPr>
          <a:lstStyle/>
          <a:p>
            <a:r>
              <a:rPr lang="en-IE" dirty="0"/>
              <a:t> Source: https://www.ocf.berkeley.edu/~johnlab/pdfs/ERQ.pdf   </a:t>
            </a:r>
          </a:p>
        </p:txBody>
      </p:sp>
    </p:spTree>
    <p:extLst>
      <p:ext uri="{BB962C8B-B14F-4D97-AF65-F5344CB8AC3E}">
        <p14:creationId xmlns:p14="http://schemas.microsoft.com/office/powerpoint/2010/main" val="4112716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62CC3C3-4752-4ECF-8114-A7553E36F78F}"/>
              </a:ext>
            </a:extLst>
          </p:cNvPr>
          <p:cNvSpPr>
            <a:spLocks noGrp="1"/>
          </p:cNvSpPr>
          <p:nvPr>
            <p:ph sz="quarter" idx="11"/>
          </p:nvPr>
        </p:nvSpPr>
        <p:spPr/>
        <p:txBody>
          <a:bodyPr/>
          <a:lstStyle/>
          <a:p>
            <a:r>
              <a:rPr lang="en-IE" dirty="0"/>
              <a:t> </a:t>
            </a:r>
            <a:r>
              <a:rPr lang="pt-PT" dirty="0"/>
              <a:t>Para saber a sua pontuação e onde está a sua linha base para emoções, siga os passos na tabela abaixo:  
</a:t>
            </a:r>
            <a:endParaRPr lang="en-IE" dirty="0"/>
          </a:p>
          <a:p>
            <a:endParaRPr lang="en-IE" dirty="0"/>
          </a:p>
          <a:p>
            <a:endParaRPr lang="en-IE" dirty="0"/>
          </a:p>
        </p:txBody>
      </p:sp>
      <p:sp>
        <p:nvSpPr>
          <p:cNvPr id="3" name="Title 2">
            <a:extLst>
              <a:ext uri="{FF2B5EF4-FFF2-40B4-BE49-F238E27FC236}">
                <a16:creationId xmlns:a16="http://schemas.microsoft.com/office/drawing/2014/main" id="{C5648311-66F1-4CFC-9BBA-EFA9E6CE2AF8}"/>
              </a:ext>
            </a:extLst>
          </p:cNvPr>
          <p:cNvSpPr>
            <a:spLocks noGrp="1"/>
          </p:cNvSpPr>
          <p:nvPr>
            <p:ph type="title"/>
          </p:nvPr>
        </p:nvSpPr>
        <p:spPr/>
        <p:txBody>
          <a:bodyPr>
            <a:normAutofit/>
          </a:bodyPr>
          <a:lstStyle/>
          <a:p>
            <a:r>
              <a:rPr lang="pt-PT" dirty="0"/>
              <a:t>Gestão de Emoções Associadas ao Dinheiro </a:t>
            </a:r>
            <a:endParaRPr lang="en-IE" dirty="0"/>
          </a:p>
        </p:txBody>
      </p:sp>
      <p:sp>
        <p:nvSpPr>
          <p:cNvPr id="4" name="Text Placeholder 3">
            <a:extLst>
              <a:ext uri="{FF2B5EF4-FFF2-40B4-BE49-F238E27FC236}">
                <a16:creationId xmlns:a16="http://schemas.microsoft.com/office/drawing/2014/main" id="{10C16AC1-93F1-47ED-8969-699938A95691}"/>
              </a:ext>
            </a:extLst>
          </p:cNvPr>
          <p:cNvSpPr>
            <a:spLocks noGrp="1"/>
          </p:cNvSpPr>
          <p:nvPr>
            <p:ph type="body" sz="quarter" idx="12"/>
          </p:nvPr>
        </p:nvSpPr>
        <p:spPr/>
        <p:txBody>
          <a:bodyPr/>
          <a:lstStyle/>
          <a:p>
            <a:r>
              <a:rPr lang="pt-PT" i="0" dirty="0"/>
              <a:t>Recursos adicionais: O Questionário de Regulação Emocional Cognitiva </a:t>
            </a:r>
            <a:endParaRPr lang="en-IE" i="0" dirty="0"/>
          </a:p>
        </p:txBody>
      </p:sp>
      <p:graphicFrame>
        <p:nvGraphicFramePr>
          <p:cNvPr id="7" name="Table 7">
            <a:extLst>
              <a:ext uri="{FF2B5EF4-FFF2-40B4-BE49-F238E27FC236}">
                <a16:creationId xmlns:a16="http://schemas.microsoft.com/office/drawing/2014/main" id="{674F9496-2EC5-4B09-911B-EC9A786B821C}"/>
              </a:ext>
            </a:extLst>
          </p:cNvPr>
          <p:cNvGraphicFramePr>
            <a:graphicFrameLocks noGrp="1"/>
          </p:cNvGraphicFramePr>
          <p:nvPr>
            <p:extLst>
              <p:ext uri="{D42A27DB-BD31-4B8C-83A1-F6EECF244321}">
                <p14:modId xmlns:p14="http://schemas.microsoft.com/office/powerpoint/2010/main" val="1153147833"/>
              </p:ext>
            </p:extLst>
          </p:nvPr>
        </p:nvGraphicFramePr>
        <p:xfrm>
          <a:off x="500063" y="2997196"/>
          <a:ext cx="12330000" cy="3247949"/>
        </p:xfrm>
        <a:graphic>
          <a:graphicData uri="http://schemas.openxmlformats.org/drawingml/2006/table">
            <a:tbl>
              <a:tblPr firstRow="1" bandRow="1">
                <a:tableStyleId>{073A0DAA-6AF3-43AB-8588-CEC1D06C72B9}</a:tableStyleId>
              </a:tblPr>
              <a:tblGrid>
                <a:gridCol w="6165000">
                  <a:extLst>
                    <a:ext uri="{9D8B030D-6E8A-4147-A177-3AD203B41FA5}">
                      <a16:colId xmlns:a16="http://schemas.microsoft.com/office/drawing/2014/main" val="2659030338"/>
                    </a:ext>
                  </a:extLst>
                </a:gridCol>
                <a:gridCol w="6165000">
                  <a:extLst>
                    <a:ext uri="{9D8B030D-6E8A-4147-A177-3AD203B41FA5}">
                      <a16:colId xmlns:a16="http://schemas.microsoft.com/office/drawing/2014/main" val="1982042106"/>
                    </a:ext>
                  </a:extLst>
                </a:gridCol>
              </a:tblGrid>
              <a:tr h="612892">
                <a:tc>
                  <a:txBody>
                    <a:bodyPr/>
                    <a:lstStyle/>
                    <a:p>
                      <a:r>
                        <a:rPr lang="en-IE" dirty="0" err="1"/>
                        <a:t>Reavaliação</a:t>
                      </a:r>
                      <a:r>
                        <a:rPr lang="en-IE" dirty="0"/>
                        <a:t> </a:t>
                      </a:r>
                      <a:r>
                        <a:rPr lang="en-IE" dirty="0" err="1"/>
                        <a:t>Cognitiva</a:t>
                      </a:r>
                      <a:r>
                        <a:rPr lang="en-IE" dirty="0"/>
                        <a:t> das </a:t>
                      </a:r>
                      <a:r>
                        <a:rPr lang="en-IE" dirty="0" err="1"/>
                        <a:t>Emoções</a:t>
                      </a:r>
                      <a:r>
                        <a:rPr lang="en-IE" dirty="0"/>
                        <a:t> </a:t>
                      </a:r>
                    </a:p>
                  </a:txBody>
                  <a:tcPr/>
                </a:tc>
                <a:tc>
                  <a:txBody>
                    <a:bodyPr/>
                    <a:lstStyle/>
                    <a:p>
                      <a:r>
                        <a:rPr lang="en-IE" dirty="0" err="1"/>
                        <a:t>Supressão</a:t>
                      </a:r>
                      <a:r>
                        <a:rPr lang="en-IE" dirty="0"/>
                        <a:t> </a:t>
                      </a:r>
                      <a:r>
                        <a:rPr lang="en-IE" dirty="0" err="1"/>
                        <a:t>Expressiva</a:t>
                      </a:r>
                      <a:r>
                        <a:rPr lang="en-IE" dirty="0"/>
                        <a:t> das </a:t>
                      </a:r>
                      <a:r>
                        <a:rPr lang="en-IE" dirty="0" err="1"/>
                        <a:t>Emoções</a:t>
                      </a:r>
                      <a:r>
                        <a:rPr lang="en-IE" dirty="0"/>
                        <a:t> </a:t>
                      </a:r>
                    </a:p>
                  </a:txBody>
                  <a:tcPr/>
                </a:tc>
                <a:extLst>
                  <a:ext uri="{0D108BD9-81ED-4DB2-BD59-A6C34878D82A}">
                    <a16:rowId xmlns:a16="http://schemas.microsoft.com/office/drawing/2014/main" val="169870213"/>
                  </a:ext>
                </a:extLst>
              </a:tr>
              <a:tr h="1552407">
                <a:tc>
                  <a:txBody>
                    <a:bodyPr/>
                    <a:lstStyle/>
                    <a:p>
                      <a:pPr marL="0" marR="0" lvl="0" indent="0" algn="l" defTabSz="1000120" rtl="0" eaLnBrk="1" fontAlgn="auto" latinLnBrk="0" hangingPunct="1">
                        <a:lnSpc>
                          <a:spcPct val="100000"/>
                        </a:lnSpc>
                        <a:spcBef>
                          <a:spcPts val="0"/>
                        </a:spcBef>
                        <a:spcAft>
                          <a:spcPts val="0"/>
                        </a:spcAft>
                        <a:buClrTx/>
                        <a:buSzTx/>
                        <a:buFontTx/>
                        <a:buNone/>
                        <a:tabLst/>
                        <a:defRPr/>
                      </a:pPr>
                      <a:r>
                        <a:rPr lang="pt-PT" dirty="0"/>
                        <a:t>Adicione a sua pontuação para os itens 1, 3, 5, 7, 8, 10 e obtenha a média. 
</a:t>
                      </a:r>
                      <a:endParaRPr lang="en-IE" dirty="0"/>
                    </a:p>
                  </a:txBody>
                  <a:tcPr/>
                </a:tc>
                <a:tc>
                  <a:txBody>
                    <a:bodyPr/>
                    <a:lstStyle/>
                    <a:p>
                      <a:pPr marL="0" marR="0" lvl="0" indent="0" algn="l" defTabSz="1000120" rtl="0" eaLnBrk="1" fontAlgn="auto" latinLnBrk="0" hangingPunct="1">
                        <a:lnSpc>
                          <a:spcPct val="100000"/>
                        </a:lnSpc>
                        <a:spcBef>
                          <a:spcPts val="0"/>
                        </a:spcBef>
                        <a:spcAft>
                          <a:spcPts val="0"/>
                        </a:spcAft>
                        <a:buClrTx/>
                        <a:buSzTx/>
                        <a:buFontTx/>
                        <a:buNone/>
                        <a:tabLst/>
                        <a:defRPr/>
                      </a:pPr>
                      <a:r>
                        <a:rPr lang="pt-PT" dirty="0"/>
                        <a:t>Adicione a sua pontuação para os itens 2, 4, 6, 9 e obtenha a média. 
</a:t>
                      </a:r>
                      <a:endParaRPr lang="en-IE" dirty="0"/>
                    </a:p>
                  </a:txBody>
                  <a:tcPr/>
                </a:tc>
                <a:extLst>
                  <a:ext uri="{0D108BD9-81ED-4DB2-BD59-A6C34878D82A}">
                    <a16:rowId xmlns:a16="http://schemas.microsoft.com/office/drawing/2014/main" val="354497460"/>
                  </a:ext>
                </a:extLst>
              </a:tr>
              <a:tr h="1082650">
                <a:tc>
                  <a:txBody>
                    <a:bodyPr/>
                    <a:lstStyle/>
                    <a:p>
                      <a:r>
                        <a:rPr lang="pt-PT" dirty="0"/>
                        <a:t>Os homens media 4,60 
As mulheres media 4,61 
</a:t>
                      </a:r>
                      <a:endParaRPr lang="en-IE" dirty="0"/>
                    </a:p>
                  </a:txBody>
                  <a:tcPr/>
                </a:tc>
                <a:tc>
                  <a:txBody>
                    <a:bodyPr/>
                    <a:lstStyle/>
                    <a:p>
                      <a:r>
                        <a:rPr lang="pt-PT" dirty="0"/>
                        <a:t>Os homens media 3,64 
As mulheres media 3,14 
</a:t>
                      </a:r>
                      <a:endParaRPr lang="en-IE" dirty="0"/>
                    </a:p>
                  </a:txBody>
                  <a:tcPr/>
                </a:tc>
                <a:extLst>
                  <a:ext uri="{0D108BD9-81ED-4DB2-BD59-A6C34878D82A}">
                    <a16:rowId xmlns:a16="http://schemas.microsoft.com/office/drawing/2014/main" val="3547316207"/>
                  </a:ext>
                </a:extLst>
              </a:tr>
            </a:tbl>
          </a:graphicData>
        </a:graphic>
      </p:graphicFrame>
    </p:spTree>
    <p:extLst>
      <p:ext uri="{BB962C8B-B14F-4D97-AF65-F5344CB8AC3E}">
        <p14:creationId xmlns:p14="http://schemas.microsoft.com/office/powerpoint/2010/main" val="2656276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4"/>
          <p:cNvSpPr txBox="1">
            <a:spLocks noGrp="1"/>
          </p:cNvSpPr>
          <p:nvPr>
            <p:ph type="title"/>
          </p:nvPr>
        </p:nvSpPr>
        <p:spPr>
          <a:xfrm>
            <a:off x="209300" y="373509"/>
            <a:ext cx="12330000" cy="1122274"/>
          </a:xfrm>
          <a:prstGeom prst="rect">
            <a:avLst/>
          </a:prstGeom>
          <a:noFill/>
          <a:ln>
            <a:noFill/>
          </a:ln>
        </p:spPr>
        <p:txBody>
          <a:bodyPr spcFirstLastPara="1" wrap="square" lIns="72000" tIns="45700" rIns="72000" bIns="45700" anchor="ctr" anchorCtr="0">
            <a:normAutofit/>
          </a:bodyPr>
          <a:lstStyle/>
          <a:p>
            <a:pPr lvl="0">
              <a:buSzPts val="2800"/>
            </a:pPr>
            <a:r>
              <a:rPr lang="pt-PT" dirty="0"/>
              <a:t>Gestão de Emoções Associadas ao Dinheiro </a:t>
            </a:r>
            <a:br>
              <a:rPr lang="en-IE" dirty="0"/>
            </a:br>
            <a:r>
              <a:rPr lang="en-IE" dirty="0"/>
              <a:t>Plano Visual</a:t>
            </a:r>
            <a:endParaRPr dirty="0"/>
          </a:p>
        </p:txBody>
      </p:sp>
      <p:sp>
        <p:nvSpPr>
          <p:cNvPr id="6" name="Ovale 1">
            <a:extLst>
              <a:ext uri="{FF2B5EF4-FFF2-40B4-BE49-F238E27FC236}">
                <a16:creationId xmlns:a16="http://schemas.microsoft.com/office/drawing/2014/main" id="{0BCCD2DA-5E4B-959F-A563-9E0F5821AF1C}"/>
              </a:ext>
            </a:extLst>
          </p:cNvPr>
          <p:cNvSpPr/>
          <p:nvPr/>
        </p:nvSpPr>
        <p:spPr>
          <a:xfrm>
            <a:off x="2134662" y="1225652"/>
            <a:ext cx="2653259" cy="21585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GB" sz="2000" b="1" dirty="0" err="1">
                <a:solidFill>
                  <a:schemeClr val="bg1"/>
                </a:solidFill>
                <a:latin typeface="Calibri" panose="020F0502020204030204" pitchFamily="34" charset="0"/>
                <a:ea typeface="Calibri" panose="020F0502020204030204" pitchFamily="34" charset="0"/>
                <a:cs typeface="Calibri" panose="020F0502020204030204" pitchFamily="34" charset="0"/>
              </a:rPr>
              <a:t>Atividade</a:t>
            </a:r>
            <a:r>
              <a:rPr lang="en-GB" sz="2000" b="1" dirty="0">
                <a:solidFill>
                  <a:schemeClr val="bg1"/>
                </a:solidFill>
                <a:latin typeface="Calibri" panose="020F0502020204030204" pitchFamily="34" charset="0"/>
                <a:ea typeface="Calibri" panose="020F0502020204030204" pitchFamily="34" charset="0"/>
                <a:cs typeface="Calibri" panose="020F0502020204030204" pitchFamily="34" charset="0"/>
              </a:rPr>
              <a:t> - </a:t>
            </a:r>
            <a:r>
              <a:rPr lang="en-GB" sz="2000" b="1" dirty="0" err="1">
                <a:solidFill>
                  <a:schemeClr val="bg1"/>
                </a:solidFill>
                <a:latin typeface="Calibri" panose="020F0502020204030204" pitchFamily="34" charset="0"/>
                <a:ea typeface="Calibri" panose="020F0502020204030204" pitchFamily="34" charset="0"/>
                <a:cs typeface="Calibri" panose="020F0502020204030204" pitchFamily="34" charset="0"/>
              </a:rPr>
              <a:t>Dinheiro</a:t>
            </a:r>
            <a:r>
              <a:rPr lang="en-GB" sz="2000" b="1" dirty="0">
                <a:solidFill>
                  <a:schemeClr val="bg1"/>
                </a:solidFill>
                <a:latin typeface="Calibri" panose="020F0502020204030204" pitchFamily="34" charset="0"/>
                <a:ea typeface="Calibri" panose="020F0502020204030204" pitchFamily="34" charset="0"/>
                <a:cs typeface="Calibri" panose="020F0502020204030204" pitchFamily="34" charset="0"/>
              </a:rPr>
              <a:t> e </a:t>
            </a:r>
            <a:r>
              <a:rPr lang="en-GB" sz="2000" b="1" dirty="0" err="1">
                <a:solidFill>
                  <a:schemeClr val="bg1"/>
                </a:solidFill>
                <a:latin typeface="Calibri" panose="020F0502020204030204" pitchFamily="34" charset="0"/>
                <a:ea typeface="Calibri" panose="020F0502020204030204" pitchFamily="34" charset="0"/>
                <a:cs typeface="Calibri" panose="020F0502020204030204" pitchFamily="34" charset="0"/>
              </a:rPr>
              <a:t>sentimentos</a:t>
            </a:r>
            <a:endParaRPr lang="en-GB" sz="20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9" name="Rettangolo con angoli arrotondati 40">
            <a:extLst>
              <a:ext uri="{FF2B5EF4-FFF2-40B4-BE49-F238E27FC236}">
                <a16:creationId xmlns:a16="http://schemas.microsoft.com/office/drawing/2014/main" id="{75E43BB2-EFC0-7463-6823-B6A1DED9B958}"/>
              </a:ext>
            </a:extLst>
          </p:cNvPr>
          <p:cNvSpPr/>
          <p:nvPr/>
        </p:nvSpPr>
        <p:spPr>
          <a:xfrm>
            <a:off x="293483" y="3560728"/>
            <a:ext cx="1925497" cy="1122274"/>
          </a:xfrm>
          <a:prstGeom prst="round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it-IT" sz="2400" b="1" dirty="0">
                <a:solidFill>
                  <a:srgbClr val="FFFFFF"/>
                </a:solidFill>
                <a:latin typeface="Calibri" panose="020F0502020204030204" pitchFamily="34" charset="0"/>
                <a:ea typeface="Calibri" panose="020F0502020204030204" pitchFamily="34" charset="0"/>
                <a:cs typeface="Calibri" panose="020F0502020204030204" pitchFamily="34" charset="0"/>
              </a:rPr>
              <a:t>Fim</a:t>
            </a:r>
            <a:endParaRPr lang="en-GB" sz="2400" dirty="0">
              <a:solidFill>
                <a:srgbClr val="374856"/>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0" name="Freccia a destra 2">
            <a:extLst>
              <a:ext uri="{FF2B5EF4-FFF2-40B4-BE49-F238E27FC236}">
                <a16:creationId xmlns:a16="http://schemas.microsoft.com/office/drawing/2014/main" id="{3A746109-5D05-E6BA-A2C6-5A43C71F5356}"/>
              </a:ext>
            </a:extLst>
          </p:cNvPr>
          <p:cNvSpPr/>
          <p:nvPr/>
        </p:nvSpPr>
        <p:spPr>
          <a:xfrm>
            <a:off x="4837213" y="2297593"/>
            <a:ext cx="628015" cy="134620"/>
          </a:xfrm>
          <a:prstGeom prs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11" name="Elemento grafico 19" descr="Tè">
            <a:extLst>
              <a:ext uri="{FF2B5EF4-FFF2-40B4-BE49-F238E27FC236}">
                <a16:creationId xmlns:a16="http://schemas.microsoft.com/office/drawing/2014/main" id="{30F8D57F-4A71-3CBE-12BA-61B102D047D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777855" y="2879890"/>
            <a:ext cx="1326947" cy="1321079"/>
          </a:xfrm>
          <a:prstGeom prst="rect">
            <a:avLst/>
          </a:prstGeom>
        </p:spPr>
      </p:pic>
      <p:pic>
        <p:nvPicPr>
          <p:cNvPr id="12" name="Elemento grafico 16" descr="Presentazione con grafico a barre da destra a sinistra">
            <a:extLst>
              <a:ext uri="{FF2B5EF4-FFF2-40B4-BE49-F238E27FC236}">
                <a16:creationId xmlns:a16="http://schemas.microsoft.com/office/drawing/2014/main" id="{20855000-904D-774D-ECFA-4BA19F4F114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67500" y="2735099"/>
            <a:ext cx="333375" cy="333375"/>
          </a:xfrm>
          <a:prstGeom prst="rect">
            <a:avLst/>
          </a:prstGeom>
        </p:spPr>
      </p:pic>
      <p:sp>
        <p:nvSpPr>
          <p:cNvPr id="13" name="Ovale 1">
            <a:extLst>
              <a:ext uri="{FF2B5EF4-FFF2-40B4-BE49-F238E27FC236}">
                <a16:creationId xmlns:a16="http://schemas.microsoft.com/office/drawing/2014/main" id="{2AB77BFE-1320-9A5D-3A7D-6DACA19FD497}"/>
              </a:ext>
            </a:extLst>
          </p:cNvPr>
          <p:cNvSpPr/>
          <p:nvPr/>
        </p:nvSpPr>
        <p:spPr>
          <a:xfrm>
            <a:off x="5590400" y="1186163"/>
            <a:ext cx="2653259" cy="21585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pt-PT" sz="2000" b="1" dirty="0">
                <a:solidFill>
                  <a:schemeClr val="bg2"/>
                </a:solidFill>
                <a:latin typeface="Calibri" panose="020F0502020204030204" pitchFamily="34" charset="0"/>
                <a:ea typeface="Calibri" panose="020F0502020204030204" pitchFamily="34" charset="0"/>
                <a:cs typeface="Calibri" panose="020F0502020204030204" pitchFamily="34" charset="0"/>
              </a:rPr>
              <a:t>Falar de dinheiro e da Roda das Emoções</a:t>
            </a:r>
            <a:endParaRPr lang="en-GB" sz="2000" b="1" dirty="0">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4" name="Ovale 1">
            <a:extLst>
              <a:ext uri="{FF2B5EF4-FFF2-40B4-BE49-F238E27FC236}">
                <a16:creationId xmlns:a16="http://schemas.microsoft.com/office/drawing/2014/main" id="{60D377CD-BCCB-66AF-8FF4-E86CE9F3C312}"/>
              </a:ext>
            </a:extLst>
          </p:cNvPr>
          <p:cNvSpPr/>
          <p:nvPr/>
        </p:nvSpPr>
        <p:spPr>
          <a:xfrm>
            <a:off x="9223180" y="4389494"/>
            <a:ext cx="2653259" cy="21585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GB" sz="2000" b="1" dirty="0" err="1">
                <a:solidFill>
                  <a:schemeClr val="bg1"/>
                </a:solidFill>
                <a:latin typeface="Calibri" panose="020F0502020204030204" pitchFamily="34" charset="0"/>
                <a:ea typeface="Calibri" panose="020F0502020204030204" pitchFamily="34" charset="0"/>
                <a:cs typeface="Calibri" panose="020F0502020204030204" pitchFamily="34" charset="0"/>
              </a:rPr>
              <a:t>Saúde</a:t>
            </a:r>
            <a:r>
              <a:rPr lang="en-GB" sz="2000" b="1" dirty="0">
                <a:solidFill>
                  <a:schemeClr val="bg1"/>
                </a:solidFill>
                <a:latin typeface="Calibri" panose="020F0502020204030204" pitchFamily="34" charset="0"/>
                <a:ea typeface="Calibri" panose="020F0502020204030204" pitchFamily="34" charset="0"/>
                <a:cs typeface="Calibri" panose="020F0502020204030204" pitchFamily="34" charset="0"/>
              </a:rPr>
              <a:t> mental e </a:t>
            </a:r>
            <a:r>
              <a:rPr lang="en-GB" sz="2000" b="1" dirty="0" err="1">
                <a:solidFill>
                  <a:schemeClr val="bg1"/>
                </a:solidFill>
                <a:latin typeface="Calibri" panose="020F0502020204030204" pitchFamily="34" charset="0"/>
                <a:ea typeface="Calibri" panose="020F0502020204030204" pitchFamily="34" charset="0"/>
                <a:cs typeface="Calibri" panose="020F0502020204030204" pitchFamily="34" charset="0"/>
              </a:rPr>
              <a:t>dinheiro</a:t>
            </a:r>
            <a:endParaRPr lang="en-GB" sz="20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5" name="Ovale 1">
            <a:extLst>
              <a:ext uri="{FF2B5EF4-FFF2-40B4-BE49-F238E27FC236}">
                <a16:creationId xmlns:a16="http://schemas.microsoft.com/office/drawing/2014/main" id="{4FB26EE3-A37D-9929-D5AD-89DC431E2AD6}"/>
              </a:ext>
            </a:extLst>
          </p:cNvPr>
          <p:cNvSpPr/>
          <p:nvPr/>
        </p:nvSpPr>
        <p:spPr>
          <a:xfrm>
            <a:off x="5783582" y="4389494"/>
            <a:ext cx="2653259" cy="21585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pt-PT" sz="2000" b="1" dirty="0">
                <a:solidFill>
                  <a:schemeClr val="bg1"/>
                </a:solidFill>
                <a:latin typeface="Calibri" panose="020F0502020204030204" pitchFamily="34" charset="0"/>
                <a:ea typeface="Calibri" panose="020F0502020204030204" pitchFamily="34" charset="0"/>
                <a:cs typeface="Calibri" panose="020F0502020204030204" pitchFamily="34" charset="0"/>
              </a:rPr>
              <a:t>Atividade – O Círculo da Evitação</a:t>
            </a:r>
            <a:endParaRPr lang="en-GB" sz="20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6" name="Ovale 1">
            <a:extLst>
              <a:ext uri="{FF2B5EF4-FFF2-40B4-BE49-F238E27FC236}">
                <a16:creationId xmlns:a16="http://schemas.microsoft.com/office/drawing/2014/main" id="{F782D476-7390-B6DD-AD29-AD99811190EB}"/>
              </a:ext>
            </a:extLst>
          </p:cNvPr>
          <p:cNvSpPr/>
          <p:nvPr/>
        </p:nvSpPr>
        <p:spPr>
          <a:xfrm>
            <a:off x="9031752" y="1225652"/>
            <a:ext cx="2653259" cy="21585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GB" sz="2000" b="1" dirty="0" err="1">
                <a:solidFill>
                  <a:schemeClr val="bg2"/>
                </a:solidFill>
                <a:latin typeface="Calibri" panose="020F0502020204030204" pitchFamily="34" charset="0"/>
                <a:ea typeface="Calibri" panose="020F0502020204030204" pitchFamily="34" charset="0"/>
                <a:cs typeface="Calibri" panose="020F0502020204030204" pitchFamily="34" charset="0"/>
              </a:rPr>
              <a:t>Atividade</a:t>
            </a:r>
            <a:r>
              <a:rPr lang="en-GB" sz="2000" b="1" dirty="0">
                <a:solidFill>
                  <a:schemeClr val="bg2"/>
                </a:solidFill>
                <a:latin typeface="Calibri" panose="020F0502020204030204" pitchFamily="34" charset="0"/>
                <a:ea typeface="Calibri" panose="020F0502020204030204" pitchFamily="34" charset="0"/>
                <a:cs typeface="Calibri" panose="020F0502020204030204" pitchFamily="34" charset="0"/>
              </a:rPr>
              <a:t> – Role Play</a:t>
            </a:r>
            <a:endParaRPr lang="en-GB" sz="2000" b="1" dirty="0">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7" name="Ovale 1">
            <a:extLst>
              <a:ext uri="{FF2B5EF4-FFF2-40B4-BE49-F238E27FC236}">
                <a16:creationId xmlns:a16="http://schemas.microsoft.com/office/drawing/2014/main" id="{9C2E76BB-E320-502C-7C59-5F58AC63C5A1}"/>
              </a:ext>
            </a:extLst>
          </p:cNvPr>
          <p:cNvSpPr/>
          <p:nvPr/>
        </p:nvSpPr>
        <p:spPr>
          <a:xfrm>
            <a:off x="2417922" y="4339185"/>
            <a:ext cx="2653259" cy="21585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GB" sz="2000" b="1" dirty="0" err="1">
                <a:solidFill>
                  <a:schemeClr val="bg1"/>
                </a:solidFill>
                <a:latin typeface="Calibri" panose="020F0502020204030204" pitchFamily="34" charset="0"/>
                <a:ea typeface="Calibri" panose="020F0502020204030204" pitchFamily="34" charset="0"/>
                <a:cs typeface="Calibri" panose="020F0502020204030204" pitchFamily="34" charset="0"/>
              </a:rPr>
              <a:t>Atividade</a:t>
            </a:r>
            <a:r>
              <a:rPr lang="en-GB" sz="2000" b="1" dirty="0">
                <a:solidFill>
                  <a:schemeClr val="bg1"/>
                </a:solidFill>
                <a:latin typeface="Calibri" panose="020F0502020204030204" pitchFamily="34" charset="0"/>
                <a:ea typeface="Calibri" panose="020F0502020204030204" pitchFamily="34" charset="0"/>
                <a:cs typeface="Calibri" panose="020F0502020204030204" pitchFamily="34" charset="0"/>
              </a:rPr>
              <a:t> – </a:t>
            </a:r>
            <a:r>
              <a:rPr lang="en-GB" sz="2000" b="1" dirty="0" err="1">
                <a:solidFill>
                  <a:schemeClr val="bg1"/>
                </a:solidFill>
                <a:latin typeface="Calibri" panose="020F0502020204030204" pitchFamily="34" charset="0"/>
                <a:ea typeface="Calibri" panose="020F0502020204030204" pitchFamily="34" charset="0"/>
                <a:cs typeface="Calibri" panose="020F0502020204030204" pitchFamily="34" charset="0"/>
              </a:rPr>
              <a:t>Discutir</a:t>
            </a:r>
            <a:r>
              <a:rPr lang="en-GB" sz="20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GB" sz="2000" b="1" dirty="0" err="1">
                <a:solidFill>
                  <a:schemeClr val="bg1"/>
                </a:solidFill>
                <a:latin typeface="Calibri" panose="020F0502020204030204" pitchFamily="34" charset="0"/>
                <a:ea typeface="Calibri" panose="020F0502020204030204" pitchFamily="34" charset="0"/>
                <a:cs typeface="Calibri" panose="020F0502020204030204" pitchFamily="34" charset="0"/>
              </a:rPr>
              <a:t>sobre</a:t>
            </a:r>
            <a:r>
              <a:rPr lang="en-GB" sz="2000" b="1" dirty="0">
                <a:solidFill>
                  <a:schemeClr val="bg1"/>
                </a:solidFill>
                <a:latin typeface="Calibri" panose="020F0502020204030204" pitchFamily="34" charset="0"/>
                <a:ea typeface="Calibri" panose="020F0502020204030204" pitchFamily="34" charset="0"/>
                <a:cs typeface="Calibri" panose="020F0502020204030204" pitchFamily="34" charset="0"/>
              </a:rPr>
              <a:t> o </a:t>
            </a:r>
            <a:r>
              <a:rPr lang="en-GB" sz="2000" b="1" dirty="0" err="1">
                <a:solidFill>
                  <a:schemeClr val="bg1"/>
                </a:solidFill>
                <a:latin typeface="Calibri" panose="020F0502020204030204" pitchFamily="34" charset="0"/>
                <a:ea typeface="Calibri" panose="020F0502020204030204" pitchFamily="34" charset="0"/>
                <a:cs typeface="Calibri" panose="020F0502020204030204" pitchFamily="34" charset="0"/>
              </a:rPr>
              <a:t>dinheiro</a:t>
            </a:r>
            <a:endParaRPr lang="en-GB" sz="20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8" name="Freccia a destra 2">
            <a:extLst>
              <a:ext uri="{FF2B5EF4-FFF2-40B4-BE49-F238E27FC236}">
                <a16:creationId xmlns:a16="http://schemas.microsoft.com/office/drawing/2014/main" id="{74192749-95ED-43B9-3322-3E5EE222317A}"/>
              </a:ext>
            </a:extLst>
          </p:cNvPr>
          <p:cNvSpPr/>
          <p:nvPr/>
        </p:nvSpPr>
        <p:spPr>
          <a:xfrm>
            <a:off x="8311658" y="2297593"/>
            <a:ext cx="628015" cy="134620"/>
          </a:xfrm>
          <a:prstGeom prs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9" name="Freccia a destra 2">
            <a:extLst>
              <a:ext uri="{FF2B5EF4-FFF2-40B4-BE49-F238E27FC236}">
                <a16:creationId xmlns:a16="http://schemas.microsoft.com/office/drawing/2014/main" id="{A4A56CE3-4980-BCAF-59A3-BC301BEC8D1B}"/>
              </a:ext>
            </a:extLst>
          </p:cNvPr>
          <p:cNvSpPr/>
          <p:nvPr/>
        </p:nvSpPr>
        <p:spPr>
          <a:xfrm rot="7963522">
            <a:off x="11850651" y="4556669"/>
            <a:ext cx="628015" cy="134620"/>
          </a:xfrm>
          <a:prstGeom prs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0" name="Freccia a destra 2">
            <a:extLst>
              <a:ext uri="{FF2B5EF4-FFF2-40B4-BE49-F238E27FC236}">
                <a16:creationId xmlns:a16="http://schemas.microsoft.com/office/drawing/2014/main" id="{4EF23947-EEAC-9D30-BB31-90476642EDD7}"/>
              </a:ext>
            </a:extLst>
          </p:cNvPr>
          <p:cNvSpPr/>
          <p:nvPr/>
        </p:nvSpPr>
        <p:spPr>
          <a:xfrm rot="3139517">
            <a:off x="11794606" y="2593660"/>
            <a:ext cx="628015" cy="101734"/>
          </a:xfrm>
          <a:prstGeom prs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1" name="Freccia a destra 2">
            <a:extLst>
              <a:ext uri="{FF2B5EF4-FFF2-40B4-BE49-F238E27FC236}">
                <a16:creationId xmlns:a16="http://schemas.microsoft.com/office/drawing/2014/main" id="{AF7448CD-11CD-332A-E16C-B4328DEB9023}"/>
              </a:ext>
            </a:extLst>
          </p:cNvPr>
          <p:cNvSpPr/>
          <p:nvPr/>
        </p:nvSpPr>
        <p:spPr>
          <a:xfrm rot="10800000">
            <a:off x="5090779" y="5401476"/>
            <a:ext cx="628015" cy="134620"/>
          </a:xfrm>
          <a:prstGeom prs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2" name="Freccia a destra 2">
            <a:extLst>
              <a:ext uri="{FF2B5EF4-FFF2-40B4-BE49-F238E27FC236}">
                <a16:creationId xmlns:a16="http://schemas.microsoft.com/office/drawing/2014/main" id="{ACA3005B-1D65-F283-67D0-476E882328C7}"/>
              </a:ext>
            </a:extLst>
          </p:cNvPr>
          <p:cNvSpPr/>
          <p:nvPr/>
        </p:nvSpPr>
        <p:spPr>
          <a:xfrm rot="10800000">
            <a:off x="8501629" y="5401476"/>
            <a:ext cx="628015" cy="134620"/>
          </a:xfrm>
          <a:prstGeom prs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3" name="Freccia a destra 2">
            <a:extLst>
              <a:ext uri="{FF2B5EF4-FFF2-40B4-BE49-F238E27FC236}">
                <a16:creationId xmlns:a16="http://schemas.microsoft.com/office/drawing/2014/main" id="{F60A2E66-F491-EDCA-2A93-D48074EB782C}"/>
              </a:ext>
            </a:extLst>
          </p:cNvPr>
          <p:cNvSpPr/>
          <p:nvPr/>
        </p:nvSpPr>
        <p:spPr>
          <a:xfrm rot="13705042">
            <a:off x="1706434" y="5021759"/>
            <a:ext cx="628015" cy="134620"/>
          </a:xfrm>
          <a:prstGeom prs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4" name="Casella di testo 2">
            <a:extLst>
              <a:ext uri="{FF2B5EF4-FFF2-40B4-BE49-F238E27FC236}">
                <a16:creationId xmlns:a16="http://schemas.microsoft.com/office/drawing/2014/main" id="{911D3A04-E666-90C4-53DD-27649B096F2B}"/>
              </a:ext>
            </a:extLst>
          </p:cNvPr>
          <p:cNvSpPr txBox="1">
            <a:spLocks noChangeArrowheads="1"/>
          </p:cNvSpPr>
          <p:nvPr/>
        </p:nvSpPr>
        <p:spPr bwMode="auto">
          <a:xfrm>
            <a:off x="10254691" y="3617400"/>
            <a:ext cx="1647471" cy="72178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600"/>
              </a:spcAft>
            </a:pPr>
            <a:r>
              <a:rPr lang="en-US" sz="1800" b="1" dirty="0" err="1">
                <a:solidFill>
                  <a:srgbClr val="0A9A8F"/>
                </a:solidFill>
                <a:latin typeface="Calibri" panose="020F0502020204030204" pitchFamily="34" charset="0"/>
                <a:ea typeface="Calibri" panose="020F0502020204030204" pitchFamily="34" charset="0"/>
              </a:rPr>
              <a:t>Pausa</a:t>
            </a:r>
            <a:r>
              <a:rPr lang="en-US" sz="1800" b="1" dirty="0">
                <a:solidFill>
                  <a:srgbClr val="0A9A8F"/>
                </a:solidFill>
                <a:latin typeface="Calibri" panose="020F0502020204030204" pitchFamily="34" charset="0"/>
                <a:ea typeface="Calibri" panose="020F0502020204030204" pitchFamily="34" charset="0"/>
              </a:rPr>
              <a:t> </a:t>
            </a:r>
            <a:r>
              <a:rPr lang="en-US" sz="1800" b="1" dirty="0">
                <a:solidFill>
                  <a:srgbClr val="0A9A8F"/>
                </a:solidFill>
                <a:effectLst/>
                <a:latin typeface="Calibri" panose="020F0502020204030204" pitchFamily="34" charset="0"/>
                <a:ea typeface="Calibri" panose="020F0502020204030204" pitchFamily="34" charset="0"/>
              </a:rPr>
              <a:t>– 10 min</a:t>
            </a:r>
            <a:r>
              <a:rPr lang="en-US" sz="800" dirty="0">
                <a:solidFill>
                  <a:srgbClr val="0A9A8F"/>
                </a:solidFill>
                <a:effectLst/>
                <a:latin typeface="Calibri" panose="020F0502020204030204" pitchFamily="34" charset="0"/>
                <a:ea typeface="Calibri" panose="020F0502020204030204" pitchFamily="34" charset="0"/>
              </a:rPr>
              <a:t>.</a:t>
            </a:r>
            <a:endParaRPr lang="en-GB" sz="1200" dirty="0">
              <a:solidFill>
                <a:srgbClr val="374856"/>
              </a:solidFill>
              <a:effectLst/>
              <a:latin typeface="Calibri" panose="020F0502020204030204" pitchFamily="34" charset="0"/>
              <a:ea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3EB3D1-229C-0A04-6930-1D291792CD90}"/>
              </a:ext>
            </a:extLst>
          </p:cNvPr>
          <p:cNvSpPr>
            <a:spLocks noGrp="1"/>
          </p:cNvSpPr>
          <p:nvPr>
            <p:ph sz="quarter" idx="11"/>
          </p:nvPr>
        </p:nvSpPr>
        <p:spPr>
          <a:xfrm>
            <a:off x="498523" y="3217910"/>
            <a:ext cx="12331402" cy="3694758"/>
          </a:xfrm>
        </p:spPr>
        <p:txBody>
          <a:bodyPr/>
          <a:lstStyle/>
          <a:p>
            <a:pPr algn="l"/>
            <a:r>
              <a:rPr lang="pt-PT" sz="3600" dirty="0"/>
              <a:t>Escreva ou desenhe como se sente quando ouve a palavra "DINHEIRO" ou pensa nisso.
</a:t>
            </a:r>
            <a:endParaRPr lang="en-GB" sz="3600" dirty="0"/>
          </a:p>
        </p:txBody>
      </p:sp>
      <p:sp>
        <p:nvSpPr>
          <p:cNvPr id="3" name="Title 2">
            <a:extLst>
              <a:ext uri="{FF2B5EF4-FFF2-40B4-BE49-F238E27FC236}">
                <a16:creationId xmlns:a16="http://schemas.microsoft.com/office/drawing/2014/main" id="{EA4E1A1B-0DFD-8DB5-CDDF-323ABCDD5F87}"/>
              </a:ext>
            </a:extLst>
          </p:cNvPr>
          <p:cNvSpPr>
            <a:spLocks noGrp="1"/>
          </p:cNvSpPr>
          <p:nvPr>
            <p:ph type="title"/>
          </p:nvPr>
        </p:nvSpPr>
        <p:spPr>
          <a:xfrm>
            <a:off x="499925" y="372635"/>
            <a:ext cx="12330000" cy="1168189"/>
          </a:xfrm>
        </p:spPr>
        <p:txBody>
          <a:bodyPr>
            <a:normAutofit/>
          </a:bodyPr>
          <a:lstStyle/>
          <a:p>
            <a:r>
              <a:rPr lang="pt-PT" dirty="0"/>
              <a:t>Gestão de Emoções Associadas ao Dinheiro </a:t>
            </a:r>
            <a:br>
              <a:rPr lang="en-IE" dirty="0"/>
            </a:br>
            <a:r>
              <a:rPr lang="en-GB" dirty="0" err="1"/>
              <a:t>Atividade</a:t>
            </a:r>
            <a:r>
              <a:rPr lang="en-GB" dirty="0"/>
              <a:t> </a:t>
            </a:r>
            <a:r>
              <a:rPr lang="en-GB" dirty="0" err="1"/>
              <a:t>quebra-gelo</a:t>
            </a:r>
            <a:r>
              <a:rPr lang="en-GB" dirty="0"/>
              <a:t>:</a:t>
            </a:r>
          </a:p>
        </p:txBody>
      </p:sp>
      <p:sp>
        <p:nvSpPr>
          <p:cNvPr id="4" name="Text Placeholder 3">
            <a:extLst>
              <a:ext uri="{FF2B5EF4-FFF2-40B4-BE49-F238E27FC236}">
                <a16:creationId xmlns:a16="http://schemas.microsoft.com/office/drawing/2014/main" id="{1C5A7852-9536-92C5-1257-F21304C05B10}"/>
              </a:ext>
            </a:extLst>
          </p:cNvPr>
          <p:cNvSpPr>
            <a:spLocks noGrp="1"/>
          </p:cNvSpPr>
          <p:nvPr>
            <p:ph type="body" sz="quarter" idx="12"/>
          </p:nvPr>
        </p:nvSpPr>
        <p:spPr>
          <a:xfrm>
            <a:off x="498384" y="1540825"/>
            <a:ext cx="12331541" cy="1253111"/>
          </a:xfrm>
        </p:spPr>
        <p:txBody>
          <a:bodyPr/>
          <a:lstStyle/>
          <a:p>
            <a:r>
              <a:rPr lang="en-GB" i="0" dirty="0" err="1"/>
              <a:t>Atividade</a:t>
            </a:r>
            <a:r>
              <a:rPr lang="en-GB" i="0" dirty="0"/>
              <a:t> M4.1</a:t>
            </a:r>
          </a:p>
          <a:p>
            <a:r>
              <a:rPr lang="en-GB" i="0" dirty="0"/>
              <a:t>Como se sente em </a:t>
            </a:r>
            <a:r>
              <a:rPr lang="en-GB" i="0" dirty="0" err="1"/>
              <a:t>relação</a:t>
            </a:r>
            <a:r>
              <a:rPr lang="en-GB" i="0" dirty="0"/>
              <a:t> </a:t>
            </a:r>
            <a:r>
              <a:rPr lang="en-GB" i="0" dirty="0" err="1"/>
              <a:t>ao</a:t>
            </a:r>
            <a:r>
              <a:rPr lang="en-GB" i="0" dirty="0"/>
              <a:t> </a:t>
            </a:r>
            <a:r>
              <a:rPr lang="en-GB" i="0" dirty="0" err="1"/>
              <a:t>dinheiro</a:t>
            </a:r>
            <a:r>
              <a:rPr lang="en-GB" i="0" dirty="0"/>
              <a:t>?</a:t>
            </a:r>
          </a:p>
        </p:txBody>
      </p:sp>
      <p:pic>
        <p:nvPicPr>
          <p:cNvPr id="11" name="Picture 10" descr="Shape, circle&#10;&#10;Description automatically generated">
            <a:extLst>
              <a:ext uri="{FF2B5EF4-FFF2-40B4-BE49-F238E27FC236}">
                <a16:creationId xmlns:a16="http://schemas.microsoft.com/office/drawing/2014/main" id="{4ED7107B-D46F-AE59-B15D-849EA0DD22DF}"/>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886883" y="4016190"/>
            <a:ext cx="3106759" cy="2337351"/>
          </a:xfrm>
          <a:prstGeom prst="rect">
            <a:avLst/>
          </a:prstGeom>
        </p:spPr>
      </p:pic>
    </p:spTree>
    <p:extLst>
      <p:ext uri="{BB962C8B-B14F-4D97-AF65-F5344CB8AC3E}">
        <p14:creationId xmlns:p14="http://schemas.microsoft.com/office/powerpoint/2010/main" val="3248294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A03D9B-D5D9-44CC-8D63-35C636661C66}"/>
              </a:ext>
            </a:extLst>
          </p:cNvPr>
          <p:cNvSpPr>
            <a:spLocks noGrp="1"/>
          </p:cNvSpPr>
          <p:nvPr>
            <p:ph sz="quarter" idx="11"/>
          </p:nvPr>
        </p:nvSpPr>
        <p:spPr>
          <a:xfrm>
            <a:off x="500064" y="1984375"/>
            <a:ext cx="12330000" cy="5129444"/>
          </a:xfrm>
        </p:spPr>
        <p:txBody>
          <a:bodyPr/>
          <a:lstStyle/>
          <a:p>
            <a:pPr marL="342900" indent="-342900" algn="l">
              <a:buFont typeface="Arial" panose="020B0604020202020204" pitchFamily="34" charset="0"/>
              <a:buChar char="•"/>
            </a:pPr>
            <a:r>
              <a:rPr lang="pt-PT" dirty="0"/>
              <a:t>Embora não exista uma definição de "um" para o termo emoções, podem ser consideradas um elemento central na psicologia humana. 
As emoções desempenham um papel importante na forma como vivemos as nossas vidas, pois tendemos a tomar decisões baseadas no que sentimos. </a:t>
            </a:r>
            <a:endParaRPr lang="en-IE" dirty="0"/>
          </a:p>
          <a:p>
            <a:pPr marL="342900" indent="-342900" algn="l">
              <a:buFont typeface="Arial" panose="020B0604020202020204" pitchFamily="34" charset="0"/>
              <a:buChar char="•"/>
            </a:pPr>
            <a:r>
              <a:rPr lang="pt-PT" dirty="0"/>
              <a:t>Na década de 1970, o psicólogo Paul </a:t>
            </a:r>
            <a:r>
              <a:rPr lang="pt-PT" dirty="0" err="1"/>
              <a:t>Eckman</a:t>
            </a:r>
            <a:r>
              <a:rPr lang="pt-PT" dirty="0"/>
              <a:t> sugeriu 6 emoções básicas:</a:t>
            </a:r>
            <a:endParaRPr lang="en-IE" dirty="0"/>
          </a:p>
          <a:p>
            <a:pPr marL="1207291" lvl="1" indent="-457200">
              <a:buFont typeface="+mj-lt"/>
              <a:buAutoNum type="arabicPeriod"/>
            </a:pPr>
            <a:r>
              <a:rPr lang="en-IE" b="1" dirty="0" err="1"/>
              <a:t>Medo</a:t>
            </a:r>
            <a:r>
              <a:rPr lang="en-IE" b="1" dirty="0"/>
              <a:t>
</a:t>
            </a:r>
            <a:r>
              <a:rPr lang="en-IE" b="1" dirty="0" err="1"/>
              <a:t>Nojo</a:t>
            </a:r>
            <a:r>
              <a:rPr lang="en-IE" b="1" dirty="0"/>
              <a:t> </a:t>
            </a:r>
          </a:p>
          <a:p>
            <a:pPr marL="1207291" lvl="1" indent="-457200">
              <a:buFont typeface="+mj-lt"/>
              <a:buAutoNum type="arabicPeriod"/>
            </a:pPr>
            <a:r>
              <a:rPr lang="en-IE" b="1" dirty="0" err="1"/>
              <a:t>Raiva</a:t>
            </a:r>
            <a:r>
              <a:rPr lang="en-IE" b="1" dirty="0"/>
              <a:t> </a:t>
            </a:r>
          </a:p>
          <a:p>
            <a:pPr marL="1207291" lvl="1" indent="-457200">
              <a:buFont typeface="+mj-lt"/>
              <a:buAutoNum type="arabicPeriod"/>
            </a:pPr>
            <a:r>
              <a:rPr lang="en-IE" b="1" dirty="0" err="1"/>
              <a:t>Surpresa</a:t>
            </a:r>
            <a:r>
              <a:rPr lang="en-IE" b="1" dirty="0"/>
              <a:t> </a:t>
            </a:r>
          </a:p>
          <a:p>
            <a:pPr marL="1207291" lvl="1" indent="-457200">
              <a:buFont typeface="+mj-lt"/>
              <a:buAutoNum type="arabicPeriod"/>
            </a:pPr>
            <a:r>
              <a:rPr lang="en-IE" b="1" dirty="0" err="1"/>
              <a:t>Felicidade</a:t>
            </a:r>
            <a:r>
              <a:rPr lang="en-IE" b="1" dirty="0"/>
              <a:t> </a:t>
            </a:r>
          </a:p>
          <a:p>
            <a:pPr marL="1207291" lvl="1" indent="-457200">
              <a:buFont typeface="+mj-lt"/>
              <a:buAutoNum type="arabicPeriod"/>
            </a:pPr>
            <a:r>
              <a:rPr lang="en-IE" b="1" dirty="0"/>
              <a:t>Tristeza</a:t>
            </a:r>
          </a:p>
          <a:p>
            <a:pPr marL="342900" indent="-342900" algn="l">
              <a:buFont typeface="Arial" panose="020B0604020202020204" pitchFamily="34" charset="0"/>
              <a:buChar char="•"/>
            </a:pPr>
            <a:r>
              <a:rPr lang="pt-PT" dirty="0"/>
              <a:t>A 'Roda das Emoções' foi introduzida na década de 1980 para demonstrar como as nossas emoções podem ser misturadas para criar mais emoções. </a:t>
            </a:r>
            <a:endParaRPr lang="en-IE" i="1" dirty="0"/>
          </a:p>
          <a:p>
            <a:r>
              <a:rPr lang="en-IE" i="1" dirty="0"/>
              <a:t> </a:t>
            </a:r>
          </a:p>
          <a:p>
            <a:endParaRPr lang="en-IE" i="1" dirty="0"/>
          </a:p>
          <a:p>
            <a:endParaRPr lang="en-IE" i="1" dirty="0"/>
          </a:p>
        </p:txBody>
      </p:sp>
      <p:sp>
        <p:nvSpPr>
          <p:cNvPr id="3" name="Title 2">
            <a:extLst>
              <a:ext uri="{FF2B5EF4-FFF2-40B4-BE49-F238E27FC236}">
                <a16:creationId xmlns:a16="http://schemas.microsoft.com/office/drawing/2014/main" id="{F03C25BE-1D66-456E-9FDB-316B20D5A121}"/>
              </a:ext>
            </a:extLst>
          </p:cNvPr>
          <p:cNvSpPr>
            <a:spLocks noGrp="1"/>
          </p:cNvSpPr>
          <p:nvPr>
            <p:ph type="title"/>
          </p:nvPr>
        </p:nvSpPr>
        <p:spPr/>
        <p:txBody>
          <a:bodyPr>
            <a:normAutofit/>
          </a:bodyPr>
          <a:lstStyle/>
          <a:p>
            <a:r>
              <a:rPr lang="pt-PT" dirty="0"/>
              <a:t>Gestão de Emoções Associadas ao Dinheiro </a:t>
            </a:r>
            <a:endParaRPr lang="en-IE" dirty="0"/>
          </a:p>
        </p:txBody>
      </p:sp>
      <p:sp>
        <p:nvSpPr>
          <p:cNvPr id="4" name="Text Placeholder 3">
            <a:extLst>
              <a:ext uri="{FF2B5EF4-FFF2-40B4-BE49-F238E27FC236}">
                <a16:creationId xmlns:a16="http://schemas.microsoft.com/office/drawing/2014/main" id="{0D3B8800-4B3B-4D64-B659-3B95DE162D0C}"/>
              </a:ext>
            </a:extLst>
          </p:cNvPr>
          <p:cNvSpPr>
            <a:spLocks noGrp="1"/>
          </p:cNvSpPr>
          <p:nvPr>
            <p:ph type="body" sz="quarter" idx="12"/>
          </p:nvPr>
        </p:nvSpPr>
        <p:spPr/>
        <p:txBody>
          <a:bodyPr/>
          <a:lstStyle/>
          <a:p>
            <a:r>
              <a:rPr lang="en-IE" i="0" dirty="0"/>
              <a:t>O que </a:t>
            </a:r>
            <a:r>
              <a:rPr lang="en-IE" i="0" dirty="0" err="1"/>
              <a:t>são</a:t>
            </a:r>
            <a:r>
              <a:rPr lang="en-IE" i="0" dirty="0"/>
              <a:t> </a:t>
            </a:r>
            <a:r>
              <a:rPr lang="en-IE" i="0" dirty="0" err="1"/>
              <a:t>emoções</a:t>
            </a:r>
            <a:r>
              <a:rPr lang="en-IE" i="0" dirty="0"/>
              <a:t>? </a:t>
            </a:r>
          </a:p>
        </p:txBody>
      </p:sp>
    </p:spTree>
    <p:extLst>
      <p:ext uri="{BB962C8B-B14F-4D97-AF65-F5344CB8AC3E}">
        <p14:creationId xmlns:p14="http://schemas.microsoft.com/office/powerpoint/2010/main" val="801710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3A4A354-C2C9-2798-49A9-B4D81358EAA8}"/>
              </a:ext>
            </a:extLst>
          </p:cNvPr>
          <p:cNvSpPr>
            <a:spLocks noGrp="1"/>
          </p:cNvSpPr>
          <p:nvPr>
            <p:ph sz="quarter" idx="11"/>
          </p:nvPr>
        </p:nvSpPr>
        <p:spPr>
          <a:xfrm>
            <a:off x="500203" y="2806284"/>
            <a:ext cx="12331402" cy="4362138"/>
          </a:xfrm>
        </p:spPr>
        <p:txBody>
          <a:bodyPr/>
          <a:lstStyle/>
          <a:p>
            <a:pPr marL="457200" indent="-457200" algn="l">
              <a:buFont typeface="+mj-lt"/>
              <a:buAutoNum type="arabicPeriod"/>
            </a:pPr>
            <a:r>
              <a:rPr lang="pt-PT" sz="2800" dirty="0">
                <a:latin typeface="+mn-lt"/>
              </a:rPr>
              <a:t>Olhe para a atividade "roda de emoções" e preencha estas palavras nas secções centrais:</a:t>
            </a:r>
            <a:endParaRPr lang="en-GB" sz="2800" dirty="0">
              <a:latin typeface="+mn-lt"/>
            </a:endParaRPr>
          </a:p>
          <a:p>
            <a:pPr marL="1207291" lvl="1" indent="-457200"/>
            <a:r>
              <a:rPr lang="en-IE" dirty="0" err="1"/>
              <a:t>Medo</a:t>
            </a:r>
            <a:r>
              <a:rPr lang="en-IE" dirty="0"/>
              <a:t>
</a:t>
            </a:r>
            <a:r>
              <a:rPr lang="en-IE" dirty="0" err="1"/>
              <a:t>Feliz</a:t>
            </a:r>
            <a:r>
              <a:rPr lang="en-IE" dirty="0"/>
              <a:t> 
</a:t>
            </a:r>
            <a:r>
              <a:rPr lang="en-IE" dirty="0" err="1"/>
              <a:t>Louco</a:t>
            </a:r>
            <a:r>
              <a:rPr lang="en-IE" dirty="0"/>
              <a:t> </a:t>
            </a:r>
          </a:p>
          <a:p>
            <a:pPr marL="1207291" lvl="1" indent="-457200"/>
            <a:r>
              <a:rPr lang="en-IE" dirty="0"/>
              <a:t>Triste 
</a:t>
            </a:r>
            <a:r>
              <a:rPr lang="en-IE" dirty="0" err="1"/>
              <a:t>Calma</a:t>
            </a:r>
            <a:r>
              <a:rPr lang="en-IE" dirty="0"/>
              <a:t> 
</a:t>
            </a:r>
            <a:r>
              <a:rPr lang="en-IE" dirty="0" err="1"/>
              <a:t>Força</a:t>
            </a:r>
            <a:endParaRPr lang="en-IE" dirty="0"/>
          </a:p>
          <a:p>
            <a:pPr marL="514350" indent="-514350" algn="l">
              <a:buFont typeface="+mj-lt"/>
              <a:buAutoNum type="arabicPeriod"/>
            </a:pPr>
            <a:r>
              <a:rPr lang="pt-PT" sz="2800" dirty="0">
                <a:solidFill>
                  <a:schemeClr val="accent4">
                    <a:lumMod val="50000"/>
                  </a:schemeClr>
                </a:solidFill>
              </a:rPr>
              <a:t>Escreva algumas emoções adicionais relacionadas com o círculo interno no círculo exterior circundante.</a:t>
            </a:r>
            <a:endParaRPr lang="en-GB" dirty="0"/>
          </a:p>
        </p:txBody>
      </p:sp>
      <p:sp>
        <p:nvSpPr>
          <p:cNvPr id="3" name="Title 2">
            <a:extLst>
              <a:ext uri="{FF2B5EF4-FFF2-40B4-BE49-F238E27FC236}">
                <a16:creationId xmlns:a16="http://schemas.microsoft.com/office/drawing/2014/main" id="{1273ADE5-2B21-EC31-6738-ACB4A97E6193}"/>
              </a:ext>
            </a:extLst>
          </p:cNvPr>
          <p:cNvSpPr>
            <a:spLocks noGrp="1"/>
          </p:cNvSpPr>
          <p:nvPr>
            <p:ph type="title"/>
          </p:nvPr>
        </p:nvSpPr>
        <p:spPr/>
        <p:txBody>
          <a:bodyPr>
            <a:normAutofit/>
          </a:bodyPr>
          <a:lstStyle/>
          <a:p>
            <a:r>
              <a:rPr lang="pt-PT" dirty="0"/>
              <a:t>Gestão de Emoções Associadas ao Dinheiro </a:t>
            </a:r>
            <a:endParaRPr lang="en-GB" dirty="0"/>
          </a:p>
        </p:txBody>
      </p:sp>
      <p:sp>
        <p:nvSpPr>
          <p:cNvPr id="4" name="Text Placeholder 3">
            <a:extLst>
              <a:ext uri="{FF2B5EF4-FFF2-40B4-BE49-F238E27FC236}">
                <a16:creationId xmlns:a16="http://schemas.microsoft.com/office/drawing/2014/main" id="{74C1CF85-609C-9ED5-BBFB-7B444C511F23}"/>
              </a:ext>
            </a:extLst>
          </p:cNvPr>
          <p:cNvSpPr>
            <a:spLocks noGrp="1"/>
          </p:cNvSpPr>
          <p:nvPr>
            <p:ph type="body" sz="quarter" idx="12"/>
          </p:nvPr>
        </p:nvSpPr>
        <p:spPr>
          <a:xfrm>
            <a:off x="500064" y="1289538"/>
            <a:ext cx="12331541" cy="958987"/>
          </a:xfrm>
        </p:spPr>
        <p:txBody>
          <a:bodyPr/>
          <a:lstStyle/>
          <a:p>
            <a:endParaRPr lang="en-IE" i="0" dirty="0"/>
          </a:p>
          <a:p>
            <a:endParaRPr lang="en-IE" i="0" dirty="0"/>
          </a:p>
          <a:p>
            <a:r>
              <a:rPr lang="en-IE" i="0" dirty="0" err="1"/>
              <a:t>Atividade</a:t>
            </a:r>
            <a:r>
              <a:rPr lang="en-IE" i="0" dirty="0"/>
              <a:t> M4.2</a:t>
            </a:r>
          </a:p>
          <a:p>
            <a:r>
              <a:rPr lang="en-IE" i="0" dirty="0"/>
              <a:t>O que </a:t>
            </a:r>
            <a:r>
              <a:rPr lang="en-IE" i="0" dirty="0" err="1"/>
              <a:t>são</a:t>
            </a:r>
            <a:r>
              <a:rPr lang="en-IE" i="0" dirty="0"/>
              <a:t> </a:t>
            </a:r>
            <a:r>
              <a:rPr lang="en-IE" i="0" dirty="0" err="1"/>
              <a:t>emoções</a:t>
            </a:r>
            <a:r>
              <a:rPr lang="pt-PT" i="0" dirty="0"/>
              <a:t>?   As opiniões sobre as palavras são diferentes...</a:t>
            </a:r>
            <a:endParaRPr lang="en-IE" i="0" dirty="0"/>
          </a:p>
          <a:p>
            <a:endParaRPr lang="en-IE" i="0" dirty="0"/>
          </a:p>
          <a:p>
            <a:endParaRPr lang="en-GB" dirty="0"/>
          </a:p>
        </p:txBody>
      </p:sp>
    </p:spTree>
    <p:extLst>
      <p:ext uri="{BB962C8B-B14F-4D97-AF65-F5344CB8AC3E}">
        <p14:creationId xmlns:p14="http://schemas.microsoft.com/office/powerpoint/2010/main" val="3180749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3C25BE-1D66-456E-9FDB-316B20D5A121}"/>
              </a:ext>
            </a:extLst>
          </p:cNvPr>
          <p:cNvSpPr>
            <a:spLocks noGrp="1"/>
          </p:cNvSpPr>
          <p:nvPr>
            <p:ph type="title"/>
          </p:nvPr>
        </p:nvSpPr>
        <p:spPr>
          <a:xfrm>
            <a:off x="345104" y="610226"/>
            <a:ext cx="4625482" cy="1428436"/>
          </a:xfrm>
        </p:spPr>
        <p:txBody>
          <a:bodyPr>
            <a:normAutofit/>
          </a:bodyPr>
          <a:lstStyle/>
          <a:p>
            <a:r>
              <a:rPr lang="pt-PT" dirty="0"/>
              <a:t>Gestão de Emoções Associadas ao Dinheiro </a:t>
            </a:r>
            <a:endParaRPr lang="en-IE" dirty="0"/>
          </a:p>
        </p:txBody>
      </p:sp>
      <p:sp>
        <p:nvSpPr>
          <p:cNvPr id="4" name="Text Placeholder 3">
            <a:extLst>
              <a:ext uri="{FF2B5EF4-FFF2-40B4-BE49-F238E27FC236}">
                <a16:creationId xmlns:a16="http://schemas.microsoft.com/office/drawing/2014/main" id="{0D3B8800-4B3B-4D64-B659-3B95DE162D0C}"/>
              </a:ext>
            </a:extLst>
          </p:cNvPr>
          <p:cNvSpPr>
            <a:spLocks noGrp="1"/>
          </p:cNvSpPr>
          <p:nvPr>
            <p:ph type="body" sz="quarter" idx="12"/>
          </p:nvPr>
        </p:nvSpPr>
        <p:spPr>
          <a:xfrm>
            <a:off x="345103" y="2578308"/>
            <a:ext cx="3792181" cy="4050779"/>
          </a:xfrm>
        </p:spPr>
        <p:txBody>
          <a:bodyPr/>
          <a:lstStyle/>
          <a:p>
            <a:pPr algn="l"/>
            <a:r>
              <a:rPr lang="en-IE" i="0" dirty="0"/>
              <a:t> A </a:t>
            </a:r>
            <a:r>
              <a:rPr lang="en-IE" i="0" dirty="0" err="1"/>
              <a:t>Roda</a:t>
            </a:r>
            <a:r>
              <a:rPr lang="en-IE" i="0" dirty="0"/>
              <a:t> das </a:t>
            </a:r>
            <a:r>
              <a:rPr lang="en-IE" i="0" dirty="0" err="1"/>
              <a:t>Emoções</a:t>
            </a:r>
            <a:endParaRPr lang="en-IE" i="0" dirty="0"/>
          </a:p>
          <a:p>
            <a:pPr algn="l"/>
            <a:endParaRPr lang="en-IE" i="0" dirty="0"/>
          </a:p>
          <a:p>
            <a:pPr marL="457200" indent="-457200" algn="l">
              <a:buFont typeface="+mj-lt"/>
              <a:buAutoNum type="arabicPeriod"/>
            </a:pPr>
            <a:r>
              <a:rPr lang="en-IE" i="0" dirty="0"/>
              <a:t>  </a:t>
            </a:r>
            <a:r>
              <a:rPr lang="en-IE" i="0" dirty="0" err="1"/>
              <a:t>Quais</a:t>
            </a:r>
            <a:r>
              <a:rPr lang="en-IE" i="0" dirty="0"/>
              <a:t> </a:t>
            </a:r>
            <a:r>
              <a:rPr lang="en-IE" i="0" dirty="0" err="1"/>
              <a:t>já</a:t>
            </a:r>
            <a:r>
              <a:rPr lang="en-IE" i="0" dirty="0"/>
              <a:t> </a:t>
            </a:r>
            <a:r>
              <a:rPr lang="en-IE" i="0" dirty="0" err="1"/>
              <a:t>identificou</a:t>
            </a:r>
            <a:r>
              <a:rPr lang="en-IE" i="0" dirty="0"/>
              <a:t>? </a:t>
            </a:r>
          </a:p>
          <a:p>
            <a:pPr marL="457200" indent="-457200" algn="l">
              <a:buFont typeface="+mj-lt"/>
              <a:buAutoNum type="arabicPeriod"/>
            </a:pPr>
            <a:endParaRPr lang="en-IE" i="0" dirty="0"/>
          </a:p>
          <a:p>
            <a:pPr marL="457200" indent="-457200" algn="l">
              <a:buFont typeface="+mj-lt"/>
              <a:buAutoNum type="arabicPeriod"/>
            </a:pPr>
            <a:r>
              <a:rPr lang="pt-PT" i="0" dirty="0"/>
              <a:t>Quais podem estar associados ao dinheiro?</a:t>
            </a:r>
            <a:endParaRPr lang="en-IE" i="0" dirty="0"/>
          </a:p>
        </p:txBody>
      </p:sp>
      <p:sp>
        <p:nvSpPr>
          <p:cNvPr id="6" name="AutoShape 2">
            <a:extLst>
              <a:ext uri="{FF2B5EF4-FFF2-40B4-BE49-F238E27FC236}">
                <a16:creationId xmlns:a16="http://schemas.microsoft.com/office/drawing/2014/main" id="{A884D3F6-D8D7-822C-6C3E-F18307B76202}"/>
              </a:ext>
            </a:extLst>
          </p:cNvPr>
          <p:cNvSpPr>
            <a:spLocks noChangeAspect="1" noChangeArrowheads="1"/>
          </p:cNvSpPr>
          <p:nvPr/>
        </p:nvSpPr>
        <p:spPr bwMode="auto">
          <a:xfrm>
            <a:off x="1798819" y="3421192"/>
            <a:ext cx="3522064" cy="352206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8" name="Picture 4" descr="Feelings Wheel Sticker Mental Health Vinyl Sticker Emotions image 1">
            <a:extLst>
              <a:ext uri="{FF2B5EF4-FFF2-40B4-BE49-F238E27FC236}">
                <a16:creationId xmlns:a16="http://schemas.microsoft.com/office/drawing/2014/main" id="{021DCF2C-C5CB-D385-BCF8-B3F34DE585F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676" t="8336" r="10781" b="10600"/>
          <a:stretch/>
        </p:blipFill>
        <p:spPr bwMode="auto">
          <a:xfrm>
            <a:off x="4549457" y="610226"/>
            <a:ext cx="8118793" cy="6642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4241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D9B56E-18D7-4091-B617-395CA800AA7A}"/>
              </a:ext>
            </a:extLst>
          </p:cNvPr>
          <p:cNvSpPr>
            <a:spLocks noGrp="1"/>
          </p:cNvSpPr>
          <p:nvPr>
            <p:ph sz="quarter" idx="11"/>
          </p:nvPr>
        </p:nvSpPr>
        <p:spPr>
          <a:xfrm>
            <a:off x="500063" y="1984375"/>
            <a:ext cx="11447097" cy="5405776"/>
          </a:xfrm>
        </p:spPr>
        <p:txBody>
          <a:bodyPr/>
          <a:lstStyle/>
          <a:p>
            <a:pPr marL="342900" indent="-342900" algn="l">
              <a:buFont typeface="Arial" panose="020B0604020202020204" pitchFamily="34" charset="0"/>
              <a:buChar char="•"/>
            </a:pPr>
            <a:r>
              <a:rPr lang="pt-PT" sz="2800" dirty="0">
                <a:latin typeface="+mn-lt"/>
              </a:rPr>
              <a:t>Falar de dinheiro com os outros pode ser muito desafiante, especialmente quando temos emoções elevadas. 
Algumas culturas ensinam desde cedo a não discutir situações financeiras com os outros. Noutras culturas é normal trabalhar no estrangeiro e mandar dinheiro para casa para a família. </a:t>
            </a:r>
            <a:endParaRPr lang="en-IE" sz="2800" dirty="0">
              <a:latin typeface="+mn-lt"/>
            </a:endParaRPr>
          </a:p>
          <a:p>
            <a:pPr marL="342900" indent="-342900" algn="l">
              <a:buFont typeface="Arial" panose="020B0604020202020204" pitchFamily="34" charset="0"/>
              <a:buChar char="•"/>
            </a:pPr>
            <a:r>
              <a:rPr lang="pt-PT" sz="2800" dirty="0">
                <a:latin typeface="+mn-lt"/>
              </a:rPr>
              <a:t>Quando nos preocupamos com as finanças, podemos:</a:t>
            </a:r>
            <a:endParaRPr lang="en-IE" sz="2800" dirty="0">
              <a:latin typeface="+mn-lt"/>
            </a:endParaRPr>
          </a:p>
          <a:p>
            <a:pPr marL="1092991" lvl="1" indent="-342900"/>
            <a:r>
              <a:rPr lang="en-IE" sz="2800" dirty="0" err="1">
                <a:latin typeface="+mn-lt"/>
              </a:rPr>
              <a:t>Encapsular</a:t>
            </a:r>
            <a:r>
              <a:rPr lang="en-IE" sz="2800" dirty="0">
                <a:latin typeface="+mn-lt"/>
              </a:rPr>
              <a:t> as </a:t>
            </a:r>
            <a:r>
              <a:rPr lang="en-IE" sz="2800" dirty="0" err="1">
                <a:latin typeface="+mn-lt"/>
              </a:rPr>
              <a:t>nossas</a:t>
            </a:r>
            <a:r>
              <a:rPr lang="en-IE" sz="2800" dirty="0">
                <a:latin typeface="+mn-lt"/>
              </a:rPr>
              <a:t> </a:t>
            </a:r>
            <a:r>
              <a:rPr lang="en-IE" sz="2800" dirty="0" err="1">
                <a:latin typeface="+mn-lt"/>
              </a:rPr>
              <a:t>emoções</a:t>
            </a:r>
            <a:r>
              <a:rPr lang="en-IE" sz="2800" dirty="0">
                <a:latin typeface="+mn-lt"/>
              </a:rPr>
              <a:t>
</a:t>
            </a:r>
            <a:r>
              <a:rPr lang="pt-PT" sz="2800" dirty="0">
                <a:latin typeface="+mn-lt"/>
              </a:rPr>
              <a:t>partilhar em excesso a nossa situação financeira com outros</a:t>
            </a:r>
            <a:endParaRPr lang="en-IE" sz="2800" dirty="0">
              <a:latin typeface="+mn-lt"/>
            </a:endParaRPr>
          </a:p>
          <a:p>
            <a:pPr marL="1092991" lvl="1" indent="-342900"/>
            <a:r>
              <a:rPr lang="pt-PT" sz="2800" dirty="0">
                <a:latin typeface="+mn-lt"/>
              </a:rPr>
              <a:t>verificar constantemente o nosso saldo bancário ou carteira para ver quanto dinheiro temos. </a:t>
            </a:r>
            <a:endParaRPr lang="en-IE" dirty="0"/>
          </a:p>
        </p:txBody>
      </p:sp>
      <p:sp>
        <p:nvSpPr>
          <p:cNvPr id="3" name="Title 2">
            <a:extLst>
              <a:ext uri="{FF2B5EF4-FFF2-40B4-BE49-F238E27FC236}">
                <a16:creationId xmlns:a16="http://schemas.microsoft.com/office/drawing/2014/main" id="{C5648311-66F1-4CFC-9BBA-EFA9E6CE2AF8}"/>
              </a:ext>
            </a:extLst>
          </p:cNvPr>
          <p:cNvSpPr>
            <a:spLocks noGrp="1"/>
          </p:cNvSpPr>
          <p:nvPr>
            <p:ph type="title"/>
          </p:nvPr>
        </p:nvSpPr>
        <p:spPr/>
        <p:txBody>
          <a:bodyPr>
            <a:normAutofit/>
          </a:bodyPr>
          <a:lstStyle/>
          <a:p>
            <a:r>
              <a:rPr lang="pt-PT" dirty="0"/>
              <a:t>Gestão de Emoções Associadas ao Dinheiro </a:t>
            </a:r>
            <a:endParaRPr lang="en-IE" dirty="0"/>
          </a:p>
        </p:txBody>
      </p:sp>
      <p:sp>
        <p:nvSpPr>
          <p:cNvPr id="4" name="Text Placeholder 3">
            <a:extLst>
              <a:ext uri="{FF2B5EF4-FFF2-40B4-BE49-F238E27FC236}">
                <a16:creationId xmlns:a16="http://schemas.microsoft.com/office/drawing/2014/main" id="{10C16AC1-93F1-47ED-8969-699938A95691}"/>
              </a:ext>
            </a:extLst>
          </p:cNvPr>
          <p:cNvSpPr>
            <a:spLocks noGrp="1"/>
          </p:cNvSpPr>
          <p:nvPr>
            <p:ph type="body" sz="quarter" idx="12"/>
          </p:nvPr>
        </p:nvSpPr>
        <p:spPr>
          <a:xfrm>
            <a:off x="500063" y="1088381"/>
            <a:ext cx="12331541" cy="602889"/>
          </a:xfrm>
        </p:spPr>
        <p:txBody>
          <a:bodyPr/>
          <a:lstStyle/>
          <a:p>
            <a:r>
              <a:rPr lang="en-IE" i="0" dirty="0" err="1"/>
              <a:t>Falando</a:t>
            </a:r>
            <a:r>
              <a:rPr lang="en-IE" i="0" dirty="0"/>
              <a:t> de </a:t>
            </a:r>
            <a:r>
              <a:rPr lang="en-IE" i="0" dirty="0" err="1"/>
              <a:t>dinheiro</a:t>
            </a:r>
            <a:r>
              <a:rPr lang="en-IE" i="0" dirty="0"/>
              <a:t>…</a:t>
            </a:r>
          </a:p>
        </p:txBody>
      </p:sp>
      <p:pic>
        <p:nvPicPr>
          <p:cNvPr id="6" name="Picture 5" descr="A pink piggy bank with coins&#10;&#10;Description automatically generated">
            <a:extLst>
              <a:ext uri="{FF2B5EF4-FFF2-40B4-BE49-F238E27FC236}">
                <a16:creationId xmlns:a16="http://schemas.microsoft.com/office/drawing/2014/main" id="{F53E7F4D-5EE3-4126-88B7-EB423452F8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60498" y="3986730"/>
            <a:ext cx="2271106" cy="1622883"/>
          </a:xfrm>
          <a:prstGeom prst="rect">
            <a:avLst/>
          </a:prstGeom>
        </p:spPr>
      </p:pic>
    </p:spTree>
    <p:extLst>
      <p:ext uri="{BB962C8B-B14F-4D97-AF65-F5344CB8AC3E}">
        <p14:creationId xmlns:p14="http://schemas.microsoft.com/office/powerpoint/2010/main" val="2448370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D9B56E-18D7-4091-B617-395CA800AA7A}"/>
              </a:ext>
            </a:extLst>
          </p:cNvPr>
          <p:cNvSpPr>
            <a:spLocks noGrp="1"/>
          </p:cNvSpPr>
          <p:nvPr>
            <p:ph sz="quarter" idx="11"/>
          </p:nvPr>
        </p:nvSpPr>
        <p:spPr>
          <a:xfrm>
            <a:off x="794479" y="2608289"/>
            <a:ext cx="7285219" cy="4505530"/>
          </a:xfrm>
        </p:spPr>
        <p:txBody>
          <a:bodyPr/>
          <a:lstStyle/>
          <a:p>
            <a:pPr algn="l"/>
            <a:r>
              <a:rPr lang="pt-PT" sz="2800" dirty="0"/>
              <a:t>Em pares, identifique situações em que pode ser fácil ou difícil falar de dinheiro, como:
</a:t>
            </a:r>
            <a:endParaRPr lang="en-IE" sz="2800" dirty="0"/>
          </a:p>
          <a:p>
            <a:pPr marL="342900" indent="-342900" algn="l">
              <a:buFont typeface="Arial" panose="020B0604020202020204" pitchFamily="34" charset="0"/>
              <a:buChar char="•"/>
            </a:pPr>
            <a:r>
              <a:rPr lang="pt-PT" sz="2800" dirty="0"/>
              <a:t>na casa, especificamente na mesa da cozinha? 
</a:t>
            </a:r>
            <a:r>
              <a:rPr lang="en-IE" sz="2800" dirty="0"/>
              <a:t>no </a:t>
            </a:r>
            <a:r>
              <a:rPr lang="en-IE" sz="2800" dirty="0" err="1"/>
              <a:t>supermercado</a:t>
            </a:r>
            <a:r>
              <a:rPr lang="en-IE" sz="2800" dirty="0"/>
              <a:t>? 
no banco? </a:t>
            </a:r>
          </a:p>
          <a:p>
            <a:pPr marL="342900" indent="-342900" algn="l">
              <a:buFont typeface="Arial" panose="020B0604020202020204" pitchFamily="34" charset="0"/>
              <a:buChar char="•"/>
            </a:pPr>
            <a:r>
              <a:rPr lang="pt-PT" sz="2800" dirty="0"/>
              <a:t>no autocarro ou na estação de comboios? 
ao ler um extrato bancário?</a:t>
            </a:r>
            <a:endParaRPr lang="en-IE" dirty="0">
              <a:highlight>
                <a:srgbClr val="FFFF00"/>
              </a:highlight>
            </a:endParaRPr>
          </a:p>
          <a:p>
            <a:r>
              <a:rPr lang="en-IE" dirty="0">
                <a:highlight>
                  <a:srgbClr val="FFFF00"/>
                </a:highlight>
              </a:rPr>
              <a:t> </a:t>
            </a:r>
          </a:p>
        </p:txBody>
      </p:sp>
      <p:sp>
        <p:nvSpPr>
          <p:cNvPr id="3" name="Title 2">
            <a:extLst>
              <a:ext uri="{FF2B5EF4-FFF2-40B4-BE49-F238E27FC236}">
                <a16:creationId xmlns:a16="http://schemas.microsoft.com/office/drawing/2014/main" id="{C5648311-66F1-4CFC-9BBA-EFA9E6CE2AF8}"/>
              </a:ext>
            </a:extLst>
          </p:cNvPr>
          <p:cNvSpPr>
            <a:spLocks noGrp="1"/>
          </p:cNvSpPr>
          <p:nvPr>
            <p:ph type="title"/>
          </p:nvPr>
        </p:nvSpPr>
        <p:spPr/>
        <p:txBody>
          <a:bodyPr>
            <a:normAutofit/>
          </a:bodyPr>
          <a:lstStyle/>
          <a:p>
            <a:r>
              <a:rPr lang="pt-PT" dirty="0"/>
              <a:t>Gestão de Emoções Associadas ao Dinheiro </a:t>
            </a:r>
            <a:endParaRPr lang="en-IE" dirty="0"/>
          </a:p>
        </p:txBody>
      </p:sp>
      <p:sp>
        <p:nvSpPr>
          <p:cNvPr id="4" name="Text Placeholder 3">
            <a:extLst>
              <a:ext uri="{FF2B5EF4-FFF2-40B4-BE49-F238E27FC236}">
                <a16:creationId xmlns:a16="http://schemas.microsoft.com/office/drawing/2014/main" id="{10C16AC1-93F1-47ED-8969-699938A95691}"/>
              </a:ext>
            </a:extLst>
          </p:cNvPr>
          <p:cNvSpPr>
            <a:spLocks noGrp="1"/>
          </p:cNvSpPr>
          <p:nvPr>
            <p:ph type="body" sz="quarter" idx="12"/>
          </p:nvPr>
        </p:nvSpPr>
        <p:spPr>
          <a:xfrm>
            <a:off x="500064" y="1143444"/>
            <a:ext cx="12331541" cy="1015140"/>
          </a:xfrm>
        </p:spPr>
        <p:txBody>
          <a:bodyPr/>
          <a:lstStyle/>
          <a:p>
            <a:r>
              <a:rPr lang="en-IE" i="0" dirty="0" err="1"/>
              <a:t>Atividade</a:t>
            </a:r>
            <a:r>
              <a:rPr lang="en-IE" i="0" dirty="0"/>
              <a:t> M4.3</a:t>
            </a:r>
          </a:p>
          <a:p>
            <a:r>
              <a:rPr lang="pt-PT" i="0" dirty="0"/>
              <a:t>Como e quando a sua família fala de dinheiro?</a:t>
            </a:r>
            <a:endParaRPr lang="en-IE" i="0" dirty="0"/>
          </a:p>
        </p:txBody>
      </p:sp>
      <p:pic>
        <p:nvPicPr>
          <p:cNvPr id="7" name="Picture 6" descr="A picture containing ground, outdoor, spring&#10;&#10;Description automatically generated">
            <a:extLst>
              <a:ext uri="{FF2B5EF4-FFF2-40B4-BE49-F238E27FC236}">
                <a16:creationId xmlns:a16="http://schemas.microsoft.com/office/drawing/2014/main" id="{86516689-F4B2-4506-B259-CD984595A1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0831" y="2436391"/>
            <a:ext cx="4229690" cy="4677428"/>
          </a:xfrm>
          <a:prstGeom prst="rect">
            <a:avLst/>
          </a:prstGeom>
        </p:spPr>
      </p:pic>
    </p:spTree>
    <p:extLst>
      <p:ext uri="{BB962C8B-B14F-4D97-AF65-F5344CB8AC3E}">
        <p14:creationId xmlns:p14="http://schemas.microsoft.com/office/powerpoint/2010/main" val="24669167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CARDET Course template">
  <a:themeElements>
    <a:clrScheme name="MoneyMatters">
      <a:dk1>
        <a:srgbClr val="374856"/>
      </a:dk1>
      <a:lt1>
        <a:sysClr val="window" lastClr="FFFFFF"/>
      </a:lt1>
      <a:dk2>
        <a:srgbClr val="44546A"/>
      </a:dk2>
      <a:lt2>
        <a:srgbClr val="FFFFFF"/>
      </a:lt2>
      <a:accent1>
        <a:srgbClr val="FAA337"/>
      </a:accent1>
      <a:accent2>
        <a:srgbClr val="0A9A8F"/>
      </a:accent2>
      <a:accent3>
        <a:srgbClr val="3A48F9"/>
      </a:accent3>
      <a:accent4>
        <a:srgbClr val="0A9A8F"/>
      </a:accent4>
      <a:accent5>
        <a:srgbClr val="4472C4"/>
      </a:accent5>
      <a:accent6>
        <a:srgbClr val="FAA337"/>
      </a:accent6>
      <a:hlink>
        <a:srgbClr val="0A9A8F"/>
      </a:hlink>
      <a:folHlink>
        <a:srgbClr val="17756C"/>
      </a:folHlink>
    </a:clrScheme>
    <a:fontScheme name="qualify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5400</TotalTime>
  <Words>1961</Words>
  <Application>Microsoft Office PowerPoint</Application>
  <PresentationFormat>Personalizados</PresentationFormat>
  <Paragraphs>232</Paragraphs>
  <Slides>26</Slides>
  <Notes>22</Notes>
  <HiddenSlides>0</HiddenSlides>
  <MMClips>0</MMClips>
  <ScaleCrop>false</ScaleCrop>
  <HeadingPairs>
    <vt:vector size="6" baseType="variant">
      <vt:variant>
        <vt:lpstr>Tipos de letra usados</vt:lpstr>
      </vt:variant>
      <vt:variant>
        <vt:i4>4</vt:i4>
      </vt:variant>
      <vt:variant>
        <vt:lpstr>Tema</vt:lpstr>
      </vt:variant>
      <vt:variant>
        <vt:i4>1</vt:i4>
      </vt:variant>
      <vt:variant>
        <vt:lpstr>Títulos dos diapositivos</vt:lpstr>
      </vt:variant>
      <vt:variant>
        <vt:i4>26</vt:i4>
      </vt:variant>
    </vt:vector>
  </HeadingPairs>
  <TitlesOfParts>
    <vt:vector size="31" baseType="lpstr">
      <vt:lpstr>Arial</vt:lpstr>
      <vt:lpstr>Calibri</vt:lpstr>
      <vt:lpstr>Open Sans</vt:lpstr>
      <vt:lpstr>Wingdings</vt:lpstr>
      <vt:lpstr>CARDET Course template</vt:lpstr>
      <vt:lpstr>IO3: Formação de Literacia Financeira para Pais 
</vt:lpstr>
      <vt:lpstr>Gestão de Emoções Associadas ao Dinheiro  Resultados da Aprendizagem </vt:lpstr>
      <vt:lpstr>Gestão de Emoções Associadas ao Dinheiro  Plano Visual</vt:lpstr>
      <vt:lpstr>Gestão de Emoções Associadas ao Dinheiro  Atividade quebra-gelo:</vt:lpstr>
      <vt:lpstr>Gestão de Emoções Associadas ao Dinheiro </vt:lpstr>
      <vt:lpstr>Gestão de Emoções Associadas ao Dinheiro </vt:lpstr>
      <vt:lpstr>Gestão de Emoções Associadas ao Dinheiro </vt:lpstr>
      <vt:lpstr>Gestão de Emoções Associadas ao Dinheiro </vt:lpstr>
      <vt:lpstr>Gestão de Emoções Associadas ao Dinheiro </vt:lpstr>
      <vt:lpstr>Gestão de Emoções Associadas ao Dinheiro </vt:lpstr>
      <vt:lpstr>Gestão de Emoções Associadas ao Dinheiro </vt:lpstr>
      <vt:lpstr>Gestão de Emoções Associadas ao Dinheiro </vt:lpstr>
      <vt:lpstr>Apresentação do PowerPoint</vt:lpstr>
      <vt:lpstr>Gestão de Emoções Associadas ao Dinheiro </vt:lpstr>
      <vt:lpstr>Gestão de Emoções Associadas ao Dinheiro</vt:lpstr>
      <vt:lpstr>Gestão de Emoções Associadas ao Dinheiro </vt:lpstr>
      <vt:lpstr>Gestão de Emoções Associadas ao Dinheiro </vt:lpstr>
      <vt:lpstr>Gestão de Emoções Associadas ao Dinheiro </vt:lpstr>
      <vt:lpstr>Emoções e atividades associadas ao dinheiro </vt:lpstr>
      <vt:lpstr>Emoções e atividades associadas ao dinheiro</vt:lpstr>
      <vt:lpstr>Gestão de Emoções Associadas ao Dinheiro </vt:lpstr>
      <vt:lpstr>Obrigado por estar presente. Para mais recursos, visite o site money matters:   https://moneymattersproject.eu/ </vt:lpstr>
      <vt:lpstr>Gestão de Emoções Associadas ao Dinheiro </vt:lpstr>
      <vt:lpstr>Gestão de Emoções Associadas ao Dinheiro </vt:lpstr>
      <vt:lpstr>Gestão de Emoções Associadas ao Dinheiro </vt:lpstr>
      <vt:lpstr>Gestão de Emoções Associadas ao Dinheiro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Bough</dc:creator>
  <cp:lastModifiedBy>Rightchallenge Associação</cp:lastModifiedBy>
  <cp:revision>220</cp:revision>
  <dcterms:created xsi:type="dcterms:W3CDTF">2014-07-11T09:12:14Z</dcterms:created>
  <dcterms:modified xsi:type="dcterms:W3CDTF">2022-07-13T15:08:56Z</dcterms:modified>
</cp:coreProperties>
</file>