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handoutMasterIdLst>
    <p:handoutMasterId r:id="rId29"/>
  </p:handoutMasterIdLst>
  <p:sldIdLst>
    <p:sldId id="256" r:id="rId2"/>
    <p:sldId id="286" r:id="rId3"/>
    <p:sldId id="263" r:id="rId4"/>
    <p:sldId id="280" r:id="rId5"/>
    <p:sldId id="275" r:id="rId6"/>
    <p:sldId id="259" r:id="rId7"/>
    <p:sldId id="288" r:id="rId8"/>
    <p:sldId id="287" r:id="rId9"/>
    <p:sldId id="278" r:id="rId10"/>
    <p:sldId id="290" r:id="rId11"/>
    <p:sldId id="292" r:id="rId12"/>
    <p:sldId id="298" r:id="rId13"/>
    <p:sldId id="294" r:id="rId14"/>
    <p:sldId id="291" r:id="rId15"/>
    <p:sldId id="293" r:id="rId16"/>
    <p:sldId id="299" r:id="rId17"/>
    <p:sldId id="295" r:id="rId18"/>
    <p:sldId id="285" r:id="rId19"/>
    <p:sldId id="289" r:id="rId20"/>
    <p:sldId id="268" r:id="rId21"/>
    <p:sldId id="267" r:id="rId22"/>
    <p:sldId id="270" r:id="rId23"/>
    <p:sldId id="279" r:id="rId24"/>
    <p:sldId id="297" r:id="rId25"/>
    <p:sldId id="296" r:id="rId26"/>
    <p:sldId id="300" r:id="rId27"/>
  </p:sldIdLst>
  <p:sldSz cx="13335000" cy="7505700"/>
  <p:notesSz cx="6858000" cy="9144000"/>
  <p:custDataLst>
    <p:tags r:id="rId30"/>
  </p:custDataLst>
  <p:defaultTextStyle>
    <a:defPPr>
      <a:defRPr lang="el-GR"/>
    </a:defPPr>
    <a:lvl1pPr marL="0" algn="l" defTabSz="1000328" rtl="0" eaLnBrk="1" latinLnBrk="0" hangingPunct="1">
      <a:defRPr sz="1969" kern="1200">
        <a:solidFill>
          <a:schemeClr val="tx1"/>
        </a:solidFill>
        <a:latin typeface="+mn-lt"/>
        <a:ea typeface="+mn-ea"/>
        <a:cs typeface="+mn-cs"/>
      </a:defRPr>
    </a:lvl1pPr>
    <a:lvl2pPr marL="500165" algn="l" defTabSz="1000328" rtl="0" eaLnBrk="1" latinLnBrk="0" hangingPunct="1">
      <a:defRPr sz="1969" kern="1200">
        <a:solidFill>
          <a:schemeClr val="tx1"/>
        </a:solidFill>
        <a:latin typeface="+mn-lt"/>
        <a:ea typeface="+mn-ea"/>
        <a:cs typeface="+mn-cs"/>
      </a:defRPr>
    </a:lvl2pPr>
    <a:lvl3pPr marL="1000328" algn="l" defTabSz="1000328" rtl="0" eaLnBrk="1" latinLnBrk="0" hangingPunct="1">
      <a:defRPr sz="1969" kern="1200">
        <a:solidFill>
          <a:schemeClr val="tx1"/>
        </a:solidFill>
        <a:latin typeface="+mn-lt"/>
        <a:ea typeface="+mn-ea"/>
        <a:cs typeface="+mn-cs"/>
      </a:defRPr>
    </a:lvl3pPr>
    <a:lvl4pPr marL="1500493" algn="l" defTabSz="1000328" rtl="0" eaLnBrk="1" latinLnBrk="0" hangingPunct="1">
      <a:defRPr sz="1969" kern="1200">
        <a:solidFill>
          <a:schemeClr val="tx1"/>
        </a:solidFill>
        <a:latin typeface="+mn-lt"/>
        <a:ea typeface="+mn-ea"/>
        <a:cs typeface="+mn-cs"/>
      </a:defRPr>
    </a:lvl4pPr>
    <a:lvl5pPr marL="2000657" algn="l" defTabSz="1000328" rtl="0" eaLnBrk="1" latinLnBrk="0" hangingPunct="1">
      <a:defRPr sz="1969" kern="1200">
        <a:solidFill>
          <a:schemeClr val="tx1"/>
        </a:solidFill>
        <a:latin typeface="+mn-lt"/>
        <a:ea typeface="+mn-ea"/>
        <a:cs typeface="+mn-cs"/>
      </a:defRPr>
    </a:lvl5pPr>
    <a:lvl6pPr marL="2500822" algn="l" defTabSz="1000328" rtl="0" eaLnBrk="1" latinLnBrk="0" hangingPunct="1">
      <a:defRPr sz="1969" kern="1200">
        <a:solidFill>
          <a:schemeClr val="tx1"/>
        </a:solidFill>
        <a:latin typeface="+mn-lt"/>
        <a:ea typeface="+mn-ea"/>
        <a:cs typeface="+mn-cs"/>
      </a:defRPr>
    </a:lvl6pPr>
    <a:lvl7pPr marL="3000985" algn="l" defTabSz="1000328" rtl="0" eaLnBrk="1" latinLnBrk="0" hangingPunct="1">
      <a:defRPr sz="1969" kern="1200">
        <a:solidFill>
          <a:schemeClr val="tx1"/>
        </a:solidFill>
        <a:latin typeface="+mn-lt"/>
        <a:ea typeface="+mn-ea"/>
        <a:cs typeface="+mn-cs"/>
      </a:defRPr>
    </a:lvl7pPr>
    <a:lvl8pPr marL="3501150" algn="l" defTabSz="1000328" rtl="0" eaLnBrk="1" latinLnBrk="0" hangingPunct="1">
      <a:defRPr sz="1969" kern="1200">
        <a:solidFill>
          <a:schemeClr val="tx1"/>
        </a:solidFill>
        <a:latin typeface="+mn-lt"/>
        <a:ea typeface="+mn-ea"/>
        <a:cs typeface="+mn-cs"/>
      </a:defRPr>
    </a:lvl8pPr>
    <a:lvl9pPr marL="4001315" algn="l" defTabSz="1000328" rtl="0" eaLnBrk="1" latinLnBrk="0" hangingPunct="1">
      <a:defRPr sz="1969"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97D74"/>
    <a:srgbClr val="CAE6E8"/>
    <a:srgbClr val="1F4E83"/>
    <a:srgbClr val="1F4E79"/>
    <a:srgbClr val="F9F9F9"/>
    <a:srgbClr val="A2D2D6"/>
    <a:srgbClr val="00ADBB"/>
    <a:srgbClr val="DDEFBF"/>
    <a:srgbClr val="CBE69E"/>
    <a:srgbClr val="BDFA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6098" autoAdjust="0"/>
    <p:restoredTop sz="96186" autoAdjust="0"/>
  </p:normalViewPr>
  <p:slideViewPr>
    <p:cSldViewPr snapToGrid="0">
      <p:cViewPr varScale="1">
        <p:scale>
          <a:sx n="75" d="100"/>
          <a:sy n="75" d="100"/>
        </p:scale>
        <p:origin x="192" y="43"/>
      </p:cViewPr>
      <p:guideLst/>
    </p:cSldViewPr>
  </p:slideViewPr>
  <p:outlineViewPr>
    <p:cViewPr>
      <p:scale>
        <a:sx n="33" d="100"/>
        <a:sy n="33" d="100"/>
      </p:scale>
      <p:origin x="0" y="0"/>
    </p:cViewPr>
    <p:sldLst>
      <p:sld r:id="rId1" collapse="1"/>
      <p:sld r:id="rId2" collapse="1"/>
    </p:sldLst>
  </p:outlineViewPr>
  <p:notesTextViewPr>
    <p:cViewPr>
      <p:scale>
        <a:sx n="3" d="2"/>
        <a:sy n="3" d="2"/>
      </p:scale>
      <p:origin x="0" y="0"/>
    </p:cViewPr>
  </p:notesTextViewPr>
  <p:sorterViewPr>
    <p:cViewPr>
      <p:scale>
        <a:sx n="100" d="100"/>
        <a:sy n="100" d="100"/>
      </p:scale>
      <p:origin x="0" y="0"/>
    </p:cViewPr>
  </p:sorterViewPr>
  <p:notesViewPr>
    <p:cSldViewPr snapToGrid="0">
      <p:cViewPr varScale="1">
        <p:scale>
          <a:sx n="83" d="100"/>
          <a:sy n="83" d="100"/>
        </p:scale>
        <p:origin x="3852" y="9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ags" Target="tags/tag1.xml"/><Relationship Id="rId8" Type="http://schemas.openxmlformats.org/officeDocument/2006/relationships/slide" Target="slides/slide7.xml"/></Relationships>
</file>

<file path=ppt/_rels/viewProps.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slide" Target="slides/slide1.xml"/></Relationships>
</file>

<file path=ppt/diagrams/_rels/data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svg"/><Relationship Id="rId1" Type="http://schemas.openxmlformats.org/officeDocument/2006/relationships/image" Target="../media/image17.png"/><Relationship Id="rId4" Type="http://schemas.openxmlformats.org/officeDocument/2006/relationships/image" Target="../media/image20.svg"/></Relationships>
</file>

<file path=ppt/diagrams/_rels/data4.xml.rels><?xml version="1.0" encoding="UTF-8" standalone="yes"?>
<Relationships xmlns="http://schemas.openxmlformats.org/package/2006/relationships"><Relationship Id="rId8" Type="http://schemas.openxmlformats.org/officeDocument/2006/relationships/image" Target="../media/image29.sv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image" Target="../media/image23.svg"/><Relationship Id="rId1" Type="http://schemas.openxmlformats.org/officeDocument/2006/relationships/image" Target="../media/image22.png"/><Relationship Id="rId6" Type="http://schemas.openxmlformats.org/officeDocument/2006/relationships/image" Target="../media/image27.svg"/><Relationship Id="rId5" Type="http://schemas.openxmlformats.org/officeDocument/2006/relationships/image" Target="../media/image26.png"/><Relationship Id="rId4" Type="http://schemas.openxmlformats.org/officeDocument/2006/relationships/image" Target="../media/image25.svg"/></Relationships>
</file>

<file path=ppt/diagrams/_rels/data5.xml.rels><?xml version="1.0" encoding="UTF-8" standalone="yes"?>
<Relationships xmlns="http://schemas.openxmlformats.org/package/2006/relationships"><Relationship Id="rId8" Type="http://schemas.openxmlformats.org/officeDocument/2006/relationships/image" Target="../media/image42.svg"/><Relationship Id="rId13" Type="http://schemas.openxmlformats.org/officeDocument/2006/relationships/image" Target="../media/image47.png"/><Relationship Id="rId18" Type="http://schemas.openxmlformats.org/officeDocument/2006/relationships/image" Target="../media/image52.svg"/><Relationship Id="rId3" Type="http://schemas.openxmlformats.org/officeDocument/2006/relationships/image" Target="../media/image37.png"/><Relationship Id="rId21" Type="http://schemas.openxmlformats.org/officeDocument/2006/relationships/image" Target="../media/image55.png"/><Relationship Id="rId7" Type="http://schemas.openxmlformats.org/officeDocument/2006/relationships/image" Target="../media/image41.png"/><Relationship Id="rId12" Type="http://schemas.openxmlformats.org/officeDocument/2006/relationships/image" Target="../media/image46.svg"/><Relationship Id="rId17" Type="http://schemas.openxmlformats.org/officeDocument/2006/relationships/image" Target="../media/image51.png"/><Relationship Id="rId2" Type="http://schemas.openxmlformats.org/officeDocument/2006/relationships/image" Target="../media/image36.svg"/><Relationship Id="rId16" Type="http://schemas.openxmlformats.org/officeDocument/2006/relationships/image" Target="../media/image50.svg"/><Relationship Id="rId20" Type="http://schemas.openxmlformats.org/officeDocument/2006/relationships/image" Target="../media/image54.svg"/><Relationship Id="rId1" Type="http://schemas.openxmlformats.org/officeDocument/2006/relationships/image" Target="../media/image35.png"/><Relationship Id="rId6" Type="http://schemas.openxmlformats.org/officeDocument/2006/relationships/image" Target="../media/image40.svg"/><Relationship Id="rId11" Type="http://schemas.openxmlformats.org/officeDocument/2006/relationships/image" Target="../media/image45.png"/><Relationship Id="rId24" Type="http://schemas.openxmlformats.org/officeDocument/2006/relationships/image" Target="../media/image58.svg"/><Relationship Id="rId5" Type="http://schemas.openxmlformats.org/officeDocument/2006/relationships/image" Target="../media/image39.png"/><Relationship Id="rId15" Type="http://schemas.openxmlformats.org/officeDocument/2006/relationships/image" Target="../media/image49.png"/><Relationship Id="rId23" Type="http://schemas.openxmlformats.org/officeDocument/2006/relationships/image" Target="../media/image57.png"/><Relationship Id="rId10" Type="http://schemas.openxmlformats.org/officeDocument/2006/relationships/image" Target="../media/image44.svg"/><Relationship Id="rId19" Type="http://schemas.openxmlformats.org/officeDocument/2006/relationships/image" Target="../media/image53.png"/><Relationship Id="rId4" Type="http://schemas.openxmlformats.org/officeDocument/2006/relationships/image" Target="../media/image38.svg"/><Relationship Id="rId9" Type="http://schemas.openxmlformats.org/officeDocument/2006/relationships/image" Target="../media/image43.png"/><Relationship Id="rId14" Type="http://schemas.openxmlformats.org/officeDocument/2006/relationships/image" Target="../media/image48.svg"/><Relationship Id="rId22" Type="http://schemas.openxmlformats.org/officeDocument/2006/relationships/image" Target="../media/image56.svg"/></Relationships>
</file>

<file path=ppt/diagrams/_rels/data6.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svg"/><Relationship Id="rId1" Type="http://schemas.openxmlformats.org/officeDocument/2006/relationships/image" Target="../media/image63.png"/><Relationship Id="rId6" Type="http://schemas.openxmlformats.org/officeDocument/2006/relationships/image" Target="../media/image68.svg"/><Relationship Id="rId5" Type="http://schemas.openxmlformats.org/officeDocument/2006/relationships/image" Target="../media/image67.png"/><Relationship Id="rId4" Type="http://schemas.openxmlformats.org/officeDocument/2006/relationships/image" Target="../media/image66.svg"/></Relationships>
</file>

<file path=ppt/diagrams/_rels/drawing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svg"/><Relationship Id="rId1" Type="http://schemas.openxmlformats.org/officeDocument/2006/relationships/image" Target="../media/image17.png"/><Relationship Id="rId4" Type="http://schemas.openxmlformats.org/officeDocument/2006/relationships/image" Target="../media/image20.svg"/></Relationships>
</file>

<file path=ppt/diagrams/_rels/drawing4.xml.rels><?xml version="1.0" encoding="UTF-8" standalone="yes"?>
<Relationships xmlns="http://schemas.openxmlformats.org/package/2006/relationships"><Relationship Id="rId8" Type="http://schemas.openxmlformats.org/officeDocument/2006/relationships/image" Target="../media/image29.sv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image" Target="../media/image23.svg"/><Relationship Id="rId1" Type="http://schemas.openxmlformats.org/officeDocument/2006/relationships/image" Target="../media/image22.png"/><Relationship Id="rId6" Type="http://schemas.openxmlformats.org/officeDocument/2006/relationships/image" Target="../media/image27.svg"/><Relationship Id="rId5" Type="http://schemas.openxmlformats.org/officeDocument/2006/relationships/image" Target="../media/image26.png"/><Relationship Id="rId4" Type="http://schemas.openxmlformats.org/officeDocument/2006/relationships/image" Target="../media/image25.svg"/></Relationships>
</file>

<file path=ppt/diagrams/_rels/drawing5.xml.rels><?xml version="1.0" encoding="UTF-8" standalone="yes"?>
<Relationships xmlns="http://schemas.openxmlformats.org/package/2006/relationships"><Relationship Id="rId8" Type="http://schemas.openxmlformats.org/officeDocument/2006/relationships/image" Target="../media/image42.svg"/><Relationship Id="rId13" Type="http://schemas.openxmlformats.org/officeDocument/2006/relationships/image" Target="../media/image47.png"/><Relationship Id="rId18" Type="http://schemas.openxmlformats.org/officeDocument/2006/relationships/image" Target="../media/image52.svg"/><Relationship Id="rId3" Type="http://schemas.openxmlformats.org/officeDocument/2006/relationships/image" Target="../media/image37.png"/><Relationship Id="rId21" Type="http://schemas.openxmlformats.org/officeDocument/2006/relationships/image" Target="../media/image55.png"/><Relationship Id="rId7" Type="http://schemas.openxmlformats.org/officeDocument/2006/relationships/image" Target="../media/image41.png"/><Relationship Id="rId12" Type="http://schemas.openxmlformats.org/officeDocument/2006/relationships/image" Target="../media/image46.svg"/><Relationship Id="rId17" Type="http://schemas.openxmlformats.org/officeDocument/2006/relationships/image" Target="../media/image51.png"/><Relationship Id="rId2" Type="http://schemas.openxmlformats.org/officeDocument/2006/relationships/image" Target="../media/image36.svg"/><Relationship Id="rId16" Type="http://schemas.openxmlformats.org/officeDocument/2006/relationships/image" Target="../media/image50.svg"/><Relationship Id="rId20" Type="http://schemas.openxmlformats.org/officeDocument/2006/relationships/image" Target="../media/image54.svg"/><Relationship Id="rId1" Type="http://schemas.openxmlformats.org/officeDocument/2006/relationships/image" Target="../media/image35.png"/><Relationship Id="rId6" Type="http://schemas.openxmlformats.org/officeDocument/2006/relationships/image" Target="../media/image40.svg"/><Relationship Id="rId11" Type="http://schemas.openxmlformats.org/officeDocument/2006/relationships/image" Target="../media/image45.png"/><Relationship Id="rId24" Type="http://schemas.openxmlformats.org/officeDocument/2006/relationships/image" Target="../media/image58.svg"/><Relationship Id="rId5" Type="http://schemas.openxmlformats.org/officeDocument/2006/relationships/image" Target="../media/image39.png"/><Relationship Id="rId15" Type="http://schemas.openxmlformats.org/officeDocument/2006/relationships/image" Target="../media/image49.png"/><Relationship Id="rId23" Type="http://schemas.openxmlformats.org/officeDocument/2006/relationships/image" Target="../media/image57.png"/><Relationship Id="rId10" Type="http://schemas.openxmlformats.org/officeDocument/2006/relationships/image" Target="../media/image44.svg"/><Relationship Id="rId19" Type="http://schemas.openxmlformats.org/officeDocument/2006/relationships/image" Target="../media/image53.png"/><Relationship Id="rId4" Type="http://schemas.openxmlformats.org/officeDocument/2006/relationships/image" Target="../media/image38.svg"/><Relationship Id="rId9" Type="http://schemas.openxmlformats.org/officeDocument/2006/relationships/image" Target="../media/image43.png"/><Relationship Id="rId14" Type="http://schemas.openxmlformats.org/officeDocument/2006/relationships/image" Target="../media/image48.svg"/><Relationship Id="rId22" Type="http://schemas.openxmlformats.org/officeDocument/2006/relationships/image" Target="../media/image56.svg"/></Relationships>
</file>

<file path=ppt/diagrams/_rels/drawing6.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svg"/><Relationship Id="rId1" Type="http://schemas.openxmlformats.org/officeDocument/2006/relationships/image" Target="../media/image63.png"/><Relationship Id="rId6" Type="http://schemas.openxmlformats.org/officeDocument/2006/relationships/image" Target="../media/image68.svg"/><Relationship Id="rId5" Type="http://schemas.openxmlformats.org/officeDocument/2006/relationships/image" Target="../media/image67.png"/><Relationship Id="rId4" Type="http://schemas.openxmlformats.org/officeDocument/2006/relationships/image" Target="../media/image66.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0F81DC9-F349-4A00-8E15-7B25F9FDAD53}" type="doc">
      <dgm:prSet loTypeId="urn:microsoft.com/office/officeart/2005/8/layout/bProcess3" loCatId="process" qsTypeId="urn:microsoft.com/office/officeart/2005/8/quickstyle/simple1" qsCatId="simple" csTypeId="urn:microsoft.com/office/officeart/2005/8/colors/accent1_2" csCatId="accent1" phldr="1"/>
      <dgm:spPr/>
      <dgm:t>
        <a:bodyPr/>
        <a:lstStyle/>
        <a:p>
          <a:endParaRPr lang="en-IE"/>
        </a:p>
      </dgm:t>
    </dgm:pt>
    <dgm:pt modelId="{27543FDF-9064-4D4C-8B50-B4FFDB4F017A}">
      <dgm:prSet phldrT="[Text]"/>
      <dgm:spPr/>
      <dgm:t>
        <a:bodyPr/>
        <a:lstStyle/>
        <a:p>
          <a:pPr algn="ctr"/>
          <a:r>
            <a:rPr lang="el-GR"/>
            <a:t>Δραστηριότητα - διδασκαλία του οικονομικού αλφαβητισμού </a:t>
          </a:r>
        </a:p>
      </dgm:t>
    </dgm:pt>
    <dgm:pt modelId="{0F573C61-8B01-4E8F-A309-1A833CAC0EA0}" type="parTrans" cxnId="{9AB8695C-B0C6-415B-90E2-E9FFA3B324B2}">
      <dgm:prSet/>
      <dgm:spPr/>
      <dgm:t>
        <a:bodyPr/>
        <a:lstStyle/>
        <a:p>
          <a:pPr algn="ctr"/>
          <a:endParaRPr lang="en-IE"/>
        </a:p>
      </dgm:t>
    </dgm:pt>
    <dgm:pt modelId="{66431792-5F52-4C5F-A548-604D56AE7C3F}" type="sibTrans" cxnId="{9AB8695C-B0C6-415B-90E2-E9FFA3B324B2}">
      <dgm:prSet/>
      <dgm:spPr/>
      <dgm:t>
        <a:bodyPr/>
        <a:lstStyle/>
        <a:p>
          <a:pPr algn="ctr"/>
          <a:endParaRPr lang="en-IE"/>
        </a:p>
      </dgm:t>
    </dgm:pt>
    <dgm:pt modelId="{E989D0A6-7F19-49E3-9A5B-49A98366E151}">
      <dgm:prSet phldrT="[Text]"/>
      <dgm:spPr/>
      <dgm:t>
        <a:bodyPr/>
        <a:lstStyle/>
        <a:p>
          <a:pPr algn="ctr"/>
          <a:r>
            <a:rPr lang="el-GR"/>
            <a:t>Βιβλία Κόμικς Money Matters</a:t>
          </a:r>
        </a:p>
      </dgm:t>
    </dgm:pt>
    <dgm:pt modelId="{5706B90B-6F02-434D-AFD8-9655D7CC8C50}" type="parTrans" cxnId="{BB6771C7-928E-4F2E-8523-1E7BD3117438}">
      <dgm:prSet/>
      <dgm:spPr/>
      <dgm:t>
        <a:bodyPr/>
        <a:lstStyle/>
        <a:p>
          <a:pPr algn="ctr"/>
          <a:endParaRPr lang="en-IE"/>
        </a:p>
      </dgm:t>
    </dgm:pt>
    <dgm:pt modelId="{F3C2988D-71DB-40FC-BD7A-6936C645FD47}" type="sibTrans" cxnId="{BB6771C7-928E-4F2E-8523-1E7BD3117438}">
      <dgm:prSet/>
      <dgm:spPr/>
      <dgm:t>
        <a:bodyPr/>
        <a:lstStyle/>
        <a:p>
          <a:pPr algn="ctr"/>
          <a:endParaRPr lang="en-IE"/>
        </a:p>
      </dgm:t>
    </dgm:pt>
    <dgm:pt modelId="{C5BE9330-30AB-4592-B667-24291B33840A}">
      <dgm:prSet phldrT="[Text]"/>
      <dgm:spPr/>
      <dgm:t>
        <a:bodyPr/>
        <a:lstStyle/>
        <a:p>
          <a:pPr algn="ctr"/>
          <a:r>
            <a:rPr lang="el-GR"/>
            <a:t>Διάλειμμα </a:t>
          </a:r>
        </a:p>
      </dgm:t>
    </dgm:pt>
    <dgm:pt modelId="{C0077DA2-7A2C-4045-81CB-69940E5EF9A3}" type="parTrans" cxnId="{A21C4C85-379B-4BE9-B447-3584765A28B3}">
      <dgm:prSet/>
      <dgm:spPr/>
      <dgm:t>
        <a:bodyPr/>
        <a:lstStyle/>
        <a:p>
          <a:pPr algn="ctr"/>
          <a:endParaRPr lang="en-IE"/>
        </a:p>
      </dgm:t>
    </dgm:pt>
    <dgm:pt modelId="{E857057E-417D-4114-93A8-41F06184316D}" type="sibTrans" cxnId="{A21C4C85-379B-4BE9-B447-3584765A28B3}">
      <dgm:prSet/>
      <dgm:spPr/>
      <dgm:t>
        <a:bodyPr/>
        <a:lstStyle/>
        <a:p>
          <a:pPr algn="ctr"/>
          <a:endParaRPr lang="en-IE"/>
        </a:p>
      </dgm:t>
    </dgm:pt>
    <dgm:pt modelId="{6CD83F12-CC16-43B4-BE10-9C9D6D565E86}">
      <dgm:prSet phldrT="[Text]"/>
      <dgm:spPr/>
      <dgm:t>
        <a:bodyPr/>
        <a:lstStyle/>
        <a:p>
          <a:pPr algn="ctr"/>
          <a:r>
            <a:rPr lang="el-GR"/>
            <a:t>Εφαρμογή για Kινητά Money Matters </a:t>
          </a:r>
        </a:p>
      </dgm:t>
    </dgm:pt>
    <dgm:pt modelId="{3461ED5F-4469-4E93-BD80-F7388ACB0A27}" type="parTrans" cxnId="{8CD7281C-F583-46B0-8F0B-0CE0B9E532B9}">
      <dgm:prSet/>
      <dgm:spPr/>
      <dgm:t>
        <a:bodyPr/>
        <a:lstStyle/>
        <a:p>
          <a:pPr algn="ctr"/>
          <a:endParaRPr lang="en-IE"/>
        </a:p>
      </dgm:t>
    </dgm:pt>
    <dgm:pt modelId="{DF6A76EF-7D2C-4F6F-A158-E72F8F6CE038}" type="sibTrans" cxnId="{8CD7281C-F583-46B0-8F0B-0CE0B9E532B9}">
      <dgm:prSet/>
      <dgm:spPr/>
      <dgm:t>
        <a:bodyPr/>
        <a:lstStyle/>
        <a:p>
          <a:pPr algn="ctr"/>
          <a:endParaRPr lang="en-IE"/>
        </a:p>
      </dgm:t>
    </dgm:pt>
    <dgm:pt modelId="{FC74F699-F3B2-4370-83C8-D08F48E3796D}">
      <dgm:prSet phldrT="[Text]"/>
      <dgm:spPr/>
      <dgm:t>
        <a:bodyPr/>
        <a:lstStyle/>
        <a:p>
          <a:pPr algn="ctr"/>
          <a:r>
            <a:rPr lang="el-GR"/>
            <a:t>Δραστηριότητα</a:t>
          </a:r>
        </a:p>
      </dgm:t>
    </dgm:pt>
    <dgm:pt modelId="{7B6DF01D-38EA-41F5-ACE1-D5B74B1C8F30}" type="parTrans" cxnId="{2987949D-CC1E-4C65-AF1B-30032A55BEE0}">
      <dgm:prSet/>
      <dgm:spPr/>
      <dgm:t>
        <a:bodyPr/>
        <a:lstStyle/>
        <a:p>
          <a:pPr algn="ctr"/>
          <a:endParaRPr lang="en-IE"/>
        </a:p>
      </dgm:t>
    </dgm:pt>
    <dgm:pt modelId="{B7098AE5-8480-4971-88B3-C0AC524B486A}" type="sibTrans" cxnId="{2987949D-CC1E-4C65-AF1B-30032A55BEE0}">
      <dgm:prSet/>
      <dgm:spPr/>
      <dgm:t>
        <a:bodyPr/>
        <a:lstStyle/>
        <a:p>
          <a:pPr algn="ctr"/>
          <a:endParaRPr lang="en-IE"/>
        </a:p>
      </dgm:t>
    </dgm:pt>
    <dgm:pt modelId="{53E83045-F975-44AB-B35E-DCA3B83D4CFE}">
      <dgm:prSet phldrT="[Text]"/>
      <dgm:spPr/>
      <dgm:t>
        <a:bodyPr/>
        <a:lstStyle/>
        <a:p>
          <a:pPr algn="ctr"/>
          <a:r>
            <a:rPr lang="el-GR"/>
            <a:t>Ομαδική Συζήτηση </a:t>
          </a:r>
        </a:p>
      </dgm:t>
    </dgm:pt>
    <dgm:pt modelId="{AD5CF578-C66A-4A59-B7DB-3F18102FD441}" type="parTrans" cxnId="{58829C26-3DE1-47A1-94AF-E8524246E6C6}">
      <dgm:prSet/>
      <dgm:spPr/>
      <dgm:t>
        <a:bodyPr/>
        <a:lstStyle/>
        <a:p>
          <a:pPr algn="ctr"/>
          <a:endParaRPr lang="en-IE"/>
        </a:p>
      </dgm:t>
    </dgm:pt>
    <dgm:pt modelId="{65F64F14-07F9-4C1D-84AC-A0F5FB1033C4}" type="sibTrans" cxnId="{58829C26-3DE1-47A1-94AF-E8524246E6C6}">
      <dgm:prSet/>
      <dgm:spPr/>
      <dgm:t>
        <a:bodyPr/>
        <a:lstStyle/>
        <a:p>
          <a:pPr algn="ctr"/>
          <a:endParaRPr lang="en-IE"/>
        </a:p>
      </dgm:t>
    </dgm:pt>
    <dgm:pt modelId="{C18D807F-DC2A-4392-AD4E-B49BB51F1DF7}">
      <dgm:prSet phldrT="[Text]"/>
      <dgm:spPr/>
      <dgm:t>
        <a:bodyPr/>
        <a:lstStyle/>
        <a:p>
          <a:pPr algn="ctr"/>
          <a:r>
            <a:rPr lang="el-GR"/>
            <a:t>Εξερεύνηση της Βιβλιοθήκης του Money Matters</a:t>
          </a:r>
        </a:p>
      </dgm:t>
    </dgm:pt>
    <dgm:pt modelId="{21DB30AE-2909-4C8E-832C-BD6523237F1B}" type="parTrans" cxnId="{B0EA0922-AA22-474D-B771-19FA0C82EE0C}">
      <dgm:prSet/>
      <dgm:spPr/>
      <dgm:t>
        <a:bodyPr/>
        <a:lstStyle/>
        <a:p>
          <a:endParaRPr lang="en-IE"/>
        </a:p>
      </dgm:t>
    </dgm:pt>
    <dgm:pt modelId="{3BADA6C8-6C0B-4440-B483-52DF248B8CBE}" type="sibTrans" cxnId="{B0EA0922-AA22-474D-B771-19FA0C82EE0C}">
      <dgm:prSet/>
      <dgm:spPr/>
      <dgm:t>
        <a:bodyPr/>
        <a:lstStyle/>
        <a:p>
          <a:endParaRPr lang="en-IE"/>
        </a:p>
      </dgm:t>
    </dgm:pt>
    <dgm:pt modelId="{735AF4C6-8D2D-498B-ABCE-17C2D8D875CB}">
      <dgm:prSet phldrT="[Text]"/>
      <dgm:spPr/>
      <dgm:t>
        <a:bodyPr/>
        <a:lstStyle/>
        <a:p>
          <a:pPr algn="ctr"/>
          <a:r>
            <a:rPr lang="el-GR"/>
            <a:t>Ψηφιακά δωμάτια απόδρασης Money Matters </a:t>
          </a:r>
        </a:p>
      </dgm:t>
    </dgm:pt>
    <dgm:pt modelId="{66966332-052E-4166-A757-3D07257C3266}" type="parTrans" cxnId="{0D7A10EA-37E6-40D3-9994-567B9C667063}">
      <dgm:prSet/>
      <dgm:spPr/>
      <dgm:t>
        <a:bodyPr/>
        <a:lstStyle/>
        <a:p>
          <a:endParaRPr lang="en-IE"/>
        </a:p>
      </dgm:t>
    </dgm:pt>
    <dgm:pt modelId="{FEEE7785-B1F4-4055-A0E3-3C2902AB067F}" type="sibTrans" cxnId="{0D7A10EA-37E6-40D3-9994-567B9C667063}">
      <dgm:prSet/>
      <dgm:spPr/>
      <dgm:t>
        <a:bodyPr/>
        <a:lstStyle/>
        <a:p>
          <a:endParaRPr lang="en-IE"/>
        </a:p>
      </dgm:t>
    </dgm:pt>
    <dgm:pt modelId="{8EC666D6-91EB-4FE4-85FF-7FE7DC48B2E3}">
      <dgm:prSet phldrT="[Text]"/>
      <dgm:spPr/>
      <dgm:t>
        <a:bodyPr/>
        <a:lstStyle/>
        <a:p>
          <a:pPr algn="ctr"/>
          <a:r>
            <a:rPr lang="el-GR"/>
            <a:t>Τέλος</a:t>
          </a:r>
        </a:p>
      </dgm:t>
    </dgm:pt>
    <dgm:pt modelId="{2080876F-22B0-4CC6-8008-4EC37A243803}" type="parTrans" cxnId="{67EBC3C4-F3E9-4405-BBC1-F11070D723EF}">
      <dgm:prSet/>
      <dgm:spPr/>
      <dgm:t>
        <a:bodyPr/>
        <a:lstStyle/>
        <a:p>
          <a:endParaRPr lang="en-IE"/>
        </a:p>
      </dgm:t>
    </dgm:pt>
    <dgm:pt modelId="{B9B0EC60-CDBE-4FA6-AEE4-1DE504F94754}" type="sibTrans" cxnId="{67EBC3C4-F3E9-4405-BBC1-F11070D723EF}">
      <dgm:prSet/>
      <dgm:spPr/>
      <dgm:t>
        <a:bodyPr/>
        <a:lstStyle/>
        <a:p>
          <a:endParaRPr lang="en-IE"/>
        </a:p>
      </dgm:t>
    </dgm:pt>
    <dgm:pt modelId="{241CC0F7-5059-4A20-940B-4679339500E4}" type="pres">
      <dgm:prSet presAssocID="{50F81DC9-F349-4A00-8E15-7B25F9FDAD53}" presName="Name0" presStyleCnt="0">
        <dgm:presLayoutVars>
          <dgm:dir/>
          <dgm:resizeHandles val="exact"/>
        </dgm:presLayoutVars>
      </dgm:prSet>
      <dgm:spPr/>
    </dgm:pt>
    <dgm:pt modelId="{E9233219-5021-414B-A7B9-E71D52DF9F9E}" type="pres">
      <dgm:prSet presAssocID="{27543FDF-9064-4D4C-8B50-B4FFDB4F017A}" presName="node" presStyleLbl="node1" presStyleIdx="0" presStyleCnt="9">
        <dgm:presLayoutVars>
          <dgm:bulletEnabled val="1"/>
        </dgm:presLayoutVars>
      </dgm:prSet>
      <dgm:spPr/>
    </dgm:pt>
    <dgm:pt modelId="{30BD5894-DB33-49E0-AE62-829E1A57FB7E}" type="pres">
      <dgm:prSet presAssocID="{66431792-5F52-4C5F-A548-604D56AE7C3F}" presName="sibTrans" presStyleLbl="sibTrans1D1" presStyleIdx="0" presStyleCnt="8"/>
      <dgm:spPr/>
    </dgm:pt>
    <dgm:pt modelId="{EB54DACA-65DA-4620-AFA7-A960FE79F895}" type="pres">
      <dgm:prSet presAssocID="{66431792-5F52-4C5F-A548-604D56AE7C3F}" presName="connectorText" presStyleLbl="sibTrans1D1" presStyleIdx="0" presStyleCnt="8"/>
      <dgm:spPr/>
    </dgm:pt>
    <dgm:pt modelId="{C3FB1ED8-A7B4-4E0C-8607-FBF86DA49FE5}" type="pres">
      <dgm:prSet presAssocID="{C18D807F-DC2A-4392-AD4E-B49BB51F1DF7}" presName="node" presStyleLbl="node1" presStyleIdx="1" presStyleCnt="9">
        <dgm:presLayoutVars>
          <dgm:bulletEnabled val="1"/>
        </dgm:presLayoutVars>
      </dgm:prSet>
      <dgm:spPr/>
    </dgm:pt>
    <dgm:pt modelId="{4B699AC7-2F7E-481C-A50C-6026648E21C9}" type="pres">
      <dgm:prSet presAssocID="{3BADA6C8-6C0B-4440-B483-52DF248B8CBE}" presName="sibTrans" presStyleLbl="sibTrans1D1" presStyleIdx="1" presStyleCnt="8"/>
      <dgm:spPr/>
    </dgm:pt>
    <dgm:pt modelId="{77111ABC-FE6C-486F-86B7-5E9A36D8F94B}" type="pres">
      <dgm:prSet presAssocID="{3BADA6C8-6C0B-4440-B483-52DF248B8CBE}" presName="connectorText" presStyleLbl="sibTrans1D1" presStyleIdx="1" presStyleCnt="8"/>
      <dgm:spPr/>
    </dgm:pt>
    <dgm:pt modelId="{E7C1C22E-AE60-4F32-9A96-43069EE95F5D}" type="pres">
      <dgm:prSet presAssocID="{E989D0A6-7F19-49E3-9A5B-49A98366E151}" presName="node" presStyleLbl="node1" presStyleIdx="2" presStyleCnt="9">
        <dgm:presLayoutVars>
          <dgm:bulletEnabled val="1"/>
        </dgm:presLayoutVars>
      </dgm:prSet>
      <dgm:spPr/>
    </dgm:pt>
    <dgm:pt modelId="{F01345C4-C273-4D93-A37C-E2872C56C63D}" type="pres">
      <dgm:prSet presAssocID="{F3C2988D-71DB-40FC-BD7A-6936C645FD47}" presName="sibTrans" presStyleLbl="sibTrans1D1" presStyleIdx="2" presStyleCnt="8"/>
      <dgm:spPr/>
    </dgm:pt>
    <dgm:pt modelId="{AF2280A2-AAF9-4974-8928-38226C2E6EB0}" type="pres">
      <dgm:prSet presAssocID="{F3C2988D-71DB-40FC-BD7A-6936C645FD47}" presName="connectorText" presStyleLbl="sibTrans1D1" presStyleIdx="2" presStyleCnt="8"/>
      <dgm:spPr/>
    </dgm:pt>
    <dgm:pt modelId="{7218EBA4-243C-40F8-8B8B-B2883F379844}" type="pres">
      <dgm:prSet presAssocID="{735AF4C6-8D2D-498B-ABCE-17C2D8D875CB}" presName="node" presStyleLbl="node1" presStyleIdx="3" presStyleCnt="9">
        <dgm:presLayoutVars>
          <dgm:bulletEnabled val="1"/>
        </dgm:presLayoutVars>
      </dgm:prSet>
      <dgm:spPr/>
    </dgm:pt>
    <dgm:pt modelId="{93D3A145-A8FA-4BAD-97FD-D8F972CA4703}" type="pres">
      <dgm:prSet presAssocID="{FEEE7785-B1F4-4055-A0E3-3C2902AB067F}" presName="sibTrans" presStyleLbl="sibTrans1D1" presStyleIdx="3" presStyleCnt="8"/>
      <dgm:spPr/>
    </dgm:pt>
    <dgm:pt modelId="{78DD90F7-1E11-4858-A60C-648E2DDF4CCD}" type="pres">
      <dgm:prSet presAssocID="{FEEE7785-B1F4-4055-A0E3-3C2902AB067F}" presName="connectorText" presStyleLbl="sibTrans1D1" presStyleIdx="3" presStyleCnt="8"/>
      <dgm:spPr/>
    </dgm:pt>
    <dgm:pt modelId="{B88BD29F-7930-4C5A-9FD7-9612844708E5}" type="pres">
      <dgm:prSet presAssocID="{C5BE9330-30AB-4592-B667-24291B33840A}" presName="node" presStyleLbl="node1" presStyleIdx="4" presStyleCnt="9">
        <dgm:presLayoutVars>
          <dgm:bulletEnabled val="1"/>
        </dgm:presLayoutVars>
      </dgm:prSet>
      <dgm:spPr/>
    </dgm:pt>
    <dgm:pt modelId="{FCB37E63-5C50-40C6-9286-6BD024907F40}" type="pres">
      <dgm:prSet presAssocID="{E857057E-417D-4114-93A8-41F06184316D}" presName="sibTrans" presStyleLbl="sibTrans1D1" presStyleIdx="4" presStyleCnt="8"/>
      <dgm:spPr/>
    </dgm:pt>
    <dgm:pt modelId="{E5C1EF63-3510-42D1-8C2B-779AD2CEA904}" type="pres">
      <dgm:prSet presAssocID="{E857057E-417D-4114-93A8-41F06184316D}" presName="connectorText" presStyleLbl="sibTrans1D1" presStyleIdx="4" presStyleCnt="8"/>
      <dgm:spPr/>
    </dgm:pt>
    <dgm:pt modelId="{B37CFE55-B251-4879-AB60-E5C648BF007A}" type="pres">
      <dgm:prSet presAssocID="{6CD83F12-CC16-43B4-BE10-9C9D6D565E86}" presName="node" presStyleLbl="node1" presStyleIdx="5" presStyleCnt="9">
        <dgm:presLayoutVars>
          <dgm:bulletEnabled val="1"/>
        </dgm:presLayoutVars>
      </dgm:prSet>
      <dgm:spPr/>
    </dgm:pt>
    <dgm:pt modelId="{456426B6-384B-4A6D-B246-3E16FA61622D}" type="pres">
      <dgm:prSet presAssocID="{DF6A76EF-7D2C-4F6F-A158-E72F8F6CE038}" presName="sibTrans" presStyleLbl="sibTrans1D1" presStyleIdx="5" presStyleCnt="8"/>
      <dgm:spPr/>
    </dgm:pt>
    <dgm:pt modelId="{30070834-EF49-4570-A3CD-B8C7DD90D888}" type="pres">
      <dgm:prSet presAssocID="{DF6A76EF-7D2C-4F6F-A158-E72F8F6CE038}" presName="connectorText" presStyleLbl="sibTrans1D1" presStyleIdx="5" presStyleCnt="8"/>
      <dgm:spPr/>
    </dgm:pt>
    <dgm:pt modelId="{8E7E0D3F-7E08-487F-B3A7-9EB50F46538B}" type="pres">
      <dgm:prSet presAssocID="{FC74F699-F3B2-4370-83C8-D08F48E3796D}" presName="node" presStyleLbl="node1" presStyleIdx="6" presStyleCnt="9">
        <dgm:presLayoutVars>
          <dgm:bulletEnabled val="1"/>
        </dgm:presLayoutVars>
      </dgm:prSet>
      <dgm:spPr/>
    </dgm:pt>
    <dgm:pt modelId="{8389C8E7-E6AE-48BF-A165-00E1B95D10BB}" type="pres">
      <dgm:prSet presAssocID="{B7098AE5-8480-4971-88B3-C0AC524B486A}" presName="sibTrans" presStyleLbl="sibTrans1D1" presStyleIdx="6" presStyleCnt="8"/>
      <dgm:spPr/>
    </dgm:pt>
    <dgm:pt modelId="{7BDBFA0B-B130-4076-8537-E61EE5FB5D35}" type="pres">
      <dgm:prSet presAssocID="{B7098AE5-8480-4971-88B3-C0AC524B486A}" presName="connectorText" presStyleLbl="sibTrans1D1" presStyleIdx="6" presStyleCnt="8"/>
      <dgm:spPr/>
    </dgm:pt>
    <dgm:pt modelId="{95F3FAAB-510A-4FBD-853B-71F84AC7ADED}" type="pres">
      <dgm:prSet presAssocID="{53E83045-F975-44AB-B35E-DCA3B83D4CFE}" presName="node" presStyleLbl="node1" presStyleIdx="7" presStyleCnt="9">
        <dgm:presLayoutVars>
          <dgm:bulletEnabled val="1"/>
        </dgm:presLayoutVars>
      </dgm:prSet>
      <dgm:spPr/>
    </dgm:pt>
    <dgm:pt modelId="{24CE7D58-676D-4757-B2CA-88E2DC4B95F3}" type="pres">
      <dgm:prSet presAssocID="{65F64F14-07F9-4C1D-84AC-A0F5FB1033C4}" presName="sibTrans" presStyleLbl="sibTrans1D1" presStyleIdx="7" presStyleCnt="8"/>
      <dgm:spPr/>
    </dgm:pt>
    <dgm:pt modelId="{221905F6-7A8B-4BB3-BD7D-EB4B68C96A69}" type="pres">
      <dgm:prSet presAssocID="{65F64F14-07F9-4C1D-84AC-A0F5FB1033C4}" presName="connectorText" presStyleLbl="sibTrans1D1" presStyleIdx="7" presStyleCnt="8"/>
      <dgm:spPr/>
    </dgm:pt>
    <dgm:pt modelId="{F44965DD-05A9-4AA3-B4D8-04968681E109}" type="pres">
      <dgm:prSet presAssocID="{8EC666D6-91EB-4FE4-85FF-7FE7DC48B2E3}" presName="node" presStyleLbl="node1" presStyleIdx="8" presStyleCnt="9">
        <dgm:presLayoutVars>
          <dgm:bulletEnabled val="1"/>
        </dgm:presLayoutVars>
      </dgm:prSet>
      <dgm:spPr/>
    </dgm:pt>
  </dgm:ptLst>
  <dgm:cxnLst>
    <dgm:cxn modelId="{82851306-14D8-4ADA-BCD3-DBD4FB744ED2}" type="presOf" srcId="{66431792-5F52-4C5F-A548-604D56AE7C3F}" destId="{30BD5894-DB33-49E0-AE62-829E1A57FB7E}" srcOrd="0" destOrd="0" presId="urn:microsoft.com/office/officeart/2005/8/layout/bProcess3"/>
    <dgm:cxn modelId="{1DB1D706-D0D9-42E3-9F81-6B74ED7B695D}" type="presOf" srcId="{DF6A76EF-7D2C-4F6F-A158-E72F8F6CE038}" destId="{30070834-EF49-4570-A3CD-B8C7DD90D888}" srcOrd="1" destOrd="0" presId="urn:microsoft.com/office/officeart/2005/8/layout/bProcess3"/>
    <dgm:cxn modelId="{7B52AF0A-A516-42D9-AC5D-2FB8B8386D51}" type="presOf" srcId="{66431792-5F52-4C5F-A548-604D56AE7C3F}" destId="{EB54DACA-65DA-4620-AFA7-A960FE79F895}" srcOrd="1" destOrd="0" presId="urn:microsoft.com/office/officeart/2005/8/layout/bProcess3"/>
    <dgm:cxn modelId="{8CD7281C-F583-46B0-8F0B-0CE0B9E532B9}" srcId="{50F81DC9-F349-4A00-8E15-7B25F9FDAD53}" destId="{6CD83F12-CC16-43B4-BE10-9C9D6D565E86}" srcOrd="5" destOrd="0" parTransId="{3461ED5F-4469-4E93-BD80-F7388ACB0A27}" sibTransId="{DF6A76EF-7D2C-4F6F-A158-E72F8F6CE038}"/>
    <dgm:cxn modelId="{B0EA0922-AA22-474D-B771-19FA0C82EE0C}" srcId="{50F81DC9-F349-4A00-8E15-7B25F9FDAD53}" destId="{C18D807F-DC2A-4392-AD4E-B49BB51F1DF7}" srcOrd="1" destOrd="0" parTransId="{21DB30AE-2909-4C8E-832C-BD6523237F1B}" sibTransId="{3BADA6C8-6C0B-4440-B483-52DF248B8CBE}"/>
    <dgm:cxn modelId="{58829C26-3DE1-47A1-94AF-E8524246E6C6}" srcId="{50F81DC9-F349-4A00-8E15-7B25F9FDAD53}" destId="{53E83045-F975-44AB-B35E-DCA3B83D4CFE}" srcOrd="7" destOrd="0" parTransId="{AD5CF578-C66A-4A59-B7DB-3F18102FD441}" sibTransId="{65F64F14-07F9-4C1D-84AC-A0F5FB1033C4}"/>
    <dgm:cxn modelId="{CF221B29-866F-4289-9B60-61C147F669F1}" type="presOf" srcId="{B7098AE5-8480-4971-88B3-C0AC524B486A}" destId="{7BDBFA0B-B130-4076-8537-E61EE5FB5D35}" srcOrd="1" destOrd="0" presId="urn:microsoft.com/office/officeart/2005/8/layout/bProcess3"/>
    <dgm:cxn modelId="{41C34629-3547-443B-A9BB-87BCC41EBAB2}" type="presOf" srcId="{FEEE7785-B1F4-4055-A0E3-3C2902AB067F}" destId="{93D3A145-A8FA-4BAD-97FD-D8F972CA4703}" srcOrd="0" destOrd="0" presId="urn:microsoft.com/office/officeart/2005/8/layout/bProcess3"/>
    <dgm:cxn modelId="{48EE372F-A933-4598-A9F8-D84CD345E6EC}" type="presOf" srcId="{27543FDF-9064-4D4C-8B50-B4FFDB4F017A}" destId="{E9233219-5021-414B-A7B9-E71D52DF9F9E}" srcOrd="0" destOrd="0" presId="urn:microsoft.com/office/officeart/2005/8/layout/bProcess3"/>
    <dgm:cxn modelId="{A7758E37-282C-494F-AE0C-4CDDE4BBE611}" type="presOf" srcId="{3BADA6C8-6C0B-4440-B483-52DF248B8CBE}" destId="{4B699AC7-2F7E-481C-A50C-6026648E21C9}" srcOrd="0" destOrd="0" presId="urn:microsoft.com/office/officeart/2005/8/layout/bProcess3"/>
    <dgm:cxn modelId="{C9824E38-6380-42F6-A786-3BFFCBBBFA24}" type="presOf" srcId="{F3C2988D-71DB-40FC-BD7A-6936C645FD47}" destId="{F01345C4-C273-4D93-A37C-E2872C56C63D}" srcOrd="0" destOrd="0" presId="urn:microsoft.com/office/officeart/2005/8/layout/bProcess3"/>
    <dgm:cxn modelId="{BB83603E-5AF7-48B3-AD91-F60817246126}" type="presOf" srcId="{E989D0A6-7F19-49E3-9A5B-49A98366E151}" destId="{E7C1C22E-AE60-4F32-9A96-43069EE95F5D}" srcOrd="0" destOrd="0" presId="urn:microsoft.com/office/officeart/2005/8/layout/bProcess3"/>
    <dgm:cxn modelId="{74CC815B-5DE6-4C72-8B2B-7B34FDE03A49}" type="presOf" srcId="{FEEE7785-B1F4-4055-A0E3-3C2902AB067F}" destId="{78DD90F7-1E11-4858-A60C-648E2DDF4CCD}" srcOrd="1" destOrd="0" presId="urn:microsoft.com/office/officeart/2005/8/layout/bProcess3"/>
    <dgm:cxn modelId="{9AB8695C-B0C6-415B-90E2-E9FFA3B324B2}" srcId="{50F81DC9-F349-4A00-8E15-7B25F9FDAD53}" destId="{27543FDF-9064-4D4C-8B50-B4FFDB4F017A}" srcOrd="0" destOrd="0" parTransId="{0F573C61-8B01-4E8F-A309-1A833CAC0EA0}" sibTransId="{66431792-5F52-4C5F-A548-604D56AE7C3F}"/>
    <dgm:cxn modelId="{2EC91143-EA22-4FEE-967C-5753A7197534}" type="presOf" srcId="{65F64F14-07F9-4C1D-84AC-A0F5FB1033C4}" destId="{221905F6-7A8B-4BB3-BD7D-EB4B68C96A69}" srcOrd="1" destOrd="0" presId="urn:microsoft.com/office/officeart/2005/8/layout/bProcess3"/>
    <dgm:cxn modelId="{8B1E6956-43B8-40F6-B400-E6153FE6B7BF}" type="presOf" srcId="{F3C2988D-71DB-40FC-BD7A-6936C645FD47}" destId="{AF2280A2-AAF9-4974-8928-38226C2E6EB0}" srcOrd="1" destOrd="0" presId="urn:microsoft.com/office/officeart/2005/8/layout/bProcess3"/>
    <dgm:cxn modelId="{EF95DB58-C2A5-44C2-888C-C88B75255744}" type="presOf" srcId="{6CD83F12-CC16-43B4-BE10-9C9D6D565E86}" destId="{B37CFE55-B251-4879-AB60-E5C648BF007A}" srcOrd="0" destOrd="0" presId="urn:microsoft.com/office/officeart/2005/8/layout/bProcess3"/>
    <dgm:cxn modelId="{BA15817B-BFD5-4841-82E8-D38B8960CCD0}" type="presOf" srcId="{DF6A76EF-7D2C-4F6F-A158-E72F8F6CE038}" destId="{456426B6-384B-4A6D-B246-3E16FA61622D}" srcOrd="0" destOrd="0" presId="urn:microsoft.com/office/officeart/2005/8/layout/bProcess3"/>
    <dgm:cxn modelId="{A21C4C85-379B-4BE9-B447-3584765A28B3}" srcId="{50F81DC9-F349-4A00-8E15-7B25F9FDAD53}" destId="{C5BE9330-30AB-4592-B667-24291B33840A}" srcOrd="4" destOrd="0" parTransId="{C0077DA2-7A2C-4045-81CB-69940E5EF9A3}" sibTransId="{E857057E-417D-4114-93A8-41F06184316D}"/>
    <dgm:cxn modelId="{10C46691-AC68-46A9-8D00-16C01D654F52}" type="presOf" srcId="{C18D807F-DC2A-4392-AD4E-B49BB51F1DF7}" destId="{C3FB1ED8-A7B4-4E0C-8607-FBF86DA49FE5}" srcOrd="0" destOrd="0" presId="urn:microsoft.com/office/officeart/2005/8/layout/bProcess3"/>
    <dgm:cxn modelId="{2987949D-CC1E-4C65-AF1B-30032A55BEE0}" srcId="{50F81DC9-F349-4A00-8E15-7B25F9FDAD53}" destId="{FC74F699-F3B2-4370-83C8-D08F48E3796D}" srcOrd="6" destOrd="0" parTransId="{7B6DF01D-38EA-41F5-ACE1-D5B74B1C8F30}" sibTransId="{B7098AE5-8480-4971-88B3-C0AC524B486A}"/>
    <dgm:cxn modelId="{1BE1DAA4-4FB5-4FA5-A96D-1826FB85BF3F}" type="presOf" srcId="{3BADA6C8-6C0B-4440-B483-52DF248B8CBE}" destId="{77111ABC-FE6C-486F-86B7-5E9A36D8F94B}" srcOrd="1" destOrd="0" presId="urn:microsoft.com/office/officeart/2005/8/layout/bProcess3"/>
    <dgm:cxn modelId="{3D1390A8-7491-4654-B18B-C6EB5566BA43}" type="presOf" srcId="{B7098AE5-8480-4971-88B3-C0AC524B486A}" destId="{8389C8E7-E6AE-48BF-A165-00E1B95D10BB}" srcOrd="0" destOrd="0" presId="urn:microsoft.com/office/officeart/2005/8/layout/bProcess3"/>
    <dgm:cxn modelId="{C008ACAD-10D7-4D4A-B04A-E321B2EC5943}" type="presOf" srcId="{50F81DC9-F349-4A00-8E15-7B25F9FDAD53}" destId="{241CC0F7-5059-4A20-940B-4679339500E4}" srcOrd="0" destOrd="0" presId="urn:microsoft.com/office/officeart/2005/8/layout/bProcess3"/>
    <dgm:cxn modelId="{6D9545B3-6289-4210-80C5-DC22AA4A15B9}" type="presOf" srcId="{C5BE9330-30AB-4592-B667-24291B33840A}" destId="{B88BD29F-7930-4C5A-9FD7-9612844708E5}" srcOrd="0" destOrd="0" presId="urn:microsoft.com/office/officeart/2005/8/layout/bProcess3"/>
    <dgm:cxn modelId="{BA3A3FB5-D717-4894-BBDF-F4DC701F6B78}" type="presOf" srcId="{65F64F14-07F9-4C1D-84AC-A0F5FB1033C4}" destId="{24CE7D58-676D-4757-B2CA-88E2DC4B95F3}" srcOrd="0" destOrd="0" presId="urn:microsoft.com/office/officeart/2005/8/layout/bProcess3"/>
    <dgm:cxn modelId="{7AA25CB6-1431-4ADB-AD0D-FA6E6F681121}" type="presOf" srcId="{E857057E-417D-4114-93A8-41F06184316D}" destId="{E5C1EF63-3510-42D1-8C2B-779AD2CEA904}" srcOrd="1" destOrd="0" presId="urn:microsoft.com/office/officeart/2005/8/layout/bProcess3"/>
    <dgm:cxn modelId="{DB6F82BD-3267-4D71-838F-B0B802FE3473}" type="presOf" srcId="{735AF4C6-8D2D-498B-ABCE-17C2D8D875CB}" destId="{7218EBA4-243C-40F8-8B8B-B2883F379844}" srcOrd="0" destOrd="0" presId="urn:microsoft.com/office/officeart/2005/8/layout/bProcess3"/>
    <dgm:cxn modelId="{67EBC3C4-F3E9-4405-BBC1-F11070D723EF}" srcId="{50F81DC9-F349-4A00-8E15-7B25F9FDAD53}" destId="{8EC666D6-91EB-4FE4-85FF-7FE7DC48B2E3}" srcOrd="8" destOrd="0" parTransId="{2080876F-22B0-4CC6-8008-4EC37A243803}" sibTransId="{B9B0EC60-CDBE-4FA6-AEE4-1DE504F94754}"/>
    <dgm:cxn modelId="{BB6771C7-928E-4F2E-8523-1E7BD3117438}" srcId="{50F81DC9-F349-4A00-8E15-7B25F9FDAD53}" destId="{E989D0A6-7F19-49E3-9A5B-49A98366E151}" srcOrd="2" destOrd="0" parTransId="{5706B90B-6F02-434D-AFD8-9655D7CC8C50}" sibTransId="{F3C2988D-71DB-40FC-BD7A-6936C645FD47}"/>
    <dgm:cxn modelId="{E0A6C4C7-FC13-431E-993D-B2E94A36244A}" type="presOf" srcId="{8EC666D6-91EB-4FE4-85FF-7FE7DC48B2E3}" destId="{F44965DD-05A9-4AA3-B4D8-04968681E109}" srcOrd="0" destOrd="0" presId="urn:microsoft.com/office/officeart/2005/8/layout/bProcess3"/>
    <dgm:cxn modelId="{41461FD7-2C6C-47DC-A494-F2505DD264C9}" type="presOf" srcId="{53E83045-F975-44AB-B35E-DCA3B83D4CFE}" destId="{95F3FAAB-510A-4FBD-853B-71F84AC7ADED}" srcOrd="0" destOrd="0" presId="urn:microsoft.com/office/officeart/2005/8/layout/bProcess3"/>
    <dgm:cxn modelId="{21A5D3D7-4836-4231-8E9C-D4076EDD7DD5}" type="presOf" srcId="{FC74F699-F3B2-4370-83C8-D08F48E3796D}" destId="{8E7E0D3F-7E08-487F-B3A7-9EB50F46538B}" srcOrd="0" destOrd="0" presId="urn:microsoft.com/office/officeart/2005/8/layout/bProcess3"/>
    <dgm:cxn modelId="{0D7A10EA-37E6-40D3-9994-567B9C667063}" srcId="{50F81DC9-F349-4A00-8E15-7B25F9FDAD53}" destId="{735AF4C6-8D2D-498B-ABCE-17C2D8D875CB}" srcOrd="3" destOrd="0" parTransId="{66966332-052E-4166-A757-3D07257C3266}" sibTransId="{FEEE7785-B1F4-4055-A0E3-3C2902AB067F}"/>
    <dgm:cxn modelId="{1724A7FC-3CB3-405B-9928-0DB619F8630D}" type="presOf" srcId="{E857057E-417D-4114-93A8-41F06184316D}" destId="{FCB37E63-5C50-40C6-9286-6BD024907F40}" srcOrd="0" destOrd="0" presId="urn:microsoft.com/office/officeart/2005/8/layout/bProcess3"/>
    <dgm:cxn modelId="{7D287773-CAA1-491B-8225-25AC00C53D9A}" type="presParOf" srcId="{241CC0F7-5059-4A20-940B-4679339500E4}" destId="{E9233219-5021-414B-A7B9-E71D52DF9F9E}" srcOrd="0" destOrd="0" presId="urn:microsoft.com/office/officeart/2005/8/layout/bProcess3"/>
    <dgm:cxn modelId="{47E6E39D-DDBF-4D23-905C-88A7D05F4761}" type="presParOf" srcId="{241CC0F7-5059-4A20-940B-4679339500E4}" destId="{30BD5894-DB33-49E0-AE62-829E1A57FB7E}" srcOrd="1" destOrd="0" presId="urn:microsoft.com/office/officeart/2005/8/layout/bProcess3"/>
    <dgm:cxn modelId="{9EC6E9C5-C68F-42A2-BA59-9946A2EBC4ED}" type="presParOf" srcId="{30BD5894-DB33-49E0-AE62-829E1A57FB7E}" destId="{EB54DACA-65DA-4620-AFA7-A960FE79F895}" srcOrd="0" destOrd="0" presId="urn:microsoft.com/office/officeart/2005/8/layout/bProcess3"/>
    <dgm:cxn modelId="{DFE1E7A0-FD9A-4225-8870-9D1FA715AEE0}" type="presParOf" srcId="{241CC0F7-5059-4A20-940B-4679339500E4}" destId="{C3FB1ED8-A7B4-4E0C-8607-FBF86DA49FE5}" srcOrd="2" destOrd="0" presId="urn:microsoft.com/office/officeart/2005/8/layout/bProcess3"/>
    <dgm:cxn modelId="{0D1EE261-6C14-48D3-99FD-C76609C1D676}" type="presParOf" srcId="{241CC0F7-5059-4A20-940B-4679339500E4}" destId="{4B699AC7-2F7E-481C-A50C-6026648E21C9}" srcOrd="3" destOrd="0" presId="urn:microsoft.com/office/officeart/2005/8/layout/bProcess3"/>
    <dgm:cxn modelId="{2E4271AA-0581-4042-A23A-703120B688F0}" type="presParOf" srcId="{4B699AC7-2F7E-481C-A50C-6026648E21C9}" destId="{77111ABC-FE6C-486F-86B7-5E9A36D8F94B}" srcOrd="0" destOrd="0" presId="urn:microsoft.com/office/officeart/2005/8/layout/bProcess3"/>
    <dgm:cxn modelId="{89A28156-C090-4549-9777-277A16560435}" type="presParOf" srcId="{241CC0F7-5059-4A20-940B-4679339500E4}" destId="{E7C1C22E-AE60-4F32-9A96-43069EE95F5D}" srcOrd="4" destOrd="0" presId="urn:microsoft.com/office/officeart/2005/8/layout/bProcess3"/>
    <dgm:cxn modelId="{C099B78D-E336-45A0-A543-7DFF07132CA7}" type="presParOf" srcId="{241CC0F7-5059-4A20-940B-4679339500E4}" destId="{F01345C4-C273-4D93-A37C-E2872C56C63D}" srcOrd="5" destOrd="0" presId="urn:microsoft.com/office/officeart/2005/8/layout/bProcess3"/>
    <dgm:cxn modelId="{1071027E-6CE4-4EEC-AEEA-49B029656593}" type="presParOf" srcId="{F01345C4-C273-4D93-A37C-E2872C56C63D}" destId="{AF2280A2-AAF9-4974-8928-38226C2E6EB0}" srcOrd="0" destOrd="0" presId="urn:microsoft.com/office/officeart/2005/8/layout/bProcess3"/>
    <dgm:cxn modelId="{E3409344-2A5D-44FF-BB8E-29DEF28C144B}" type="presParOf" srcId="{241CC0F7-5059-4A20-940B-4679339500E4}" destId="{7218EBA4-243C-40F8-8B8B-B2883F379844}" srcOrd="6" destOrd="0" presId="urn:microsoft.com/office/officeart/2005/8/layout/bProcess3"/>
    <dgm:cxn modelId="{9348EDD4-3EA9-4790-AA91-C60A530198C4}" type="presParOf" srcId="{241CC0F7-5059-4A20-940B-4679339500E4}" destId="{93D3A145-A8FA-4BAD-97FD-D8F972CA4703}" srcOrd="7" destOrd="0" presId="urn:microsoft.com/office/officeart/2005/8/layout/bProcess3"/>
    <dgm:cxn modelId="{2B6575DF-8F59-46CE-9A66-01015FC28A55}" type="presParOf" srcId="{93D3A145-A8FA-4BAD-97FD-D8F972CA4703}" destId="{78DD90F7-1E11-4858-A60C-648E2DDF4CCD}" srcOrd="0" destOrd="0" presId="urn:microsoft.com/office/officeart/2005/8/layout/bProcess3"/>
    <dgm:cxn modelId="{C0DC4B44-0A02-4209-9F9B-CBCA00AC1924}" type="presParOf" srcId="{241CC0F7-5059-4A20-940B-4679339500E4}" destId="{B88BD29F-7930-4C5A-9FD7-9612844708E5}" srcOrd="8" destOrd="0" presId="urn:microsoft.com/office/officeart/2005/8/layout/bProcess3"/>
    <dgm:cxn modelId="{30917C3B-8CE8-43A7-BE7C-4A2EB3A9D7C2}" type="presParOf" srcId="{241CC0F7-5059-4A20-940B-4679339500E4}" destId="{FCB37E63-5C50-40C6-9286-6BD024907F40}" srcOrd="9" destOrd="0" presId="urn:microsoft.com/office/officeart/2005/8/layout/bProcess3"/>
    <dgm:cxn modelId="{A8B9C0D5-D7B7-438B-817D-2989397F9FF3}" type="presParOf" srcId="{FCB37E63-5C50-40C6-9286-6BD024907F40}" destId="{E5C1EF63-3510-42D1-8C2B-779AD2CEA904}" srcOrd="0" destOrd="0" presId="urn:microsoft.com/office/officeart/2005/8/layout/bProcess3"/>
    <dgm:cxn modelId="{09A81CAD-8D6F-4044-B459-9FAAC0ED97AC}" type="presParOf" srcId="{241CC0F7-5059-4A20-940B-4679339500E4}" destId="{B37CFE55-B251-4879-AB60-E5C648BF007A}" srcOrd="10" destOrd="0" presId="urn:microsoft.com/office/officeart/2005/8/layout/bProcess3"/>
    <dgm:cxn modelId="{6B9A41DC-5C0D-46FF-9010-BAB2117D4D15}" type="presParOf" srcId="{241CC0F7-5059-4A20-940B-4679339500E4}" destId="{456426B6-384B-4A6D-B246-3E16FA61622D}" srcOrd="11" destOrd="0" presId="urn:microsoft.com/office/officeart/2005/8/layout/bProcess3"/>
    <dgm:cxn modelId="{7C3171FB-0680-48BC-9FC7-D0426341FADF}" type="presParOf" srcId="{456426B6-384B-4A6D-B246-3E16FA61622D}" destId="{30070834-EF49-4570-A3CD-B8C7DD90D888}" srcOrd="0" destOrd="0" presId="urn:microsoft.com/office/officeart/2005/8/layout/bProcess3"/>
    <dgm:cxn modelId="{924B889E-C0DB-4468-A744-CD4FDD13D9E2}" type="presParOf" srcId="{241CC0F7-5059-4A20-940B-4679339500E4}" destId="{8E7E0D3F-7E08-487F-B3A7-9EB50F46538B}" srcOrd="12" destOrd="0" presId="urn:microsoft.com/office/officeart/2005/8/layout/bProcess3"/>
    <dgm:cxn modelId="{5B1D7A0A-F0CC-4230-A17B-270D4F9F23D3}" type="presParOf" srcId="{241CC0F7-5059-4A20-940B-4679339500E4}" destId="{8389C8E7-E6AE-48BF-A165-00E1B95D10BB}" srcOrd="13" destOrd="0" presId="urn:microsoft.com/office/officeart/2005/8/layout/bProcess3"/>
    <dgm:cxn modelId="{1AE957B8-159D-4BDC-8776-00FBF03C765C}" type="presParOf" srcId="{8389C8E7-E6AE-48BF-A165-00E1B95D10BB}" destId="{7BDBFA0B-B130-4076-8537-E61EE5FB5D35}" srcOrd="0" destOrd="0" presId="urn:microsoft.com/office/officeart/2005/8/layout/bProcess3"/>
    <dgm:cxn modelId="{21A79288-3317-4D99-8FEA-7D080110A5D3}" type="presParOf" srcId="{241CC0F7-5059-4A20-940B-4679339500E4}" destId="{95F3FAAB-510A-4FBD-853B-71F84AC7ADED}" srcOrd="14" destOrd="0" presId="urn:microsoft.com/office/officeart/2005/8/layout/bProcess3"/>
    <dgm:cxn modelId="{D983B2A5-BCC0-4579-A1F7-B7C2B313B564}" type="presParOf" srcId="{241CC0F7-5059-4A20-940B-4679339500E4}" destId="{24CE7D58-676D-4757-B2CA-88E2DC4B95F3}" srcOrd="15" destOrd="0" presId="urn:microsoft.com/office/officeart/2005/8/layout/bProcess3"/>
    <dgm:cxn modelId="{E997039F-66B5-4414-AE15-567D43D983B3}" type="presParOf" srcId="{24CE7D58-676D-4757-B2CA-88E2DC4B95F3}" destId="{221905F6-7A8B-4BB3-BD7D-EB4B68C96A69}" srcOrd="0" destOrd="0" presId="urn:microsoft.com/office/officeart/2005/8/layout/bProcess3"/>
    <dgm:cxn modelId="{E268C13A-5468-40A2-96F1-8737A806C877}" type="presParOf" srcId="{241CC0F7-5059-4A20-940B-4679339500E4}" destId="{F44965DD-05A9-4AA3-B4D8-04968681E109}" srcOrd="16" destOrd="0" presId="urn:microsoft.com/office/officeart/2005/8/layout/bProcess3"/>
  </dgm:cxnLst>
  <dgm:bg>
    <a:noFill/>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0FD1CE2C-E572-47C5-9751-B519D7A2D02C}" type="doc">
      <dgm:prSet loTypeId="urn:microsoft.com/office/officeart/2009/layout/CircleArrowProcess" loCatId="cycle" qsTypeId="urn:microsoft.com/office/officeart/2005/8/quickstyle/simple1" qsCatId="simple" csTypeId="urn:microsoft.com/office/officeart/2005/8/colors/accent1_2" csCatId="accent1" phldr="1"/>
      <dgm:spPr/>
      <dgm:t>
        <a:bodyPr/>
        <a:lstStyle/>
        <a:p>
          <a:endParaRPr lang="en-IE"/>
        </a:p>
      </dgm:t>
    </dgm:pt>
    <dgm:pt modelId="{A29C5232-EDBA-4EAC-AD22-0D67C235EC93}">
      <dgm:prSet phldrT="[Text]"/>
      <dgm:spPr/>
      <dgm:t>
        <a:bodyPr/>
        <a:lstStyle/>
        <a:p>
          <a:r>
            <a:rPr lang="el-GR"/>
            <a:t>Πώς;</a:t>
          </a:r>
        </a:p>
      </dgm:t>
    </dgm:pt>
    <dgm:pt modelId="{02FE69F5-B223-4BF4-9F5B-6B2987A5E9D3}" type="parTrans" cxnId="{4D9A69A0-17D9-4487-A3F9-5AFA5C098713}">
      <dgm:prSet/>
      <dgm:spPr/>
      <dgm:t>
        <a:bodyPr/>
        <a:lstStyle/>
        <a:p>
          <a:endParaRPr lang="en-IE"/>
        </a:p>
      </dgm:t>
    </dgm:pt>
    <dgm:pt modelId="{CF0F8B69-2927-49B2-99C7-6AB112451A22}" type="sibTrans" cxnId="{4D9A69A0-17D9-4487-A3F9-5AFA5C098713}">
      <dgm:prSet/>
      <dgm:spPr/>
      <dgm:t>
        <a:bodyPr/>
        <a:lstStyle/>
        <a:p>
          <a:endParaRPr lang="en-IE"/>
        </a:p>
      </dgm:t>
    </dgm:pt>
    <dgm:pt modelId="{20EA28AF-4866-4A90-A839-C245870FA06F}">
      <dgm:prSet phldrT="[Text]"/>
      <dgm:spPr/>
      <dgm:t>
        <a:bodyPr/>
        <a:lstStyle/>
        <a:p>
          <a:r>
            <a:rPr lang="el-GR"/>
            <a:t>Γιατί;</a:t>
          </a:r>
        </a:p>
      </dgm:t>
    </dgm:pt>
    <dgm:pt modelId="{F15B004F-F5AD-46D2-8231-7F31A3FF9A99}" type="parTrans" cxnId="{BC158E31-C25B-4589-9327-636CD6DADE73}">
      <dgm:prSet/>
      <dgm:spPr/>
      <dgm:t>
        <a:bodyPr/>
        <a:lstStyle/>
        <a:p>
          <a:endParaRPr lang="en-IE"/>
        </a:p>
      </dgm:t>
    </dgm:pt>
    <dgm:pt modelId="{2D746EDE-8746-42D5-880E-153239458E5B}" type="sibTrans" cxnId="{BC158E31-C25B-4589-9327-636CD6DADE73}">
      <dgm:prSet/>
      <dgm:spPr/>
      <dgm:t>
        <a:bodyPr/>
        <a:lstStyle/>
        <a:p>
          <a:endParaRPr lang="en-IE"/>
        </a:p>
      </dgm:t>
    </dgm:pt>
    <dgm:pt modelId="{6B880AFA-F385-4AB9-9A78-75024DC89B72}">
      <dgm:prSet phldrT="[Text]"/>
      <dgm:spPr/>
      <dgm:t>
        <a:bodyPr/>
        <a:lstStyle/>
        <a:p>
          <a:r>
            <a:rPr lang="el-GR" b="0" dirty="0"/>
            <a:t>Ποιος;</a:t>
          </a:r>
        </a:p>
      </dgm:t>
    </dgm:pt>
    <dgm:pt modelId="{72F9DD2A-DACF-47CE-B57F-1F2001FE09DA}" type="parTrans" cxnId="{4B9A9309-CFA5-47EA-A6E7-CDA5DB7CAEB3}">
      <dgm:prSet/>
      <dgm:spPr/>
      <dgm:t>
        <a:bodyPr/>
        <a:lstStyle/>
        <a:p>
          <a:endParaRPr lang="en-IE"/>
        </a:p>
      </dgm:t>
    </dgm:pt>
    <dgm:pt modelId="{480B79F2-B88E-4345-B80F-2842A92CF60A}" type="sibTrans" cxnId="{4B9A9309-CFA5-47EA-A6E7-CDA5DB7CAEB3}">
      <dgm:prSet/>
      <dgm:spPr/>
      <dgm:t>
        <a:bodyPr/>
        <a:lstStyle/>
        <a:p>
          <a:endParaRPr lang="en-IE"/>
        </a:p>
      </dgm:t>
    </dgm:pt>
    <dgm:pt modelId="{606725D7-4A17-463E-BA4E-4E88A96F7351}" type="pres">
      <dgm:prSet presAssocID="{0FD1CE2C-E572-47C5-9751-B519D7A2D02C}" presName="Name0" presStyleCnt="0">
        <dgm:presLayoutVars>
          <dgm:chMax val="7"/>
          <dgm:chPref val="7"/>
          <dgm:dir/>
          <dgm:animLvl val="lvl"/>
        </dgm:presLayoutVars>
      </dgm:prSet>
      <dgm:spPr/>
    </dgm:pt>
    <dgm:pt modelId="{A167877E-101E-4FD1-84A5-86F0E0E834AF}" type="pres">
      <dgm:prSet presAssocID="{A29C5232-EDBA-4EAC-AD22-0D67C235EC93}" presName="Accent1" presStyleCnt="0"/>
      <dgm:spPr/>
    </dgm:pt>
    <dgm:pt modelId="{3F82C582-1713-4A40-A8E2-245C1F356EA1}" type="pres">
      <dgm:prSet presAssocID="{A29C5232-EDBA-4EAC-AD22-0D67C235EC93}" presName="Accent" presStyleLbl="node1" presStyleIdx="0" presStyleCnt="3"/>
      <dgm:spPr/>
    </dgm:pt>
    <dgm:pt modelId="{6E175A20-9DA0-452C-B3F0-7FA344DB22FA}" type="pres">
      <dgm:prSet presAssocID="{A29C5232-EDBA-4EAC-AD22-0D67C235EC93}" presName="Parent1" presStyleLbl="revTx" presStyleIdx="0" presStyleCnt="3">
        <dgm:presLayoutVars>
          <dgm:chMax val="1"/>
          <dgm:chPref val="1"/>
          <dgm:bulletEnabled val="1"/>
        </dgm:presLayoutVars>
      </dgm:prSet>
      <dgm:spPr/>
    </dgm:pt>
    <dgm:pt modelId="{4EEE364A-13D3-4C72-AFC1-A3CED8A8CE3D}" type="pres">
      <dgm:prSet presAssocID="{20EA28AF-4866-4A90-A839-C245870FA06F}" presName="Accent2" presStyleCnt="0"/>
      <dgm:spPr/>
    </dgm:pt>
    <dgm:pt modelId="{B1FC21DF-0802-4728-BAF2-A341EFDA61C9}" type="pres">
      <dgm:prSet presAssocID="{20EA28AF-4866-4A90-A839-C245870FA06F}" presName="Accent" presStyleLbl="node1" presStyleIdx="1" presStyleCnt="3"/>
      <dgm:spPr/>
    </dgm:pt>
    <dgm:pt modelId="{B12B2416-A2EC-45D1-96CD-23A6783FA3DA}" type="pres">
      <dgm:prSet presAssocID="{20EA28AF-4866-4A90-A839-C245870FA06F}" presName="Parent2" presStyleLbl="revTx" presStyleIdx="1" presStyleCnt="3">
        <dgm:presLayoutVars>
          <dgm:chMax val="1"/>
          <dgm:chPref val="1"/>
          <dgm:bulletEnabled val="1"/>
        </dgm:presLayoutVars>
      </dgm:prSet>
      <dgm:spPr/>
    </dgm:pt>
    <dgm:pt modelId="{164C55EF-1C42-4F17-B35D-CD226004E4AB}" type="pres">
      <dgm:prSet presAssocID="{6B880AFA-F385-4AB9-9A78-75024DC89B72}" presName="Accent3" presStyleCnt="0"/>
      <dgm:spPr/>
    </dgm:pt>
    <dgm:pt modelId="{9B2265A4-76D5-4854-9307-896969EF497E}" type="pres">
      <dgm:prSet presAssocID="{6B880AFA-F385-4AB9-9A78-75024DC89B72}" presName="Accent" presStyleLbl="node1" presStyleIdx="2" presStyleCnt="3"/>
      <dgm:spPr/>
    </dgm:pt>
    <dgm:pt modelId="{8A9E6705-1892-46F9-80E4-CAFE3CB29C4F}" type="pres">
      <dgm:prSet presAssocID="{6B880AFA-F385-4AB9-9A78-75024DC89B72}" presName="Parent3" presStyleLbl="revTx" presStyleIdx="2" presStyleCnt="3">
        <dgm:presLayoutVars>
          <dgm:chMax val="1"/>
          <dgm:chPref val="1"/>
          <dgm:bulletEnabled val="1"/>
        </dgm:presLayoutVars>
      </dgm:prSet>
      <dgm:spPr/>
    </dgm:pt>
  </dgm:ptLst>
  <dgm:cxnLst>
    <dgm:cxn modelId="{93C27203-DB45-40C4-B8C7-5C158392E9C3}" type="presOf" srcId="{A29C5232-EDBA-4EAC-AD22-0D67C235EC93}" destId="{6E175A20-9DA0-452C-B3F0-7FA344DB22FA}" srcOrd="0" destOrd="0" presId="urn:microsoft.com/office/officeart/2009/layout/CircleArrowProcess"/>
    <dgm:cxn modelId="{4B9A9309-CFA5-47EA-A6E7-CDA5DB7CAEB3}" srcId="{0FD1CE2C-E572-47C5-9751-B519D7A2D02C}" destId="{6B880AFA-F385-4AB9-9A78-75024DC89B72}" srcOrd="2" destOrd="0" parTransId="{72F9DD2A-DACF-47CE-B57F-1F2001FE09DA}" sibTransId="{480B79F2-B88E-4345-B80F-2842A92CF60A}"/>
    <dgm:cxn modelId="{BC158E31-C25B-4589-9327-636CD6DADE73}" srcId="{0FD1CE2C-E572-47C5-9751-B519D7A2D02C}" destId="{20EA28AF-4866-4A90-A839-C245870FA06F}" srcOrd="1" destOrd="0" parTransId="{F15B004F-F5AD-46D2-8231-7F31A3FF9A99}" sibTransId="{2D746EDE-8746-42D5-880E-153239458E5B}"/>
    <dgm:cxn modelId="{C533EC96-504B-40C3-8B0D-B444631030E6}" type="presOf" srcId="{6B880AFA-F385-4AB9-9A78-75024DC89B72}" destId="{8A9E6705-1892-46F9-80E4-CAFE3CB29C4F}" srcOrd="0" destOrd="0" presId="urn:microsoft.com/office/officeart/2009/layout/CircleArrowProcess"/>
    <dgm:cxn modelId="{4D9A69A0-17D9-4487-A3F9-5AFA5C098713}" srcId="{0FD1CE2C-E572-47C5-9751-B519D7A2D02C}" destId="{A29C5232-EDBA-4EAC-AD22-0D67C235EC93}" srcOrd="0" destOrd="0" parTransId="{02FE69F5-B223-4BF4-9F5B-6B2987A5E9D3}" sibTransId="{CF0F8B69-2927-49B2-99C7-6AB112451A22}"/>
    <dgm:cxn modelId="{D00466B0-2B9A-440F-848A-C7A6CBAA4634}" type="presOf" srcId="{0FD1CE2C-E572-47C5-9751-B519D7A2D02C}" destId="{606725D7-4A17-463E-BA4E-4E88A96F7351}" srcOrd="0" destOrd="0" presId="urn:microsoft.com/office/officeart/2009/layout/CircleArrowProcess"/>
    <dgm:cxn modelId="{7E743DF1-2E03-4CA1-B35E-ADF70325C580}" type="presOf" srcId="{20EA28AF-4866-4A90-A839-C245870FA06F}" destId="{B12B2416-A2EC-45D1-96CD-23A6783FA3DA}" srcOrd="0" destOrd="0" presId="urn:microsoft.com/office/officeart/2009/layout/CircleArrowProcess"/>
    <dgm:cxn modelId="{FC62D455-2346-4C09-A821-5FA7774F7098}" type="presParOf" srcId="{606725D7-4A17-463E-BA4E-4E88A96F7351}" destId="{A167877E-101E-4FD1-84A5-86F0E0E834AF}" srcOrd="0" destOrd="0" presId="urn:microsoft.com/office/officeart/2009/layout/CircleArrowProcess"/>
    <dgm:cxn modelId="{07439DD2-2CDE-4B3D-A29B-3B717B88F32B}" type="presParOf" srcId="{A167877E-101E-4FD1-84A5-86F0E0E834AF}" destId="{3F82C582-1713-4A40-A8E2-245C1F356EA1}" srcOrd="0" destOrd="0" presId="urn:microsoft.com/office/officeart/2009/layout/CircleArrowProcess"/>
    <dgm:cxn modelId="{88A1360F-0DEC-42D2-A3FD-D593E8D9D4D3}" type="presParOf" srcId="{606725D7-4A17-463E-BA4E-4E88A96F7351}" destId="{6E175A20-9DA0-452C-B3F0-7FA344DB22FA}" srcOrd="1" destOrd="0" presId="urn:microsoft.com/office/officeart/2009/layout/CircleArrowProcess"/>
    <dgm:cxn modelId="{52892A1C-679B-40FC-9304-A102D490B139}" type="presParOf" srcId="{606725D7-4A17-463E-BA4E-4E88A96F7351}" destId="{4EEE364A-13D3-4C72-AFC1-A3CED8A8CE3D}" srcOrd="2" destOrd="0" presId="urn:microsoft.com/office/officeart/2009/layout/CircleArrowProcess"/>
    <dgm:cxn modelId="{58F90443-0A6A-4AD5-AEF6-12FAE96B79B2}" type="presParOf" srcId="{4EEE364A-13D3-4C72-AFC1-A3CED8A8CE3D}" destId="{B1FC21DF-0802-4728-BAF2-A341EFDA61C9}" srcOrd="0" destOrd="0" presId="urn:microsoft.com/office/officeart/2009/layout/CircleArrowProcess"/>
    <dgm:cxn modelId="{94D9EDA9-BDA4-47E9-9A9C-5EB6DA316C88}" type="presParOf" srcId="{606725D7-4A17-463E-BA4E-4E88A96F7351}" destId="{B12B2416-A2EC-45D1-96CD-23A6783FA3DA}" srcOrd="3" destOrd="0" presId="urn:microsoft.com/office/officeart/2009/layout/CircleArrowProcess"/>
    <dgm:cxn modelId="{DB1509FB-1527-419F-9A58-42D529975737}" type="presParOf" srcId="{606725D7-4A17-463E-BA4E-4E88A96F7351}" destId="{164C55EF-1C42-4F17-B35D-CD226004E4AB}" srcOrd="4" destOrd="0" presId="urn:microsoft.com/office/officeart/2009/layout/CircleArrowProcess"/>
    <dgm:cxn modelId="{6986739E-4738-4931-BDF5-0B68227317A2}" type="presParOf" srcId="{164C55EF-1C42-4F17-B35D-CD226004E4AB}" destId="{9B2265A4-76D5-4854-9307-896969EF497E}" srcOrd="0" destOrd="0" presId="urn:microsoft.com/office/officeart/2009/layout/CircleArrowProcess"/>
    <dgm:cxn modelId="{3D63FFC4-45B6-48DA-9D19-4C358FC83D77}" type="presParOf" srcId="{606725D7-4A17-463E-BA4E-4E88A96F7351}" destId="{8A9E6705-1892-46F9-80E4-CAFE3CB29C4F}" srcOrd="5" destOrd="0" presId="urn:microsoft.com/office/officeart/2009/layout/CircleArrowProces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47019CF-30B0-461F-9AD2-E595CC0FF254}" type="doc">
      <dgm:prSet loTypeId="urn:microsoft.com/office/officeart/2005/8/layout/pList1" loCatId="list" qsTypeId="urn:microsoft.com/office/officeart/2005/8/quickstyle/simple1" qsCatId="simple" csTypeId="urn:microsoft.com/office/officeart/2005/8/colors/accent1_2" csCatId="accent1" phldr="1"/>
      <dgm:spPr/>
      <dgm:t>
        <a:bodyPr/>
        <a:lstStyle/>
        <a:p>
          <a:endParaRPr lang="en-IE"/>
        </a:p>
      </dgm:t>
    </dgm:pt>
    <dgm:pt modelId="{2EC51CCF-238C-44CB-97AA-078A4504F351}">
      <dgm:prSet phldrT="[Text]" custT="1"/>
      <dgm:spPr/>
      <dgm:t>
        <a:bodyPr/>
        <a:lstStyle/>
        <a:p>
          <a:pPr>
            <a:buFont typeface="+mj-lt"/>
            <a:buAutoNum type="arabicPeriod"/>
          </a:pPr>
          <a:r>
            <a:rPr lang="el-GR" sz="2000" b="0" i="0" u="none" strike="noStrike">
              <a:solidFill>
                <a:schemeClr val="tx1"/>
              </a:solidFill>
              <a:latin typeface="+mn-lt"/>
            </a:rPr>
            <a:t>Να αναπτύξει την ικανότητα οικονομικού αλφαβητισμού των γονέων και των κηδεμόνων.</a:t>
          </a:r>
        </a:p>
      </dgm:t>
    </dgm:pt>
    <dgm:pt modelId="{4AC063A4-EBF0-4C7A-8570-7B49442F86A1}" type="parTrans" cxnId="{39ACB84E-B0E9-4D9D-AFB8-C2408F5B0731}">
      <dgm:prSet/>
      <dgm:spPr/>
      <dgm:t>
        <a:bodyPr/>
        <a:lstStyle/>
        <a:p>
          <a:endParaRPr lang="en-IE"/>
        </a:p>
      </dgm:t>
    </dgm:pt>
    <dgm:pt modelId="{B807185D-45E8-4153-AEFF-68206EE5276C}" type="sibTrans" cxnId="{39ACB84E-B0E9-4D9D-AFB8-C2408F5B0731}">
      <dgm:prSet/>
      <dgm:spPr/>
      <dgm:t>
        <a:bodyPr/>
        <a:lstStyle/>
        <a:p>
          <a:endParaRPr lang="en-IE"/>
        </a:p>
      </dgm:t>
    </dgm:pt>
    <dgm:pt modelId="{7477B452-48A8-4132-BD02-6DDE51999BB0}">
      <dgm:prSet custT="1"/>
      <dgm:spPr/>
      <dgm:t>
        <a:bodyPr/>
        <a:lstStyle/>
        <a:p>
          <a:r>
            <a:rPr lang="el-GR" sz="1800" b="0" i="0" u="none" strike="noStrike">
              <a:solidFill>
                <a:schemeClr val="tx1"/>
              </a:solidFill>
              <a:latin typeface="+mn-lt"/>
            </a:rPr>
            <a:t>Να υποστηρίξει τους γονείς και τους κηδεμόνες στο ρόλο τους ως διευκολυντές/-ντριες της οικογενειακής μάθησης εντός των οικογενειακών σας δικτύων </a:t>
          </a:r>
        </a:p>
      </dgm:t>
    </dgm:pt>
    <dgm:pt modelId="{D5B639C1-39C2-4A03-8709-3749F8FC8086}" type="parTrans" cxnId="{63DD17C8-933E-4563-8358-EB92E540A990}">
      <dgm:prSet/>
      <dgm:spPr/>
      <dgm:t>
        <a:bodyPr/>
        <a:lstStyle/>
        <a:p>
          <a:endParaRPr lang="en-IE"/>
        </a:p>
      </dgm:t>
    </dgm:pt>
    <dgm:pt modelId="{ACAD4131-BCF0-42B9-9F73-3D23F6B075C1}" type="sibTrans" cxnId="{63DD17C8-933E-4563-8358-EB92E540A990}">
      <dgm:prSet/>
      <dgm:spPr/>
      <dgm:t>
        <a:bodyPr/>
        <a:lstStyle/>
        <a:p>
          <a:endParaRPr lang="en-IE"/>
        </a:p>
      </dgm:t>
    </dgm:pt>
    <dgm:pt modelId="{511D3104-3874-4BD6-8B52-744DDA959CC0}" type="pres">
      <dgm:prSet presAssocID="{C47019CF-30B0-461F-9AD2-E595CC0FF254}" presName="Name0" presStyleCnt="0">
        <dgm:presLayoutVars>
          <dgm:dir/>
          <dgm:resizeHandles val="exact"/>
        </dgm:presLayoutVars>
      </dgm:prSet>
      <dgm:spPr/>
    </dgm:pt>
    <dgm:pt modelId="{3D7559AE-AFF0-4E6B-95E4-0E11437FC816}" type="pres">
      <dgm:prSet presAssocID="{2EC51CCF-238C-44CB-97AA-078A4504F351}" presName="compNode" presStyleCnt="0"/>
      <dgm:spPr/>
    </dgm:pt>
    <dgm:pt modelId="{400F6A8B-FF22-4E38-AAE6-4D96800765F0}" type="pres">
      <dgm:prSet presAssocID="{2EC51CCF-238C-44CB-97AA-078A4504F351}" presName="pict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t="-23000" b="-23000"/>
          </a:stretch>
        </a:blipFill>
      </dgm:spPr>
      <dgm:extLst>
        <a:ext uri="{E40237B7-FDA0-4F09-8148-C483321AD2D9}">
          <dgm14:cNvPr xmlns:dgm14="http://schemas.microsoft.com/office/drawing/2010/diagram" id="0" name="" descr="Piggy Bank with solid fill"/>
        </a:ext>
      </dgm:extLst>
    </dgm:pt>
    <dgm:pt modelId="{5A81503A-373E-4070-A419-C165433AD76B}" type="pres">
      <dgm:prSet presAssocID="{2EC51CCF-238C-44CB-97AA-078A4504F351}" presName="textRect" presStyleLbl="revTx" presStyleIdx="0" presStyleCnt="2">
        <dgm:presLayoutVars>
          <dgm:bulletEnabled val="1"/>
        </dgm:presLayoutVars>
      </dgm:prSet>
      <dgm:spPr/>
    </dgm:pt>
    <dgm:pt modelId="{851B87FF-57FE-445C-B767-23000AD7A310}" type="pres">
      <dgm:prSet presAssocID="{B807185D-45E8-4153-AEFF-68206EE5276C}" presName="sibTrans" presStyleLbl="sibTrans2D1" presStyleIdx="0" presStyleCnt="0"/>
      <dgm:spPr/>
    </dgm:pt>
    <dgm:pt modelId="{7156890E-A729-4FD0-AA8E-E1A41F0656F1}" type="pres">
      <dgm:prSet presAssocID="{7477B452-48A8-4132-BD02-6DDE51999BB0}" presName="compNode" presStyleCnt="0"/>
      <dgm:spPr/>
    </dgm:pt>
    <dgm:pt modelId="{C353FFBC-50D0-4C36-8701-A78FC2F7BA05}" type="pres">
      <dgm:prSet presAssocID="{7477B452-48A8-4132-BD02-6DDE51999BB0}" presName="pict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t="-23000" b="-23000"/>
          </a:stretch>
        </a:blipFill>
      </dgm:spPr>
      <dgm:extLst>
        <a:ext uri="{E40237B7-FDA0-4F09-8148-C483321AD2D9}">
          <dgm14:cNvPr xmlns:dgm14="http://schemas.microsoft.com/office/drawing/2010/diagram" id="0" name="" descr="Suburban scene with solid fill"/>
        </a:ext>
      </dgm:extLst>
    </dgm:pt>
    <dgm:pt modelId="{BEF16E91-75E6-4D1B-85A1-93066B321F60}" type="pres">
      <dgm:prSet presAssocID="{7477B452-48A8-4132-BD02-6DDE51999BB0}" presName="textRect" presStyleLbl="revTx" presStyleIdx="1" presStyleCnt="2">
        <dgm:presLayoutVars>
          <dgm:bulletEnabled val="1"/>
        </dgm:presLayoutVars>
      </dgm:prSet>
      <dgm:spPr/>
    </dgm:pt>
  </dgm:ptLst>
  <dgm:cxnLst>
    <dgm:cxn modelId="{702CBF3B-64A4-48CA-85D7-418D180F14D5}" type="presOf" srcId="{C47019CF-30B0-461F-9AD2-E595CC0FF254}" destId="{511D3104-3874-4BD6-8B52-744DDA959CC0}" srcOrd="0" destOrd="0" presId="urn:microsoft.com/office/officeart/2005/8/layout/pList1"/>
    <dgm:cxn modelId="{4D857146-552E-46BD-935D-84430D3A53CD}" type="presOf" srcId="{B807185D-45E8-4153-AEFF-68206EE5276C}" destId="{851B87FF-57FE-445C-B767-23000AD7A310}" srcOrd="0" destOrd="0" presId="urn:microsoft.com/office/officeart/2005/8/layout/pList1"/>
    <dgm:cxn modelId="{39ACB84E-B0E9-4D9D-AFB8-C2408F5B0731}" srcId="{C47019CF-30B0-461F-9AD2-E595CC0FF254}" destId="{2EC51CCF-238C-44CB-97AA-078A4504F351}" srcOrd="0" destOrd="0" parTransId="{4AC063A4-EBF0-4C7A-8570-7B49442F86A1}" sibTransId="{B807185D-45E8-4153-AEFF-68206EE5276C}"/>
    <dgm:cxn modelId="{90C2519E-AB04-4C79-A07C-300DCAFD7C46}" type="presOf" srcId="{2EC51CCF-238C-44CB-97AA-078A4504F351}" destId="{5A81503A-373E-4070-A419-C165433AD76B}" srcOrd="0" destOrd="0" presId="urn:microsoft.com/office/officeart/2005/8/layout/pList1"/>
    <dgm:cxn modelId="{F19A3FB0-9EFE-432C-9A4D-E5F3C6671D74}" type="presOf" srcId="{7477B452-48A8-4132-BD02-6DDE51999BB0}" destId="{BEF16E91-75E6-4D1B-85A1-93066B321F60}" srcOrd="0" destOrd="0" presId="urn:microsoft.com/office/officeart/2005/8/layout/pList1"/>
    <dgm:cxn modelId="{63DD17C8-933E-4563-8358-EB92E540A990}" srcId="{C47019CF-30B0-461F-9AD2-E595CC0FF254}" destId="{7477B452-48A8-4132-BD02-6DDE51999BB0}" srcOrd="1" destOrd="0" parTransId="{D5B639C1-39C2-4A03-8709-3749F8FC8086}" sibTransId="{ACAD4131-BCF0-42B9-9F73-3D23F6B075C1}"/>
    <dgm:cxn modelId="{9D0A29F3-7C44-49EF-A57D-09FA4AEE3FF4}" type="presParOf" srcId="{511D3104-3874-4BD6-8B52-744DDA959CC0}" destId="{3D7559AE-AFF0-4E6B-95E4-0E11437FC816}" srcOrd="0" destOrd="0" presId="urn:microsoft.com/office/officeart/2005/8/layout/pList1"/>
    <dgm:cxn modelId="{B267EB6F-F12D-4A98-BF19-F1D9B2C00C52}" type="presParOf" srcId="{3D7559AE-AFF0-4E6B-95E4-0E11437FC816}" destId="{400F6A8B-FF22-4E38-AAE6-4D96800765F0}" srcOrd="0" destOrd="0" presId="urn:microsoft.com/office/officeart/2005/8/layout/pList1"/>
    <dgm:cxn modelId="{6D888006-0E5F-4A7C-B3CF-49A2C126B0F1}" type="presParOf" srcId="{3D7559AE-AFF0-4E6B-95E4-0E11437FC816}" destId="{5A81503A-373E-4070-A419-C165433AD76B}" srcOrd="1" destOrd="0" presId="urn:microsoft.com/office/officeart/2005/8/layout/pList1"/>
    <dgm:cxn modelId="{DEC23E85-7354-4AD5-A26C-0609674A3925}" type="presParOf" srcId="{511D3104-3874-4BD6-8B52-744DDA959CC0}" destId="{851B87FF-57FE-445C-B767-23000AD7A310}" srcOrd="1" destOrd="0" presId="urn:microsoft.com/office/officeart/2005/8/layout/pList1"/>
    <dgm:cxn modelId="{599DFC4C-8BCB-4F9F-933B-3E109C03FDED}" type="presParOf" srcId="{511D3104-3874-4BD6-8B52-744DDA959CC0}" destId="{7156890E-A729-4FD0-AA8E-E1A41F0656F1}" srcOrd="2" destOrd="0" presId="urn:microsoft.com/office/officeart/2005/8/layout/pList1"/>
    <dgm:cxn modelId="{F90680E1-AA23-43DF-BFB8-B6ED11E781B7}" type="presParOf" srcId="{7156890E-A729-4FD0-AA8E-E1A41F0656F1}" destId="{C353FFBC-50D0-4C36-8701-A78FC2F7BA05}" srcOrd="0" destOrd="0" presId="urn:microsoft.com/office/officeart/2005/8/layout/pList1"/>
    <dgm:cxn modelId="{5B176758-A164-406F-9B8E-1D916820D45E}" type="presParOf" srcId="{7156890E-A729-4FD0-AA8E-E1A41F0656F1}" destId="{BEF16E91-75E6-4D1B-85A1-93066B321F60}" srcOrd="1" destOrd="0" presId="urn:microsoft.com/office/officeart/2005/8/layout/p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2A33E9C-B4C5-4E80-90BE-05F5F9208DC4}" type="doc">
      <dgm:prSet loTypeId="urn:microsoft.com/office/officeart/2005/8/layout/vList3" loCatId="list" qsTypeId="urn:microsoft.com/office/officeart/2005/8/quickstyle/simple1" qsCatId="simple" csTypeId="urn:microsoft.com/office/officeart/2005/8/colors/colorful5" csCatId="colorful" phldr="1"/>
      <dgm:spPr/>
    </dgm:pt>
    <dgm:pt modelId="{DB0AC9AF-105C-4828-AE07-4BE7A80D9F95}">
      <dgm:prSet phldrT="[Text]"/>
      <dgm:spPr/>
      <dgm:t>
        <a:bodyPr/>
        <a:lstStyle/>
        <a:p>
          <a:r>
            <a:rPr lang="el-GR"/>
            <a:t>Σειρές κόμικς (ηλικίες 6-12 ετών) </a:t>
          </a:r>
        </a:p>
      </dgm:t>
    </dgm:pt>
    <dgm:pt modelId="{49FCA928-658B-4F57-9ED9-55C6C2545B38}" type="parTrans" cxnId="{2815C3F6-2331-46F6-AB82-CBAA23F38189}">
      <dgm:prSet/>
      <dgm:spPr/>
      <dgm:t>
        <a:bodyPr/>
        <a:lstStyle/>
        <a:p>
          <a:endParaRPr lang="en-IE"/>
        </a:p>
      </dgm:t>
    </dgm:pt>
    <dgm:pt modelId="{63C910AC-BF1A-4FF9-B20C-D410B1671130}" type="sibTrans" cxnId="{2815C3F6-2331-46F6-AB82-CBAA23F38189}">
      <dgm:prSet/>
      <dgm:spPr/>
      <dgm:t>
        <a:bodyPr/>
        <a:lstStyle/>
        <a:p>
          <a:endParaRPr lang="en-IE"/>
        </a:p>
      </dgm:t>
    </dgm:pt>
    <dgm:pt modelId="{29C2880C-A998-4A85-840C-B219E473E6E2}">
      <dgm:prSet phldrT="[Text]"/>
      <dgm:spPr/>
      <dgm:t>
        <a:bodyPr/>
        <a:lstStyle/>
        <a:p>
          <a:r>
            <a:rPr lang="el-GR"/>
            <a:t>Διαδικτυακά Δωμάτια Απόδρασης (ηλικίες 13-18 ετών)</a:t>
          </a:r>
        </a:p>
      </dgm:t>
    </dgm:pt>
    <dgm:pt modelId="{68231DA2-060A-4681-83CD-528CB6E456C7}" type="parTrans" cxnId="{0105653D-80EE-44E8-AF64-26CAED95DB05}">
      <dgm:prSet/>
      <dgm:spPr/>
      <dgm:t>
        <a:bodyPr/>
        <a:lstStyle/>
        <a:p>
          <a:endParaRPr lang="en-IE"/>
        </a:p>
      </dgm:t>
    </dgm:pt>
    <dgm:pt modelId="{D2344274-9D0A-41F3-A63A-A8FECE26B41E}" type="sibTrans" cxnId="{0105653D-80EE-44E8-AF64-26CAED95DB05}">
      <dgm:prSet/>
      <dgm:spPr/>
      <dgm:t>
        <a:bodyPr/>
        <a:lstStyle/>
        <a:p>
          <a:endParaRPr lang="en-IE"/>
        </a:p>
      </dgm:t>
    </dgm:pt>
    <dgm:pt modelId="{25AFC30B-6B8F-48F9-BBBF-CDB088863AF7}">
      <dgm:prSet phldrT="[Text]"/>
      <dgm:spPr/>
      <dgm:t>
        <a:bodyPr/>
        <a:lstStyle/>
        <a:p>
          <a:r>
            <a:rPr lang="el-GR"/>
            <a:t>Εφαρμογή για Κινητά για τον Οικονομικό Προγραμματισμό (ηλικίες 19-25 ετών)</a:t>
          </a:r>
        </a:p>
      </dgm:t>
    </dgm:pt>
    <dgm:pt modelId="{0E810207-4CB2-4A1F-8D68-A22A104E7474}" type="parTrans" cxnId="{34DC178F-109E-4FAF-9C01-B34DDB7CE048}">
      <dgm:prSet/>
      <dgm:spPr/>
      <dgm:t>
        <a:bodyPr/>
        <a:lstStyle/>
        <a:p>
          <a:endParaRPr lang="en-IE"/>
        </a:p>
      </dgm:t>
    </dgm:pt>
    <dgm:pt modelId="{CA7857DF-657D-4A9C-9092-4ECCAD853A02}" type="sibTrans" cxnId="{34DC178F-109E-4FAF-9C01-B34DDB7CE048}">
      <dgm:prSet/>
      <dgm:spPr/>
      <dgm:t>
        <a:bodyPr/>
        <a:lstStyle/>
        <a:p>
          <a:endParaRPr lang="en-IE"/>
        </a:p>
      </dgm:t>
    </dgm:pt>
    <dgm:pt modelId="{8B3CCA0F-66A4-46A4-AECC-2CF131721E81}">
      <dgm:prSet phldrT="[Text]"/>
      <dgm:spPr/>
      <dgm:t>
        <a:bodyPr/>
        <a:lstStyle/>
        <a:p>
          <a:r>
            <a:rPr lang="el-GR"/>
            <a:t>Πρόγραμμα Κατάρτισης (γονείς και κηδεμόνες)</a:t>
          </a:r>
        </a:p>
      </dgm:t>
    </dgm:pt>
    <dgm:pt modelId="{445886A6-CFAD-454D-8A44-9C09A9C82DCC}" type="parTrans" cxnId="{ACE41F8B-53F7-4A23-85E1-8516D77F124C}">
      <dgm:prSet/>
      <dgm:spPr/>
      <dgm:t>
        <a:bodyPr/>
        <a:lstStyle/>
        <a:p>
          <a:endParaRPr lang="en-IE"/>
        </a:p>
      </dgm:t>
    </dgm:pt>
    <dgm:pt modelId="{383D2583-A397-413C-8C49-BE6306F1861E}" type="sibTrans" cxnId="{ACE41F8B-53F7-4A23-85E1-8516D77F124C}">
      <dgm:prSet/>
      <dgm:spPr/>
      <dgm:t>
        <a:bodyPr/>
        <a:lstStyle/>
        <a:p>
          <a:endParaRPr lang="en-IE"/>
        </a:p>
      </dgm:t>
    </dgm:pt>
    <dgm:pt modelId="{1101660B-7693-44FF-A33C-BA44363E6985}" type="pres">
      <dgm:prSet presAssocID="{22A33E9C-B4C5-4E80-90BE-05F5F9208DC4}" presName="linearFlow" presStyleCnt="0">
        <dgm:presLayoutVars>
          <dgm:dir/>
          <dgm:resizeHandles val="exact"/>
        </dgm:presLayoutVars>
      </dgm:prSet>
      <dgm:spPr/>
    </dgm:pt>
    <dgm:pt modelId="{3DA72CD2-B048-4A12-B5BD-5EAEBDA6C565}" type="pres">
      <dgm:prSet presAssocID="{DB0AC9AF-105C-4828-AE07-4BE7A80D9F95}" presName="composite" presStyleCnt="0"/>
      <dgm:spPr/>
    </dgm:pt>
    <dgm:pt modelId="{655C6D75-63C0-4711-9911-ABD161A81A88}" type="pres">
      <dgm:prSet presAssocID="{DB0AC9AF-105C-4828-AE07-4BE7A80D9F95}" presName="imgShp" presStyleLbl="fgImgPlac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Newspaper with solid fill"/>
        </a:ext>
      </dgm:extLst>
    </dgm:pt>
    <dgm:pt modelId="{BF2B7635-AA70-4705-9638-297C968FA78E}" type="pres">
      <dgm:prSet presAssocID="{DB0AC9AF-105C-4828-AE07-4BE7A80D9F95}" presName="txShp" presStyleLbl="node1" presStyleIdx="0" presStyleCnt="4">
        <dgm:presLayoutVars>
          <dgm:bulletEnabled val="1"/>
        </dgm:presLayoutVars>
      </dgm:prSet>
      <dgm:spPr/>
    </dgm:pt>
    <dgm:pt modelId="{ED712482-B6F8-4A82-BE46-21B225DA86F3}" type="pres">
      <dgm:prSet presAssocID="{63C910AC-BF1A-4FF9-B20C-D410B1671130}" presName="spacing" presStyleCnt="0"/>
      <dgm:spPr/>
    </dgm:pt>
    <dgm:pt modelId="{40430845-FA45-416C-9737-8BD77433F33A}" type="pres">
      <dgm:prSet presAssocID="{29C2880C-A998-4A85-840C-B219E473E6E2}" presName="composite" presStyleCnt="0"/>
      <dgm:spPr/>
    </dgm:pt>
    <dgm:pt modelId="{E05535BE-9534-4060-94D1-87B58EF1E49A}" type="pres">
      <dgm:prSet presAssocID="{29C2880C-A998-4A85-840C-B219E473E6E2}" presName="imgShp" presStyleLbl="fgImgPlac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Maze with solid fill"/>
        </a:ext>
      </dgm:extLst>
    </dgm:pt>
    <dgm:pt modelId="{C2F01442-AAD0-43A3-9BA5-B44C3F415EBA}" type="pres">
      <dgm:prSet presAssocID="{29C2880C-A998-4A85-840C-B219E473E6E2}" presName="txShp" presStyleLbl="node1" presStyleIdx="1" presStyleCnt="4">
        <dgm:presLayoutVars>
          <dgm:bulletEnabled val="1"/>
        </dgm:presLayoutVars>
      </dgm:prSet>
      <dgm:spPr/>
    </dgm:pt>
    <dgm:pt modelId="{F13C4946-9DBE-43A9-AE6E-98B939330556}" type="pres">
      <dgm:prSet presAssocID="{D2344274-9D0A-41F3-A63A-A8FECE26B41E}" presName="spacing" presStyleCnt="0"/>
      <dgm:spPr/>
    </dgm:pt>
    <dgm:pt modelId="{A11BE086-B0F1-4848-9810-D0BACB9FFACA}" type="pres">
      <dgm:prSet presAssocID="{25AFC30B-6B8F-48F9-BBBF-CDB088863AF7}" presName="composite" presStyleCnt="0"/>
      <dgm:spPr/>
    </dgm:pt>
    <dgm:pt modelId="{DA2EC44B-2E73-41C4-8ABA-FEB6DBFF662C}" type="pres">
      <dgm:prSet presAssocID="{25AFC30B-6B8F-48F9-BBBF-CDB088863AF7}" presName="imgShp" presStyleLbl="fgImgPlac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Smart Phone with solid fill"/>
        </a:ext>
      </dgm:extLst>
    </dgm:pt>
    <dgm:pt modelId="{A1B8560A-F98E-464A-B46B-2BED95891A23}" type="pres">
      <dgm:prSet presAssocID="{25AFC30B-6B8F-48F9-BBBF-CDB088863AF7}" presName="txShp" presStyleLbl="node1" presStyleIdx="2" presStyleCnt="4">
        <dgm:presLayoutVars>
          <dgm:bulletEnabled val="1"/>
        </dgm:presLayoutVars>
      </dgm:prSet>
      <dgm:spPr/>
    </dgm:pt>
    <dgm:pt modelId="{9C375A5B-DA43-40B7-9B12-3217C8D8158D}" type="pres">
      <dgm:prSet presAssocID="{CA7857DF-657D-4A9C-9092-4ECCAD853A02}" presName="spacing" presStyleCnt="0"/>
      <dgm:spPr/>
    </dgm:pt>
    <dgm:pt modelId="{25995606-7D26-4B0B-8AD2-9FE1A9F8F4D8}" type="pres">
      <dgm:prSet presAssocID="{8B3CCA0F-66A4-46A4-AECC-2CF131721E81}" presName="composite" presStyleCnt="0"/>
      <dgm:spPr/>
    </dgm:pt>
    <dgm:pt modelId="{EA21F3D4-98E0-4525-9A97-257BFF5FC898}" type="pres">
      <dgm:prSet presAssocID="{8B3CCA0F-66A4-46A4-AECC-2CF131721E81}" presName="imgShp" presStyleLbl="fgImgPlac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dgm:spPr>
      <dgm:extLst>
        <a:ext uri="{E40237B7-FDA0-4F09-8148-C483321AD2D9}">
          <dgm14:cNvPr xmlns:dgm14="http://schemas.microsoft.com/office/drawing/2010/diagram" id="0" name="" descr="Storytelling with solid fill"/>
        </a:ext>
      </dgm:extLst>
    </dgm:pt>
    <dgm:pt modelId="{B9BAC605-D0E6-4586-8090-45FE622B1C98}" type="pres">
      <dgm:prSet presAssocID="{8B3CCA0F-66A4-46A4-AECC-2CF131721E81}" presName="txShp" presStyleLbl="node1" presStyleIdx="3" presStyleCnt="4">
        <dgm:presLayoutVars>
          <dgm:bulletEnabled val="1"/>
        </dgm:presLayoutVars>
      </dgm:prSet>
      <dgm:spPr/>
    </dgm:pt>
  </dgm:ptLst>
  <dgm:cxnLst>
    <dgm:cxn modelId="{C7BC3E04-E245-4B7F-BABA-2B01CD26013A}" type="presOf" srcId="{22A33E9C-B4C5-4E80-90BE-05F5F9208DC4}" destId="{1101660B-7693-44FF-A33C-BA44363E6985}" srcOrd="0" destOrd="0" presId="urn:microsoft.com/office/officeart/2005/8/layout/vList3"/>
    <dgm:cxn modelId="{92B48C15-073C-453C-B93F-E551B921D986}" type="presOf" srcId="{29C2880C-A998-4A85-840C-B219E473E6E2}" destId="{C2F01442-AAD0-43A3-9BA5-B44C3F415EBA}" srcOrd="0" destOrd="0" presId="urn:microsoft.com/office/officeart/2005/8/layout/vList3"/>
    <dgm:cxn modelId="{0105653D-80EE-44E8-AF64-26CAED95DB05}" srcId="{22A33E9C-B4C5-4E80-90BE-05F5F9208DC4}" destId="{29C2880C-A998-4A85-840C-B219E473E6E2}" srcOrd="1" destOrd="0" parTransId="{68231DA2-060A-4681-83CD-528CB6E456C7}" sibTransId="{D2344274-9D0A-41F3-A63A-A8FECE26B41E}"/>
    <dgm:cxn modelId="{ACE41F8B-53F7-4A23-85E1-8516D77F124C}" srcId="{22A33E9C-B4C5-4E80-90BE-05F5F9208DC4}" destId="{8B3CCA0F-66A4-46A4-AECC-2CF131721E81}" srcOrd="3" destOrd="0" parTransId="{445886A6-CFAD-454D-8A44-9C09A9C82DCC}" sibTransId="{383D2583-A397-413C-8C49-BE6306F1861E}"/>
    <dgm:cxn modelId="{34DC178F-109E-4FAF-9C01-B34DDB7CE048}" srcId="{22A33E9C-B4C5-4E80-90BE-05F5F9208DC4}" destId="{25AFC30B-6B8F-48F9-BBBF-CDB088863AF7}" srcOrd="2" destOrd="0" parTransId="{0E810207-4CB2-4A1F-8D68-A22A104E7474}" sibTransId="{CA7857DF-657D-4A9C-9092-4ECCAD853A02}"/>
    <dgm:cxn modelId="{D0164494-2DFE-45B9-8EC8-433BA7C3C40B}" type="presOf" srcId="{DB0AC9AF-105C-4828-AE07-4BE7A80D9F95}" destId="{BF2B7635-AA70-4705-9638-297C968FA78E}" srcOrd="0" destOrd="0" presId="urn:microsoft.com/office/officeart/2005/8/layout/vList3"/>
    <dgm:cxn modelId="{CA1333AF-4EE7-4322-982B-C5DA1B6DEE2E}" type="presOf" srcId="{8B3CCA0F-66A4-46A4-AECC-2CF131721E81}" destId="{B9BAC605-D0E6-4586-8090-45FE622B1C98}" srcOrd="0" destOrd="0" presId="urn:microsoft.com/office/officeart/2005/8/layout/vList3"/>
    <dgm:cxn modelId="{E1F0A2EE-8AEE-4F94-91C1-6CF6114727AE}" type="presOf" srcId="{25AFC30B-6B8F-48F9-BBBF-CDB088863AF7}" destId="{A1B8560A-F98E-464A-B46B-2BED95891A23}" srcOrd="0" destOrd="0" presId="urn:microsoft.com/office/officeart/2005/8/layout/vList3"/>
    <dgm:cxn modelId="{2815C3F6-2331-46F6-AB82-CBAA23F38189}" srcId="{22A33E9C-B4C5-4E80-90BE-05F5F9208DC4}" destId="{DB0AC9AF-105C-4828-AE07-4BE7A80D9F95}" srcOrd="0" destOrd="0" parTransId="{49FCA928-658B-4F57-9ED9-55C6C2545B38}" sibTransId="{63C910AC-BF1A-4FF9-B20C-D410B1671130}"/>
    <dgm:cxn modelId="{8147687C-14C4-4787-A49F-CB01C87FBA27}" type="presParOf" srcId="{1101660B-7693-44FF-A33C-BA44363E6985}" destId="{3DA72CD2-B048-4A12-B5BD-5EAEBDA6C565}" srcOrd="0" destOrd="0" presId="urn:microsoft.com/office/officeart/2005/8/layout/vList3"/>
    <dgm:cxn modelId="{D6656D6A-1066-4745-8867-E32C5ECA9F9F}" type="presParOf" srcId="{3DA72CD2-B048-4A12-B5BD-5EAEBDA6C565}" destId="{655C6D75-63C0-4711-9911-ABD161A81A88}" srcOrd="0" destOrd="0" presId="urn:microsoft.com/office/officeart/2005/8/layout/vList3"/>
    <dgm:cxn modelId="{B991F3CF-998D-4C65-88C8-94F28A19476D}" type="presParOf" srcId="{3DA72CD2-B048-4A12-B5BD-5EAEBDA6C565}" destId="{BF2B7635-AA70-4705-9638-297C968FA78E}" srcOrd="1" destOrd="0" presId="urn:microsoft.com/office/officeart/2005/8/layout/vList3"/>
    <dgm:cxn modelId="{B7B06BB9-727D-4706-9AFE-04D6C032403E}" type="presParOf" srcId="{1101660B-7693-44FF-A33C-BA44363E6985}" destId="{ED712482-B6F8-4A82-BE46-21B225DA86F3}" srcOrd="1" destOrd="0" presId="urn:microsoft.com/office/officeart/2005/8/layout/vList3"/>
    <dgm:cxn modelId="{0B2BB23F-E560-488E-8994-FAEFB3C40165}" type="presParOf" srcId="{1101660B-7693-44FF-A33C-BA44363E6985}" destId="{40430845-FA45-416C-9737-8BD77433F33A}" srcOrd="2" destOrd="0" presId="urn:microsoft.com/office/officeart/2005/8/layout/vList3"/>
    <dgm:cxn modelId="{1128369D-B232-4B15-B00D-3D8A9017CFE8}" type="presParOf" srcId="{40430845-FA45-416C-9737-8BD77433F33A}" destId="{E05535BE-9534-4060-94D1-87B58EF1E49A}" srcOrd="0" destOrd="0" presId="urn:microsoft.com/office/officeart/2005/8/layout/vList3"/>
    <dgm:cxn modelId="{92F2B087-BA73-47A9-8C4A-F020F6349427}" type="presParOf" srcId="{40430845-FA45-416C-9737-8BD77433F33A}" destId="{C2F01442-AAD0-43A3-9BA5-B44C3F415EBA}" srcOrd="1" destOrd="0" presId="urn:microsoft.com/office/officeart/2005/8/layout/vList3"/>
    <dgm:cxn modelId="{18ABB486-A57E-4183-AFF3-4C5B71A21B0E}" type="presParOf" srcId="{1101660B-7693-44FF-A33C-BA44363E6985}" destId="{F13C4946-9DBE-43A9-AE6E-98B939330556}" srcOrd="3" destOrd="0" presId="urn:microsoft.com/office/officeart/2005/8/layout/vList3"/>
    <dgm:cxn modelId="{29F84716-CD3E-4B29-ACB7-8FAC8B4FC51C}" type="presParOf" srcId="{1101660B-7693-44FF-A33C-BA44363E6985}" destId="{A11BE086-B0F1-4848-9810-D0BACB9FFACA}" srcOrd="4" destOrd="0" presId="urn:microsoft.com/office/officeart/2005/8/layout/vList3"/>
    <dgm:cxn modelId="{45298C8D-AD76-4A8D-A00C-E23630B1979B}" type="presParOf" srcId="{A11BE086-B0F1-4848-9810-D0BACB9FFACA}" destId="{DA2EC44B-2E73-41C4-8ABA-FEB6DBFF662C}" srcOrd="0" destOrd="0" presId="urn:microsoft.com/office/officeart/2005/8/layout/vList3"/>
    <dgm:cxn modelId="{E2348EFE-B48E-4131-AE9C-478FDDF70085}" type="presParOf" srcId="{A11BE086-B0F1-4848-9810-D0BACB9FFACA}" destId="{A1B8560A-F98E-464A-B46B-2BED95891A23}" srcOrd="1" destOrd="0" presId="urn:microsoft.com/office/officeart/2005/8/layout/vList3"/>
    <dgm:cxn modelId="{0B6FEA5D-8DE7-4425-BC8F-86D5596CD0DB}" type="presParOf" srcId="{1101660B-7693-44FF-A33C-BA44363E6985}" destId="{9C375A5B-DA43-40B7-9B12-3217C8D8158D}" srcOrd="5" destOrd="0" presId="urn:microsoft.com/office/officeart/2005/8/layout/vList3"/>
    <dgm:cxn modelId="{145E2522-F1C7-4AEA-AAB6-832349698631}" type="presParOf" srcId="{1101660B-7693-44FF-A33C-BA44363E6985}" destId="{25995606-7D26-4B0B-8AD2-9FE1A9F8F4D8}" srcOrd="6" destOrd="0" presId="urn:microsoft.com/office/officeart/2005/8/layout/vList3"/>
    <dgm:cxn modelId="{82767F95-D59D-4FFD-818E-C5E0B9A1DC1C}" type="presParOf" srcId="{25995606-7D26-4B0B-8AD2-9FE1A9F8F4D8}" destId="{EA21F3D4-98E0-4525-9A97-257BFF5FC898}" srcOrd="0" destOrd="0" presId="urn:microsoft.com/office/officeart/2005/8/layout/vList3"/>
    <dgm:cxn modelId="{62BA5DBA-507E-4591-A077-B1C99866E8F9}" type="presParOf" srcId="{25995606-7D26-4B0B-8AD2-9FE1A9F8F4D8}" destId="{B9BAC605-D0E6-4586-8090-45FE622B1C98}"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3452EA8-7A77-46AF-AD3B-BF64AA29A401}" type="doc">
      <dgm:prSet loTypeId="urn:microsoft.com/office/officeart/2005/8/layout/pList1" loCatId="list" qsTypeId="urn:microsoft.com/office/officeart/2005/8/quickstyle/simple1" qsCatId="simple" csTypeId="urn:microsoft.com/office/officeart/2005/8/colors/colorful1" csCatId="colorful" phldr="1"/>
      <dgm:spPr/>
      <dgm:t>
        <a:bodyPr/>
        <a:lstStyle/>
        <a:p>
          <a:endParaRPr lang="en-IE"/>
        </a:p>
      </dgm:t>
    </dgm:pt>
    <dgm:pt modelId="{A32ED895-E88C-44A7-9E70-4A4DBDBBBC05}">
      <dgm:prSet custT="1"/>
      <dgm:spPr/>
      <dgm:t>
        <a:bodyPr/>
        <a:lstStyle/>
        <a:p>
          <a:r>
            <a:rPr lang="el-GR" sz="1600"/>
            <a:t>Τι είναι το χρήμα, γιατί το χρησιμοποιούμε και η ιστορία του χρήματος. </a:t>
          </a:r>
        </a:p>
      </dgm:t>
    </dgm:pt>
    <dgm:pt modelId="{8E438780-0072-4EC8-BF95-BCFE322D3383}" type="parTrans" cxnId="{FFBDE6C4-2BAE-42D8-AE3B-5D8B0F5BF6E8}">
      <dgm:prSet/>
      <dgm:spPr/>
      <dgm:t>
        <a:bodyPr/>
        <a:lstStyle/>
        <a:p>
          <a:endParaRPr lang="en-IE"/>
        </a:p>
      </dgm:t>
    </dgm:pt>
    <dgm:pt modelId="{0D63F79F-60C2-414A-8CEF-137445017D89}" type="sibTrans" cxnId="{FFBDE6C4-2BAE-42D8-AE3B-5D8B0F5BF6E8}">
      <dgm:prSet/>
      <dgm:spPr/>
      <dgm:t>
        <a:bodyPr/>
        <a:lstStyle/>
        <a:p>
          <a:endParaRPr lang="en-IE"/>
        </a:p>
      </dgm:t>
    </dgm:pt>
    <dgm:pt modelId="{A1500DE1-BF37-4EEE-8AC5-2A4B5A2F2EC5}">
      <dgm:prSet custT="1"/>
      <dgm:spPr/>
      <dgm:t>
        <a:bodyPr/>
        <a:lstStyle/>
        <a:p>
          <a:r>
            <a:rPr lang="el-GR" sz="1600"/>
            <a:t>Ανάγκες και επιθυμίες και οι επιπτώσεις της διαφήμισης </a:t>
          </a:r>
        </a:p>
      </dgm:t>
    </dgm:pt>
    <dgm:pt modelId="{DD4AC52A-303A-420A-A044-E95F2237186F}" type="parTrans" cxnId="{DB0E4AC5-1D4E-42E3-AD85-0134E5E275B2}">
      <dgm:prSet/>
      <dgm:spPr/>
      <dgm:t>
        <a:bodyPr/>
        <a:lstStyle/>
        <a:p>
          <a:endParaRPr lang="en-IE"/>
        </a:p>
      </dgm:t>
    </dgm:pt>
    <dgm:pt modelId="{D7693701-A295-4EA3-A17D-513EC15D6FAA}" type="sibTrans" cxnId="{DB0E4AC5-1D4E-42E3-AD85-0134E5E275B2}">
      <dgm:prSet/>
      <dgm:spPr/>
      <dgm:t>
        <a:bodyPr/>
        <a:lstStyle/>
        <a:p>
          <a:endParaRPr lang="en-IE"/>
        </a:p>
      </dgm:t>
    </dgm:pt>
    <dgm:pt modelId="{2B665622-6CF7-43F5-8D68-F77458492114}">
      <dgm:prSet custT="1"/>
      <dgm:spPr/>
      <dgm:t>
        <a:bodyPr/>
        <a:lstStyle/>
        <a:p>
          <a:r>
            <a:rPr lang="el-GR" sz="1600"/>
            <a:t>Προϋπολογισμός</a:t>
          </a:r>
          <a:r>
            <a:rPr lang="el-GR" sz="1400"/>
            <a:t> </a:t>
          </a:r>
        </a:p>
      </dgm:t>
    </dgm:pt>
    <dgm:pt modelId="{E98B9840-55FF-4D74-B989-D8D37DCE44BA}" type="parTrans" cxnId="{EBE1B79A-97B6-4869-AC3F-C06F6A5028D3}">
      <dgm:prSet/>
      <dgm:spPr/>
      <dgm:t>
        <a:bodyPr/>
        <a:lstStyle/>
        <a:p>
          <a:endParaRPr lang="en-IE"/>
        </a:p>
      </dgm:t>
    </dgm:pt>
    <dgm:pt modelId="{18595D63-7DB9-48BD-BCD7-285640C0C743}" type="sibTrans" cxnId="{EBE1B79A-97B6-4869-AC3F-C06F6A5028D3}">
      <dgm:prSet/>
      <dgm:spPr/>
      <dgm:t>
        <a:bodyPr/>
        <a:lstStyle/>
        <a:p>
          <a:endParaRPr lang="en-IE"/>
        </a:p>
      </dgm:t>
    </dgm:pt>
    <dgm:pt modelId="{D62FAFFD-15AE-45D2-8E7D-80E01E9E2EBF}">
      <dgm:prSet custT="1"/>
      <dgm:spPr/>
      <dgm:t>
        <a:bodyPr/>
        <a:lstStyle/>
        <a:p>
          <a:r>
            <a:rPr lang="el-GR" sz="1600"/>
            <a:t>Αποταμίευση</a:t>
          </a:r>
          <a:r>
            <a:rPr lang="el-GR" sz="1400"/>
            <a:t> </a:t>
          </a:r>
        </a:p>
      </dgm:t>
    </dgm:pt>
    <dgm:pt modelId="{CDA29A17-9B31-4831-A3E8-19FFEE7477C5}" type="parTrans" cxnId="{20AE39B9-0311-471A-9F70-7BD88511C3AB}">
      <dgm:prSet/>
      <dgm:spPr/>
      <dgm:t>
        <a:bodyPr/>
        <a:lstStyle/>
        <a:p>
          <a:endParaRPr lang="en-IE"/>
        </a:p>
      </dgm:t>
    </dgm:pt>
    <dgm:pt modelId="{9B97140E-CF17-4E95-8D42-340B42C86F47}" type="sibTrans" cxnId="{20AE39B9-0311-471A-9F70-7BD88511C3AB}">
      <dgm:prSet/>
      <dgm:spPr/>
      <dgm:t>
        <a:bodyPr/>
        <a:lstStyle/>
        <a:p>
          <a:endParaRPr lang="en-IE"/>
        </a:p>
      </dgm:t>
    </dgm:pt>
    <dgm:pt modelId="{43395C01-8B6D-40A2-AF55-5559EFE48F41}">
      <dgm:prSet custT="1"/>
      <dgm:spPr/>
      <dgm:t>
        <a:bodyPr/>
        <a:lstStyle/>
        <a:p>
          <a:r>
            <a:rPr lang="el-GR" sz="1600"/>
            <a:t>Ψηφιακά χρήματα στην τράπεζα </a:t>
          </a:r>
        </a:p>
      </dgm:t>
    </dgm:pt>
    <dgm:pt modelId="{0AF77C1E-9742-4885-9217-A8F2DF650101}" type="parTrans" cxnId="{1B3D6C6B-EE98-4908-B353-5FE1A029378C}">
      <dgm:prSet/>
      <dgm:spPr/>
      <dgm:t>
        <a:bodyPr/>
        <a:lstStyle/>
        <a:p>
          <a:endParaRPr lang="en-IE"/>
        </a:p>
      </dgm:t>
    </dgm:pt>
    <dgm:pt modelId="{4C3C770B-35BA-4B2F-B0DC-952603CB9AA1}" type="sibTrans" cxnId="{1B3D6C6B-EE98-4908-B353-5FE1A029378C}">
      <dgm:prSet/>
      <dgm:spPr/>
      <dgm:t>
        <a:bodyPr/>
        <a:lstStyle/>
        <a:p>
          <a:endParaRPr lang="en-IE"/>
        </a:p>
      </dgm:t>
    </dgm:pt>
    <dgm:pt modelId="{87EB7E33-EBAD-4433-84C9-C8CAD825602A}">
      <dgm:prSet custT="1"/>
      <dgm:spPr/>
      <dgm:t>
        <a:bodyPr/>
        <a:lstStyle/>
        <a:p>
          <a:r>
            <a:rPr lang="el-GR" sz="1600"/>
            <a:t>Διαφορετικά είδη τεχνικών διαφήμισης </a:t>
          </a:r>
        </a:p>
      </dgm:t>
    </dgm:pt>
    <dgm:pt modelId="{56A0AEBF-BCDC-4394-A7AF-ABCE10972099}" type="parTrans" cxnId="{0ABD9B51-3B02-489D-9854-B05081C1E257}">
      <dgm:prSet/>
      <dgm:spPr/>
      <dgm:t>
        <a:bodyPr/>
        <a:lstStyle/>
        <a:p>
          <a:endParaRPr lang="en-IE"/>
        </a:p>
      </dgm:t>
    </dgm:pt>
    <dgm:pt modelId="{F0C0B665-CD37-4C25-B21C-19756E1B00E8}" type="sibTrans" cxnId="{0ABD9B51-3B02-489D-9854-B05081C1E257}">
      <dgm:prSet/>
      <dgm:spPr/>
      <dgm:t>
        <a:bodyPr/>
        <a:lstStyle/>
        <a:p>
          <a:endParaRPr lang="en-IE"/>
        </a:p>
      </dgm:t>
    </dgm:pt>
    <dgm:pt modelId="{BB246E45-3DD2-439D-83AD-5B802BCF9BC8}">
      <dgm:prSet custT="1"/>
      <dgm:spPr/>
      <dgm:t>
        <a:bodyPr/>
        <a:lstStyle/>
        <a:p>
          <a:r>
            <a:rPr lang="el-GR" sz="1600"/>
            <a:t>Φιλανθρωπική δράση</a:t>
          </a:r>
          <a:r>
            <a:rPr lang="el-GR" sz="1400"/>
            <a:t> </a:t>
          </a:r>
        </a:p>
      </dgm:t>
    </dgm:pt>
    <dgm:pt modelId="{8324C726-133B-4F6A-B3FC-5D592A8B1F4E}" type="parTrans" cxnId="{9E7252BD-186E-4B15-A42A-F61C7022EE72}">
      <dgm:prSet/>
      <dgm:spPr/>
      <dgm:t>
        <a:bodyPr/>
        <a:lstStyle/>
        <a:p>
          <a:endParaRPr lang="en-IE"/>
        </a:p>
      </dgm:t>
    </dgm:pt>
    <dgm:pt modelId="{ADC20636-17D3-41AD-8E89-FF3E89883331}" type="sibTrans" cxnId="{9E7252BD-186E-4B15-A42A-F61C7022EE72}">
      <dgm:prSet/>
      <dgm:spPr/>
      <dgm:t>
        <a:bodyPr/>
        <a:lstStyle/>
        <a:p>
          <a:endParaRPr lang="en-IE"/>
        </a:p>
      </dgm:t>
    </dgm:pt>
    <dgm:pt modelId="{7C359FFB-8107-433B-8741-9ECBD5E29C71}">
      <dgm:prSet custT="1"/>
      <dgm:spPr/>
      <dgm:t>
        <a:bodyPr/>
        <a:lstStyle/>
        <a:p>
          <a:r>
            <a:rPr lang="el-GR" sz="1600"/>
            <a:t>Επιχειρηματικότητα &amp; δάνεια </a:t>
          </a:r>
        </a:p>
      </dgm:t>
    </dgm:pt>
    <dgm:pt modelId="{D6E025A4-D450-495A-86FA-A914D3CF402C}" type="parTrans" cxnId="{0D4C55EE-DD3B-4464-A47A-34CFAFDDB8B3}">
      <dgm:prSet/>
      <dgm:spPr/>
      <dgm:t>
        <a:bodyPr/>
        <a:lstStyle/>
        <a:p>
          <a:endParaRPr lang="en-IE"/>
        </a:p>
      </dgm:t>
    </dgm:pt>
    <dgm:pt modelId="{1772E02D-9592-4A9A-9DF6-DC3404CBEA8E}" type="sibTrans" cxnId="{0D4C55EE-DD3B-4464-A47A-34CFAFDDB8B3}">
      <dgm:prSet/>
      <dgm:spPr/>
      <dgm:t>
        <a:bodyPr/>
        <a:lstStyle/>
        <a:p>
          <a:endParaRPr lang="en-IE"/>
        </a:p>
      </dgm:t>
    </dgm:pt>
    <dgm:pt modelId="{51598BAB-6550-4E4B-B46B-0C3CA61973DF}">
      <dgm:prSet custT="1"/>
      <dgm:spPr/>
      <dgm:t>
        <a:bodyPr/>
        <a:lstStyle/>
        <a:p>
          <a:r>
            <a:rPr lang="el-GR" sz="1600"/>
            <a:t>Ηλεκτρονικές αγορές και ασφάλεια </a:t>
          </a:r>
        </a:p>
      </dgm:t>
    </dgm:pt>
    <dgm:pt modelId="{8F830B7F-F143-4974-848B-D74F44FC3568}" type="parTrans" cxnId="{284EA151-A992-4BEF-BE5E-0409F5C4838D}">
      <dgm:prSet/>
      <dgm:spPr/>
      <dgm:t>
        <a:bodyPr/>
        <a:lstStyle/>
        <a:p>
          <a:endParaRPr lang="en-IE"/>
        </a:p>
      </dgm:t>
    </dgm:pt>
    <dgm:pt modelId="{7F2C52C8-A72A-493D-A53D-A0F0088E81F7}" type="sibTrans" cxnId="{284EA151-A992-4BEF-BE5E-0409F5C4838D}">
      <dgm:prSet/>
      <dgm:spPr/>
      <dgm:t>
        <a:bodyPr/>
        <a:lstStyle/>
        <a:p>
          <a:endParaRPr lang="en-IE"/>
        </a:p>
      </dgm:t>
    </dgm:pt>
    <dgm:pt modelId="{5EBE620B-8470-4050-A99B-4B626B4C0C36}">
      <dgm:prSet custT="1"/>
      <dgm:spPr/>
      <dgm:t>
        <a:bodyPr/>
        <a:lstStyle/>
        <a:p>
          <a:r>
            <a:rPr lang="el-GR" sz="1600"/>
            <a:t>Νόμισμα</a:t>
          </a:r>
          <a:r>
            <a:rPr lang="el-GR" sz="1400"/>
            <a:t> </a:t>
          </a:r>
        </a:p>
      </dgm:t>
    </dgm:pt>
    <dgm:pt modelId="{36769582-086B-4320-BAE8-B3C866FD5E46}" type="parTrans" cxnId="{0F77159E-8FAD-4D26-873A-44AFEC8F38A5}">
      <dgm:prSet/>
      <dgm:spPr/>
      <dgm:t>
        <a:bodyPr/>
        <a:lstStyle/>
        <a:p>
          <a:endParaRPr lang="en-IE"/>
        </a:p>
      </dgm:t>
    </dgm:pt>
    <dgm:pt modelId="{6C6DFBA8-D5A5-4224-9791-8EE89FFD0340}" type="sibTrans" cxnId="{0F77159E-8FAD-4D26-873A-44AFEC8F38A5}">
      <dgm:prSet/>
      <dgm:spPr/>
      <dgm:t>
        <a:bodyPr/>
        <a:lstStyle/>
        <a:p>
          <a:endParaRPr lang="en-IE"/>
        </a:p>
      </dgm:t>
    </dgm:pt>
    <dgm:pt modelId="{525A4BC5-4242-4916-8BCD-7E7AF3BFF077}">
      <dgm:prSet custT="1"/>
      <dgm:spPr/>
      <dgm:t>
        <a:bodyPr/>
        <a:lstStyle/>
        <a:p>
          <a:r>
            <a:rPr lang="el-GR" sz="1600"/>
            <a:t>Φόροι</a:t>
          </a:r>
          <a:r>
            <a:rPr lang="el-GR" sz="1400"/>
            <a:t> </a:t>
          </a:r>
        </a:p>
      </dgm:t>
    </dgm:pt>
    <dgm:pt modelId="{9977C83B-3C14-415B-8D8B-63526027191F}" type="parTrans" cxnId="{9F968A9F-8D23-4920-B07A-4AA0DD716BF3}">
      <dgm:prSet/>
      <dgm:spPr/>
      <dgm:t>
        <a:bodyPr/>
        <a:lstStyle/>
        <a:p>
          <a:endParaRPr lang="en-IE"/>
        </a:p>
      </dgm:t>
    </dgm:pt>
    <dgm:pt modelId="{54BDBE88-115D-483D-A66D-F98078DDEE0A}" type="sibTrans" cxnId="{9F968A9F-8D23-4920-B07A-4AA0DD716BF3}">
      <dgm:prSet/>
      <dgm:spPr/>
      <dgm:t>
        <a:bodyPr/>
        <a:lstStyle/>
        <a:p>
          <a:endParaRPr lang="en-IE"/>
        </a:p>
      </dgm:t>
    </dgm:pt>
    <dgm:pt modelId="{E75E59F5-DB39-40CA-A714-9DFB899187BB}">
      <dgm:prSet custT="1"/>
      <dgm:spPr/>
      <dgm:t>
        <a:bodyPr/>
        <a:lstStyle/>
        <a:p>
          <a:r>
            <a:rPr lang="el-GR" sz="1600"/>
            <a:t>Κυκλική οικονομία και βιωσιμότητα </a:t>
          </a:r>
        </a:p>
      </dgm:t>
    </dgm:pt>
    <dgm:pt modelId="{0BA75EAE-748F-4AD8-9EB9-19F9F09E0E1F}" type="parTrans" cxnId="{7696D7A8-A679-4DB8-A698-FD8311D5BC01}">
      <dgm:prSet/>
      <dgm:spPr/>
      <dgm:t>
        <a:bodyPr/>
        <a:lstStyle/>
        <a:p>
          <a:endParaRPr lang="en-IE"/>
        </a:p>
      </dgm:t>
    </dgm:pt>
    <dgm:pt modelId="{EE1637DD-BE7B-419B-A8A6-9E09F4F1C88C}" type="sibTrans" cxnId="{7696D7A8-A679-4DB8-A698-FD8311D5BC01}">
      <dgm:prSet/>
      <dgm:spPr/>
      <dgm:t>
        <a:bodyPr/>
        <a:lstStyle/>
        <a:p>
          <a:endParaRPr lang="en-IE"/>
        </a:p>
      </dgm:t>
    </dgm:pt>
    <dgm:pt modelId="{F1226BEA-ABD3-470A-AA67-ECD9C6316ACA}" type="pres">
      <dgm:prSet presAssocID="{03452EA8-7A77-46AF-AD3B-BF64AA29A401}" presName="Name0" presStyleCnt="0">
        <dgm:presLayoutVars>
          <dgm:dir/>
          <dgm:resizeHandles val="exact"/>
        </dgm:presLayoutVars>
      </dgm:prSet>
      <dgm:spPr/>
    </dgm:pt>
    <dgm:pt modelId="{A3480E85-8056-4ECF-B765-3E74ECBF6B47}" type="pres">
      <dgm:prSet presAssocID="{A32ED895-E88C-44A7-9E70-4A4DBDBBBC05}" presName="compNode" presStyleCnt="0"/>
      <dgm:spPr/>
    </dgm:pt>
    <dgm:pt modelId="{384A59D0-221C-4AC1-88E5-4D60C7CB2C60}" type="pres">
      <dgm:prSet presAssocID="{A32ED895-E88C-44A7-9E70-4A4DBDBBBC05}" presName="pictRect" presStyleLbl="node1" presStyleIdx="0" presStyleCnt="1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t="-23000" b="-23000"/>
          </a:stretch>
        </a:blipFill>
      </dgm:spPr>
      <dgm:extLst>
        <a:ext uri="{E40237B7-FDA0-4F09-8148-C483321AD2D9}">
          <dgm14:cNvPr xmlns:dgm14="http://schemas.microsoft.com/office/drawing/2010/diagram" id="0" name="" descr="Information with solid fill"/>
        </a:ext>
      </dgm:extLst>
    </dgm:pt>
    <dgm:pt modelId="{9DFE67CF-CC78-4A5B-B463-214A4F435CB2}" type="pres">
      <dgm:prSet presAssocID="{A32ED895-E88C-44A7-9E70-4A4DBDBBBC05}" presName="textRect" presStyleLbl="revTx" presStyleIdx="0" presStyleCnt="12">
        <dgm:presLayoutVars>
          <dgm:bulletEnabled val="1"/>
        </dgm:presLayoutVars>
      </dgm:prSet>
      <dgm:spPr/>
    </dgm:pt>
    <dgm:pt modelId="{EBE4C3B3-6202-4843-BC27-D3DAE7BBC574}" type="pres">
      <dgm:prSet presAssocID="{0D63F79F-60C2-414A-8CEF-137445017D89}" presName="sibTrans" presStyleLbl="sibTrans2D1" presStyleIdx="0" presStyleCnt="0"/>
      <dgm:spPr/>
    </dgm:pt>
    <dgm:pt modelId="{5FFF6790-E603-40DD-A9A9-866B001A976D}" type="pres">
      <dgm:prSet presAssocID="{A1500DE1-BF37-4EEE-8AC5-2A4B5A2F2EC5}" presName="compNode" presStyleCnt="0"/>
      <dgm:spPr/>
    </dgm:pt>
    <dgm:pt modelId="{5D0DF46A-E209-45F6-BC4D-EA2DD225AC3C}" type="pres">
      <dgm:prSet presAssocID="{A1500DE1-BF37-4EEE-8AC5-2A4B5A2F2EC5}" presName="pictRect" presStyleLbl="node1" presStyleIdx="1" presStyleCnt="1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t="-23000" b="-23000"/>
          </a:stretch>
        </a:blipFill>
      </dgm:spPr>
      <dgm:extLst>
        <a:ext uri="{E40237B7-FDA0-4F09-8148-C483321AD2D9}">
          <dgm14:cNvPr xmlns:dgm14="http://schemas.microsoft.com/office/drawing/2010/diagram" id="0" name="" descr="Television with solid fill"/>
        </a:ext>
      </dgm:extLst>
    </dgm:pt>
    <dgm:pt modelId="{7CC15687-A015-4652-89BF-5FD9348784E4}" type="pres">
      <dgm:prSet presAssocID="{A1500DE1-BF37-4EEE-8AC5-2A4B5A2F2EC5}" presName="textRect" presStyleLbl="revTx" presStyleIdx="1" presStyleCnt="12">
        <dgm:presLayoutVars>
          <dgm:bulletEnabled val="1"/>
        </dgm:presLayoutVars>
      </dgm:prSet>
      <dgm:spPr/>
    </dgm:pt>
    <dgm:pt modelId="{798E98B6-F952-4704-8D33-02DA015BB545}" type="pres">
      <dgm:prSet presAssocID="{D7693701-A295-4EA3-A17D-513EC15D6FAA}" presName="sibTrans" presStyleLbl="sibTrans2D1" presStyleIdx="0" presStyleCnt="0"/>
      <dgm:spPr/>
    </dgm:pt>
    <dgm:pt modelId="{F5463F1A-48B4-49B2-98ED-36842A65709A}" type="pres">
      <dgm:prSet presAssocID="{2B665622-6CF7-43F5-8D68-F77458492114}" presName="compNode" presStyleCnt="0"/>
      <dgm:spPr/>
    </dgm:pt>
    <dgm:pt modelId="{9609EE57-2730-468B-B472-22538C3D3107}" type="pres">
      <dgm:prSet presAssocID="{2B665622-6CF7-43F5-8D68-F77458492114}" presName="pictRect" presStyleLbl="node1" presStyleIdx="2" presStyleCnt="12"/>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t="-23000" b="-23000"/>
          </a:stretch>
        </a:blipFill>
      </dgm:spPr>
      <dgm:extLst>
        <a:ext uri="{E40237B7-FDA0-4F09-8148-C483321AD2D9}">
          <dgm14:cNvPr xmlns:dgm14="http://schemas.microsoft.com/office/drawing/2010/diagram" id="0" name="" descr="Piggy Bank with solid fill"/>
        </a:ext>
      </dgm:extLst>
    </dgm:pt>
    <dgm:pt modelId="{2BD71C03-CA2C-47AF-B9B7-3A70FCEE99C7}" type="pres">
      <dgm:prSet presAssocID="{2B665622-6CF7-43F5-8D68-F77458492114}" presName="textRect" presStyleLbl="revTx" presStyleIdx="2" presStyleCnt="12">
        <dgm:presLayoutVars>
          <dgm:bulletEnabled val="1"/>
        </dgm:presLayoutVars>
      </dgm:prSet>
      <dgm:spPr/>
    </dgm:pt>
    <dgm:pt modelId="{AADD0046-85B9-43B7-9F0E-C1CF4E44CD4E}" type="pres">
      <dgm:prSet presAssocID="{18595D63-7DB9-48BD-BCD7-285640C0C743}" presName="sibTrans" presStyleLbl="sibTrans2D1" presStyleIdx="0" presStyleCnt="0"/>
      <dgm:spPr/>
    </dgm:pt>
    <dgm:pt modelId="{CE299DEC-7F4D-4A68-ADF3-F66F90E988C3}" type="pres">
      <dgm:prSet presAssocID="{D62FAFFD-15AE-45D2-8E7D-80E01E9E2EBF}" presName="compNode" presStyleCnt="0"/>
      <dgm:spPr/>
    </dgm:pt>
    <dgm:pt modelId="{B24F560C-6D45-4ECF-914C-69D06C1B1530}" type="pres">
      <dgm:prSet presAssocID="{D62FAFFD-15AE-45D2-8E7D-80E01E9E2EBF}" presName="pictRect" presStyleLbl="node1" presStyleIdx="3" presStyleCnt="12"/>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t="-23000" b="-23000"/>
          </a:stretch>
        </a:blipFill>
      </dgm:spPr>
      <dgm:extLst>
        <a:ext uri="{E40237B7-FDA0-4F09-8148-C483321AD2D9}">
          <dgm14:cNvPr xmlns:dgm14="http://schemas.microsoft.com/office/drawing/2010/diagram" id="0" name="" descr="Coins with solid fill"/>
        </a:ext>
      </dgm:extLst>
    </dgm:pt>
    <dgm:pt modelId="{02DC0173-E63A-462F-A708-72273AFB4FAB}" type="pres">
      <dgm:prSet presAssocID="{D62FAFFD-15AE-45D2-8E7D-80E01E9E2EBF}" presName="textRect" presStyleLbl="revTx" presStyleIdx="3" presStyleCnt="12">
        <dgm:presLayoutVars>
          <dgm:bulletEnabled val="1"/>
        </dgm:presLayoutVars>
      </dgm:prSet>
      <dgm:spPr/>
    </dgm:pt>
    <dgm:pt modelId="{30DDAC11-4786-4ED7-8497-88E1C5E322DC}" type="pres">
      <dgm:prSet presAssocID="{9B97140E-CF17-4E95-8D42-340B42C86F47}" presName="sibTrans" presStyleLbl="sibTrans2D1" presStyleIdx="0" presStyleCnt="0"/>
      <dgm:spPr/>
    </dgm:pt>
    <dgm:pt modelId="{76E3061E-C7B2-4DC3-825C-2EB69DAE218C}" type="pres">
      <dgm:prSet presAssocID="{43395C01-8B6D-40A2-AF55-5559EFE48F41}" presName="compNode" presStyleCnt="0"/>
      <dgm:spPr/>
    </dgm:pt>
    <dgm:pt modelId="{E15D64AE-3DC6-4E49-8BF1-8D4BD3AC9F44}" type="pres">
      <dgm:prSet presAssocID="{43395C01-8B6D-40A2-AF55-5559EFE48F41}" presName="pictRect" presStyleLbl="node1" presStyleIdx="4" presStyleCnt="12"/>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t="-23000" b="-23000"/>
          </a:stretch>
        </a:blipFill>
      </dgm:spPr>
      <dgm:extLst>
        <a:ext uri="{E40237B7-FDA0-4F09-8148-C483321AD2D9}">
          <dgm14:cNvPr xmlns:dgm14="http://schemas.microsoft.com/office/drawing/2010/diagram" id="0" name="" descr="Bank with solid fill"/>
        </a:ext>
      </dgm:extLst>
    </dgm:pt>
    <dgm:pt modelId="{614F19E5-F475-4889-A739-E4BB2AA19045}" type="pres">
      <dgm:prSet presAssocID="{43395C01-8B6D-40A2-AF55-5559EFE48F41}" presName="textRect" presStyleLbl="revTx" presStyleIdx="4" presStyleCnt="12">
        <dgm:presLayoutVars>
          <dgm:bulletEnabled val="1"/>
        </dgm:presLayoutVars>
      </dgm:prSet>
      <dgm:spPr/>
    </dgm:pt>
    <dgm:pt modelId="{6161D402-06E0-48D3-9DC7-B5A61CF4B569}" type="pres">
      <dgm:prSet presAssocID="{4C3C770B-35BA-4B2F-B0DC-952603CB9AA1}" presName="sibTrans" presStyleLbl="sibTrans2D1" presStyleIdx="0" presStyleCnt="0"/>
      <dgm:spPr/>
    </dgm:pt>
    <dgm:pt modelId="{2D5F167A-8A59-466C-B768-92141E5BAD5B}" type="pres">
      <dgm:prSet presAssocID="{87EB7E33-EBAD-4433-84C9-C8CAD825602A}" presName="compNode" presStyleCnt="0"/>
      <dgm:spPr/>
    </dgm:pt>
    <dgm:pt modelId="{5E83083D-445A-45CF-9F45-92E186D30A4A}" type="pres">
      <dgm:prSet presAssocID="{87EB7E33-EBAD-4433-84C9-C8CAD825602A}" presName="pictRect" presStyleLbl="node1" presStyleIdx="5" presStyleCnt="12"/>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t="-23000" b="-23000"/>
          </a:stretch>
        </a:blipFill>
      </dgm:spPr>
      <dgm:extLst>
        <a:ext uri="{E40237B7-FDA0-4F09-8148-C483321AD2D9}">
          <dgm14:cNvPr xmlns:dgm14="http://schemas.microsoft.com/office/drawing/2010/diagram" id="0" name="" descr="Blind with solid fill"/>
        </a:ext>
      </dgm:extLst>
    </dgm:pt>
    <dgm:pt modelId="{E50B24E3-98C1-444F-AFA2-ED96F70E9C4B}" type="pres">
      <dgm:prSet presAssocID="{87EB7E33-EBAD-4433-84C9-C8CAD825602A}" presName="textRect" presStyleLbl="revTx" presStyleIdx="5" presStyleCnt="12" custScaleY="137208">
        <dgm:presLayoutVars>
          <dgm:bulletEnabled val="1"/>
        </dgm:presLayoutVars>
      </dgm:prSet>
      <dgm:spPr/>
    </dgm:pt>
    <dgm:pt modelId="{14E42605-41FC-4C8B-81A6-73D1CA6BD2D9}" type="pres">
      <dgm:prSet presAssocID="{F0C0B665-CD37-4C25-B21C-19756E1B00E8}" presName="sibTrans" presStyleLbl="sibTrans2D1" presStyleIdx="0" presStyleCnt="0"/>
      <dgm:spPr/>
    </dgm:pt>
    <dgm:pt modelId="{7A80E841-59FB-417F-9F99-4DFD85CABACA}" type="pres">
      <dgm:prSet presAssocID="{BB246E45-3DD2-439D-83AD-5B802BCF9BC8}" presName="compNode" presStyleCnt="0"/>
      <dgm:spPr/>
    </dgm:pt>
    <dgm:pt modelId="{C30571F4-72F5-4739-AEDC-31AE4E9A075A}" type="pres">
      <dgm:prSet presAssocID="{BB246E45-3DD2-439D-83AD-5B802BCF9BC8}" presName="pictRect" presStyleLbl="node1" presStyleIdx="6" presStyleCnt="12" custLinFactNeighborY="25313"/>
      <dgm:spPr>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t="-23000" b="-23000"/>
          </a:stretch>
        </a:blipFill>
      </dgm:spPr>
      <dgm:extLst>
        <a:ext uri="{E40237B7-FDA0-4F09-8148-C483321AD2D9}">
          <dgm14:cNvPr xmlns:dgm14="http://schemas.microsoft.com/office/drawing/2010/diagram" id="0" name="" descr="Questions with solid fill"/>
        </a:ext>
      </dgm:extLst>
    </dgm:pt>
    <dgm:pt modelId="{018407BE-3B1A-450B-843A-E11C2192DB0F}" type="pres">
      <dgm:prSet presAssocID="{BB246E45-3DD2-439D-83AD-5B802BCF9BC8}" presName="textRect" presStyleLbl="revTx" presStyleIdx="6" presStyleCnt="12" custLinFactNeighborY="49788">
        <dgm:presLayoutVars>
          <dgm:bulletEnabled val="1"/>
        </dgm:presLayoutVars>
      </dgm:prSet>
      <dgm:spPr/>
    </dgm:pt>
    <dgm:pt modelId="{D873E078-6207-47FE-88BF-8A6ED1566603}" type="pres">
      <dgm:prSet presAssocID="{ADC20636-17D3-41AD-8E89-FF3E89883331}" presName="sibTrans" presStyleLbl="sibTrans2D1" presStyleIdx="0" presStyleCnt="0"/>
      <dgm:spPr/>
    </dgm:pt>
    <dgm:pt modelId="{C8D69EE3-EA81-4052-AE0E-EA3A83D670EE}" type="pres">
      <dgm:prSet presAssocID="{7C359FFB-8107-433B-8741-9ECBD5E29C71}" presName="compNode" presStyleCnt="0"/>
      <dgm:spPr/>
    </dgm:pt>
    <dgm:pt modelId="{F63F158E-C407-40EC-97DF-03AC04BE2A06}" type="pres">
      <dgm:prSet presAssocID="{7C359FFB-8107-433B-8741-9ECBD5E29C71}" presName="pictRect" presStyleLbl="node1" presStyleIdx="7" presStyleCnt="12" custLinFactNeighborY="26802"/>
      <dgm:spPr>
        <a:blipFill>
          <a:blip xmlns:r="http://schemas.openxmlformats.org/officeDocument/2006/relationships"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a:fillRect t="-23000" b="-23000"/>
          </a:stretch>
        </a:blipFill>
      </dgm:spPr>
      <dgm:extLst>
        <a:ext uri="{E40237B7-FDA0-4F09-8148-C483321AD2D9}">
          <dgm14:cNvPr xmlns:dgm14="http://schemas.microsoft.com/office/drawing/2010/diagram" id="0" name="" descr="Group brainstorm with solid fill"/>
        </a:ext>
      </dgm:extLst>
    </dgm:pt>
    <dgm:pt modelId="{790DA2DC-5B62-4C75-8F4F-B43FC6BF8038}" type="pres">
      <dgm:prSet presAssocID="{7C359FFB-8107-433B-8741-9ECBD5E29C71}" presName="textRect" presStyleLbl="revTx" presStyleIdx="7" presStyleCnt="12" custLinFactNeighborY="47022">
        <dgm:presLayoutVars>
          <dgm:bulletEnabled val="1"/>
        </dgm:presLayoutVars>
      </dgm:prSet>
      <dgm:spPr/>
    </dgm:pt>
    <dgm:pt modelId="{72461988-8286-487A-868D-6D096FE25244}" type="pres">
      <dgm:prSet presAssocID="{1772E02D-9592-4A9A-9DF6-DC3404CBEA8E}" presName="sibTrans" presStyleLbl="sibTrans2D1" presStyleIdx="0" presStyleCnt="0"/>
      <dgm:spPr/>
    </dgm:pt>
    <dgm:pt modelId="{8D88465C-6E7C-4C85-951B-668FA6D02AF5}" type="pres">
      <dgm:prSet presAssocID="{51598BAB-6550-4E4B-B46B-0C3CA61973DF}" presName="compNode" presStyleCnt="0"/>
      <dgm:spPr/>
    </dgm:pt>
    <dgm:pt modelId="{07983963-EA66-47C0-A4AE-7E3DCF9D9802}" type="pres">
      <dgm:prSet presAssocID="{51598BAB-6550-4E4B-B46B-0C3CA61973DF}" presName="pictRect" presStyleLbl="node1" presStyleIdx="8" presStyleCnt="12" custLinFactNeighborY="25313"/>
      <dgm:spPr>
        <a:blipFill>
          <a:blip xmlns:r="http://schemas.openxmlformats.org/officeDocument/2006/relationships"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rcRect/>
          <a:stretch>
            <a:fillRect t="-23000" b="-23000"/>
          </a:stretch>
        </a:blipFill>
      </dgm:spPr>
      <dgm:extLst>
        <a:ext uri="{E40237B7-FDA0-4F09-8148-C483321AD2D9}">
          <dgm14:cNvPr xmlns:dgm14="http://schemas.microsoft.com/office/drawing/2010/diagram" id="0" name="" descr="Online Network with solid fill"/>
        </a:ext>
      </dgm:extLst>
    </dgm:pt>
    <dgm:pt modelId="{4976060F-410E-42FC-95D1-D4D4663F90F5}" type="pres">
      <dgm:prSet presAssocID="{51598BAB-6550-4E4B-B46B-0C3CA61973DF}" presName="textRect" presStyleLbl="revTx" presStyleIdx="8" presStyleCnt="12" custLinFactNeighborY="47022">
        <dgm:presLayoutVars>
          <dgm:bulletEnabled val="1"/>
        </dgm:presLayoutVars>
      </dgm:prSet>
      <dgm:spPr/>
    </dgm:pt>
    <dgm:pt modelId="{B0440FC4-B46E-4D04-B914-8B6BC11AE071}" type="pres">
      <dgm:prSet presAssocID="{7F2C52C8-A72A-493D-A53D-A0F0088E81F7}" presName="sibTrans" presStyleLbl="sibTrans2D1" presStyleIdx="0" presStyleCnt="0"/>
      <dgm:spPr/>
    </dgm:pt>
    <dgm:pt modelId="{EB8E40AD-1224-4670-BCDF-0CCF0A7B4C7F}" type="pres">
      <dgm:prSet presAssocID="{5EBE620B-8470-4050-A99B-4B626B4C0C36}" presName="compNode" presStyleCnt="0"/>
      <dgm:spPr/>
    </dgm:pt>
    <dgm:pt modelId="{0D614AD9-C21C-447D-A5D4-2BBC35548196}" type="pres">
      <dgm:prSet presAssocID="{5EBE620B-8470-4050-A99B-4B626B4C0C36}" presName="pictRect" presStyleLbl="node1" presStyleIdx="9" presStyleCnt="12" custScaleY="86195" custLinFactNeighborY="25313"/>
      <dgm:spPr>
        <a:blipFill>
          <a:blip xmlns:r="http://schemas.openxmlformats.org/officeDocument/2006/relationships"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rcRect/>
          <a:stretch>
            <a:fillRect t="-23000" b="-23000"/>
          </a:stretch>
        </a:blipFill>
      </dgm:spPr>
      <dgm:extLst>
        <a:ext uri="{E40237B7-FDA0-4F09-8148-C483321AD2D9}">
          <dgm14:cNvPr xmlns:dgm14="http://schemas.microsoft.com/office/drawing/2010/diagram" id="0" name="" descr="Euro with solid fill"/>
        </a:ext>
      </dgm:extLst>
    </dgm:pt>
    <dgm:pt modelId="{2F15AFD6-62F1-4C98-ABE5-8C9EEC61DAE0}" type="pres">
      <dgm:prSet presAssocID="{5EBE620B-8470-4050-A99B-4B626B4C0C36}" presName="textRect" presStyleLbl="revTx" presStyleIdx="9" presStyleCnt="12" custLinFactNeighborY="47022">
        <dgm:presLayoutVars>
          <dgm:bulletEnabled val="1"/>
        </dgm:presLayoutVars>
      </dgm:prSet>
      <dgm:spPr/>
    </dgm:pt>
    <dgm:pt modelId="{615597B9-5E16-455A-8BED-ED9C20CB923D}" type="pres">
      <dgm:prSet presAssocID="{6C6DFBA8-D5A5-4224-9791-8EE89FFD0340}" presName="sibTrans" presStyleLbl="sibTrans2D1" presStyleIdx="0" presStyleCnt="0"/>
      <dgm:spPr/>
    </dgm:pt>
    <dgm:pt modelId="{6BEAAB25-B6AF-4E73-9380-0E8D510583C6}" type="pres">
      <dgm:prSet presAssocID="{525A4BC5-4242-4916-8BCD-7E7AF3BFF077}" presName="compNode" presStyleCnt="0"/>
      <dgm:spPr/>
    </dgm:pt>
    <dgm:pt modelId="{E5755BD1-6CA9-4139-8A35-516D3615CF2D}" type="pres">
      <dgm:prSet presAssocID="{525A4BC5-4242-4916-8BCD-7E7AF3BFF077}" presName="pictRect" presStyleLbl="node1" presStyleIdx="10" presStyleCnt="12" custLinFactNeighborY="25313"/>
      <dgm:spPr>
        <a:blipFill>
          <a:blip xmlns:r="http://schemas.openxmlformats.org/officeDocument/2006/relationships" r:embed="rId21">
            <a:extLst>
              <a:ext uri="{28A0092B-C50C-407E-A947-70E740481C1C}">
                <a14:useLocalDpi xmlns:a14="http://schemas.microsoft.com/office/drawing/2010/main" val="0"/>
              </a:ext>
              <a:ext uri="{96DAC541-7B7A-43D3-8B79-37D633B846F1}">
                <asvg:svgBlip xmlns:asvg="http://schemas.microsoft.com/office/drawing/2016/SVG/main" r:embed="rId22"/>
              </a:ext>
            </a:extLst>
          </a:blip>
          <a:srcRect/>
          <a:stretch>
            <a:fillRect t="-23000" b="-23000"/>
          </a:stretch>
        </a:blipFill>
      </dgm:spPr>
      <dgm:extLst>
        <a:ext uri="{E40237B7-FDA0-4F09-8148-C483321AD2D9}">
          <dgm14:cNvPr xmlns:dgm14="http://schemas.microsoft.com/office/drawing/2010/diagram" id="0" name="" descr="Tax with solid fill"/>
        </a:ext>
      </dgm:extLst>
    </dgm:pt>
    <dgm:pt modelId="{AB6362FC-0DC4-4EDA-880F-2538606977AF}" type="pres">
      <dgm:prSet presAssocID="{525A4BC5-4242-4916-8BCD-7E7AF3BFF077}" presName="textRect" presStyleLbl="revTx" presStyleIdx="10" presStyleCnt="12" custLinFactNeighborY="47022">
        <dgm:presLayoutVars>
          <dgm:bulletEnabled val="1"/>
        </dgm:presLayoutVars>
      </dgm:prSet>
      <dgm:spPr/>
    </dgm:pt>
    <dgm:pt modelId="{A73DC991-C196-4575-A287-DFC1AD160935}" type="pres">
      <dgm:prSet presAssocID="{54BDBE88-115D-483D-A66D-F98078DDEE0A}" presName="sibTrans" presStyleLbl="sibTrans2D1" presStyleIdx="0" presStyleCnt="0"/>
      <dgm:spPr/>
    </dgm:pt>
    <dgm:pt modelId="{D4C209D6-EEBC-4C27-A3B8-F332320B84A4}" type="pres">
      <dgm:prSet presAssocID="{E75E59F5-DB39-40CA-A714-9DFB899187BB}" presName="compNode" presStyleCnt="0"/>
      <dgm:spPr/>
    </dgm:pt>
    <dgm:pt modelId="{351BF476-2492-4157-B4D4-497076638A30}" type="pres">
      <dgm:prSet presAssocID="{E75E59F5-DB39-40CA-A714-9DFB899187BB}" presName="pictRect" presStyleLbl="node1" presStyleIdx="11" presStyleCnt="12" custLinFactNeighborY="25313"/>
      <dgm:spPr>
        <a:blipFill>
          <a:blip xmlns:r="http://schemas.openxmlformats.org/officeDocument/2006/relationships" r:embed="rId23">
            <a:extLst>
              <a:ext uri="{28A0092B-C50C-407E-A947-70E740481C1C}">
                <a14:useLocalDpi xmlns:a14="http://schemas.microsoft.com/office/drawing/2010/main" val="0"/>
              </a:ext>
              <a:ext uri="{96DAC541-7B7A-43D3-8B79-37D633B846F1}">
                <asvg:svgBlip xmlns:asvg="http://schemas.microsoft.com/office/drawing/2016/SVG/main" r:embed="rId24"/>
              </a:ext>
            </a:extLst>
          </a:blip>
          <a:srcRect/>
          <a:stretch>
            <a:fillRect t="-23000" b="-23000"/>
          </a:stretch>
        </a:blipFill>
      </dgm:spPr>
      <dgm:extLst>
        <a:ext uri="{E40237B7-FDA0-4F09-8148-C483321AD2D9}">
          <dgm14:cNvPr xmlns:dgm14="http://schemas.microsoft.com/office/drawing/2010/diagram" id="0" name="" descr="Earth globe: Africa and Europe with solid fill"/>
        </a:ext>
      </dgm:extLst>
    </dgm:pt>
    <dgm:pt modelId="{2A8AC449-A5F8-4F7C-AA7F-0DC0DF56E717}" type="pres">
      <dgm:prSet presAssocID="{E75E59F5-DB39-40CA-A714-9DFB899187BB}" presName="textRect" presStyleLbl="revTx" presStyleIdx="11" presStyleCnt="12" custLinFactNeighborY="47022">
        <dgm:presLayoutVars>
          <dgm:bulletEnabled val="1"/>
        </dgm:presLayoutVars>
      </dgm:prSet>
      <dgm:spPr/>
    </dgm:pt>
  </dgm:ptLst>
  <dgm:cxnLst>
    <dgm:cxn modelId="{BDBA6E01-5376-42E5-83E2-060F8DF60E2E}" type="presOf" srcId="{A32ED895-E88C-44A7-9E70-4A4DBDBBBC05}" destId="{9DFE67CF-CC78-4A5B-B463-214A4F435CB2}" srcOrd="0" destOrd="0" presId="urn:microsoft.com/office/officeart/2005/8/layout/pList1"/>
    <dgm:cxn modelId="{1F540712-02C7-46AC-9EFB-9CB688154EC3}" type="presOf" srcId="{54BDBE88-115D-483D-A66D-F98078DDEE0A}" destId="{A73DC991-C196-4575-A287-DFC1AD160935}" srcOrd="0" destOrd="0" presId="urn:microsoft.com/office/officeart/2005/8/layout/pList1"/>
    <dgm:cxn modelId="{653A6125-F50F-4B73-8772-3AF29DBF01E5}" type="presOf" srcId="{525A4BC5-4242-4916-8BCD-7E7AF3BFF077}" destId="{AB6362FC-0DC4-4EDA-880F-2538606977AF}" srcOrd="0" destOrd="0" presId="urn:microsoft.com/office/officeart/2005/8/layout/pList1"/>
    <dgm:cxn modelId="{9BC58D37-66BC-4CD4-A352-EE12D50779E5}" type="presOf" srcId="{2B665622-6CF7-43F5-8D68-F77458492114}" destId="{2BD71C03-CA2C-47AF-B9B7-3A70FCEE99C7}" srcOrd="0" destOrd="0" presId="urn:microsoft.com/office/officeart/2005/8/layout/pList1"/>
    <dgm:cxn modelId="{BAA6CD37-3965-4C56-8A27-6269B805FA9A}" type="presOf" srcId="{4C3C770B-35BA-4B2F-B0DC-952603CB9AA1}" destId="{6161D402-06E0-48D3-9DC7-B5A61CF4B569}" srcOrd="0" destOrd="0" presId="urn:microsoft.com/office/officeart/2005/8/layout/pList1"/>
    <dgm:cxn modelId="{B3012641-A40D-49B2-831E-B2FA3682AA4D}" type="presOf" srcId="{7F2C52C8-A72A-493D-A53D-A0F0088E81F7}" destId="{B0440FC4-B46E-4D04-B914-8B6BC11AE071}" srcOrd="0" destOrd="0" presId="urn:microsoft.com/office/officeart/2005/8/layout/pList1"/>
    <dgm:cxn modelId="{7E3B1446-6A10-402A-94B5-2033B5F3DCD3}" type="presOf" srcId="{03452EA8-7A77-46AF-AD3B-BF64AA29A401}" destId="{F1226BEA-ABD3-470A-AA67-ECD9C6316ACA}" srcOrd="0" destOrd="0" presId="urn:microsoft.com/office/officeart/2005/8/layout/pList1"/>
    <dgm:cxn modelId="{1B3D6C6B-EE98-4908-B353-5FE1A029378C}" srcId="{03452EA8-7A77-46AF-AD3B-BF64AA29A401}" destId="{43395C01-8B6D-40A2-AF55-5559EFE48F41}" srcOrd="4" destOrd="0" parTransId="{0AF77C1E-9742-4885-9217-A8F2DF650101}" sibTransId="{4C3C770B-35BA-4B2F-B0DC-952603CB9AA1}"/>
    <dgm:cxn modelId="{347E5951-6954-43CC-B46C-57D18EFE3777}" type="presOf" srcId="{BB246E45-3DD2-439D-83AD-5B802BCF9BC8}" destId="{018407BE-3B1A-450B-843A-E11C2192DB0F}" srcOrd="0" destOrd="0" presId="urn:microsoft.com/office/officeart/2005/8/layout/pList1"/>
    <dgm:cxn modelId="{0ABD9B51-3B02-489D-9854-B05081C1E257}" srcId="{03452EA8-7A77-46AF-AD3B-BF64AA29A401}" destId="{87EB7E33-EBAD-4433-84C9-C8CAD825602A}" srcOrd="5" destOrd="0" parTransId="{56A0AEBF-BCDC-4394-A7AF-ABCE10972099}" sibTransId="{F0C0B665-CD37-4C25-B21C-19756E1B00E8}"/>
    <dgm:cxn modelId="{284EA151-A992-4BEF-BE5E-0409F5C4838D}" srcId="{03452EA8-7A77-46AF-AD3B-BF64AA29A401}" destId="{51598BAB-6550-4E4B-B46B-0C3CA61973DF}" srcOrd="8" destOrd="0" parTransId="{8F830B7F-F143-4974-848B-D74F44FC3568}" sibTransId="{7F2C52C8-A72A-493D-A53D-A0F0088E81F7}"/>
    <dgm:cxn modelId="{72075553-F267-40DB-912D-321C68F6A235}" type="presOf" srcId="{ADC20636-17D3-41AD-8E89-FF3E89883331}" destId="{D873E078-6207-47FE-88BF-8A6ED1566603}" srcOrd="0" destOrd="0" presId="urn:microsoft.com/office/officeart/2005/8/layout/pList1"/>
    <dgm:cxn modelId="{9E0CCF81-29FE-4D32-96D4-FD786DD7CBF1}" type="presOf" srcId="{51598BAB-6550-4E4B-B46B-0C3CA61973DF}" destId="{4976060F-410E-42FC-95D1-D4D4663F90F5}" srcOrd="0" destOrd="0" presId="urn:microsoft.com/office/officeart/2005/8/layout/pList1"/>
    <dgm:cxn modelId="{0ADFA188-934B-4D0A-B86B-7B42A07FC70E}" type="presOf" srcId="{A1500DE1-BF37-4EEE-8AC5-2A4B5A2F2EC5}" destId="{7CC15687-A015-4652-89BF-5FD9348784E4}" srcOrd="0" destOrd="0" presId="urn:microsoft.com/office/officeart/2005/8/layout/pList1"/>
    <dgm:cxn modelId="{E1E9BC96-EB7A-4058-ABF5-D645A72D2B7D}" type="presOf" srcId="{5EBE620B-8470-4050-A99B-4B626B4C0C36}" destId="{2F15AFD6-62F1-4C98-ABE5-8C9EEC61DAE0}" srcOrd="0" destOrd="0" presId="urn:microsoft.com/office/officeart/2005/8/layout/pList1"/>
    <dgm:cxn modelId="{EBE1B79A-97B6-4869-AC3F-C06F6A5028D3}" srcId="{03452EA8-7A77-46AF-AD3B-BF64AA29A401}" destId="{2B665622-6CF7-43F5-8D68-F77458492114}" srcOrd="2" destOrd="0" parTransId="{E98B9840-55FF-4D74-B989-D8D37DCE44BA}" sibTransId="{18595D63-7DB9-48BD-BCD7-285640C0C743}"/>
    <dgm:cxn modelId="{8B8C2E9B-A892-46C5-B5BC-021CE3689B58}" type="presOf" srcId="{0D63F79F-60C2-414A-8CEF-137445017D89}" destId="{EBE4C3B3-6202-4843-BC27-D3DAE7BBC574}" srcOrd="0" destOrd="0" presId="urn:microsoft.com/office/officeart/2005/8/layout/pList1"/>
    <dgm:cxn modelId="{C132359D-8B07-4EC6-BE09-D4BC97BDA8A6}" type="presOf" srcId="{6C6DFBA8-D5A5-4224-9791-8EE89FFD0340}" destId="{615597B9-5E16-455A-8BED-ED9C20CB923D}" srcOrd="0" destOrd="0" presId="urn:microsoft.com/office/officeart/2005/8/layout/pList1"/>
    <dgm:cxn modelId="{0F77159E-8FAD-4D26-873A-44AFEC8F38A5}" srcId="{03452EA8-7A77-46AF-AD3B-BF64AA29A401}" destId="{5EBE620B-8470-4050-A99B-4B626B4C0C36}" srcOrd="9" destOrd="0" parTransId="{36769582-086B-4320-BAE8-B3C866FD5E46}" sibTransId="{6C6DFBA8-D5A5-4224-9791-8EE89FFD0340}"/>
    <dgm:cxn modelId="{9F968A9F-8D23-4920-B07A-4AA0DD716BF3}" srcId="{03452EA8-7A77-46AF-AD3B-BF64AA29A401}" destId="{525A4BC5-4242-4916-8BCD-7E7AF3BFF077}" srcOrd="10" destOrd="0" parTransId="{9977C83B-3C14-415B-8D8B-63526027191F}" sibTransId="{54BDBE88-115D-483D-A66D-F98078DDEE0A}"/>
    <dgm:cxn modelId="{3F6935A2-7248-43BD-993A-4694F1B4D880}" type="presOf" srcId="{E75E59F5-DB39-40CA-A714-9DFB899187BB}" destId="{2A8AC449-A5F8-4F7C-AA7F-0DC0DF56E717}" srcOrd="0" destOrd="0" presId="urn:microsoft.com/office/officeart/2005/8/layout/pList1"/>
    <dgm:cxn modelId="{7696D7A8-A679-4DB8-A698-FD8311D5BC01}" srcId="{03452EA8-7A77-46AF-AD3B-BF64AA29A401}" destId="{E75E59F5-DB39-40CA-A714-9DFB899187BB}" srcOrd="11" destOrd="0" parTransId="{0BA75EAE-748F-4AD8-9EB9-19F9F09E0E1F}" sibTransId="{EE1637DD-BE7B-419B-A8A6-9E09F4F1C88C}"/>
    <dgm:cxn modelId="{07CEC8B1-7580-4066-8649-CC04A1DC65E8}" type="presOf" srcId="{43395C01-8B6D-40A2-AF55-5559EFE48F41}" destId="{614F19E5-F475-4889-A739-E4BB2AA19045}" srcOrd="0" destOrd="0" presId="urn:microsoft.com/office/officeart/2005/8/layout/pList1"/>
    <dgm:cxn modelId="{20AE39B9-0311-471A-9F70-7BD88511C3AB}" srcId="{03452EA8-7A77-46AF-AD3B-BF64AA29A401}" destId="{D62FAFFD-15AE-45D2-8E7D-80E01E9E2EBF}" srcOrd="3" destOrd="0" parTransId="{CDA29A17-9B31-4831-A3E8-19FFEE7477C5}" sibTransId="{9B97140E-CF17-4E95-8D42-340B42C86F47}"/>
    <dgm:cxn modelId="{A39DEFBB-460F-4F32-85D6-60F62BCB92AD}" type="presOf" srcId="{87EB7E33-EBAD-4433-84C9-C8CAD825602A}" destId="{E50B24E3-98C1-444F-AFA2-ED96F70E9C4B}" srcOrd="0" destOrd="0" presId="urn:microsoft.com/office/officeart/2005/8/layout/pList1"/>
    <dgm:cxn modelId="{9E7252BD-186E-4B15-A42A-F61C7022EE72}" srcId="{03452EA8-7A77-46AF-AD3B-BF64AA29A401}" destId="{BB246E45-3DD2-439D-83AD-5B802BCF9BC8}" srcOrd="6" destOrd="0" parTransId="{8324C726-133B-4F6A-B3FC-5D592A8B1F4E}" sibTransId="{ADC20636-17D3-41AD-8E89-FF3E89883331}"/>
    <dgm:cxn modelId="{B0E557C0-B491-4100-A94B-FC9ED7A56916}" type="presOf" srcId="{D62FAFFD-15AE-45D2-8E7D-80E01E9E2EBF}" destId="{02DC0173-E63A-462F-A708-72273AFB4FAB}" srcOrd="0" destOrd="0" presId="urn:microsoft.com/office/officeart/2005/8/layout/pList1"/>
    <dgm:cxn modelId="{FFBDE6C4-2BAE-42D8-AE3B-5D8B0F5BF6E8}" srcId="{03452EA8-7A77-46AF-AD3B-BF64AA29A401}" destId="{A32ED895-E88C-44A7-9E70-4A4DBDBBBC05}" srcOrd="0" destOrd="0" parTransId="{8E438780-0072-4EC8-BF95-BCFE322D3383}" sibTransId="{0D63F79F-60C2-414A-8CEF-137445017D89}"/>
    <dgm:cxn modelId="{DB0E4AC5-1D4E-42E3-AD85-0134E5E275B2}" srcId="{03452EA8-7A77-46AF-AD3B-BF64AA29A401}" destId="{A1500DE1-BF37-4EEE-8AC5-2A4B5A2F2EC5}" srcOrd="1" destOrd="0" parTransId="{DD4AC52A-303A-420A-A044-E95F2237186F}" sibTransId="{D7693701-A295-4EA3-A17D-513EC15D6FAA}"/>
    <dgm:cxn modelId="{7D069AC9-48BD-4FEB-A577-567CBFEFCDC1}" type="presOf" srcId="{9B97140E-CF17-4E95-8D42-340B42C86F47}" destId="{30DDAC11-4786-4ED7-8497-88E1C5E322DC}" srcOrd="0" destOrd="0" presId="urn:microsoft.com/office/officeart/2005/8/layout/pList1"/>
    <dgm:cxn modelId="{E97F3AD2-504A-45B9-960B-CEF940AF4576}" type="presOf" srcId="{18595D63-7DB9-48BD-BCD7-285640C0C743}" destId="{AADD0046-85B9-43B7-9F0E-C1CF4E44CD4E}" srcOrd="0" destOrd="0" presId="urn:microsoft.com/office/officeart/2005/8/layout/pList1"/>
    <dgm:cxn modelId="{776813D4-40C1-4B14-8541-614A9F57BDEE}" type="presOf" srcId="{D7693701-A295-4EA3-A17D-513EC15D6FAA}" destId="{798E98B6-F952-4704-8D33-02DA015BB545}" srcOrd="0" destOrd="0" presId="urn:microsoft.com/office/officeart/2005/8/layout/pList1"/>
    <dgm:cxn modelId="{692E54DB-ACFB-48E9-97CC-0119F6A62936}" type="presOf" srcId="{F0C0B665-CD37-4C25-B21C-19756E1B00E8}" destId="{14E42605-41FC-4C8B-81A6-73D1CA6BD2D9}" srcOrd="0" destOrd="0" presId="urn:microsoft.com/office/officeart/2005/8/layout/pList1"/>
    <dgm:cxn modelId="{5037BCDF-2EA3-4E96-98D9-91D31F3A37F1}" type="presOf" srcId="{1772E02D-9592-4A9A-9DF6-DC3404CBEA8E}" destId="{72461988-8286-487A-868D-6D096FE25244}" srcOrd="0" destOrd="0" presId="urn:microsoft.com/office/officeart/2005/8/layout/pList1"/>
    <dgm:cxn modelId="{32936DEB-17FC-49BA-AD8E-AACE14BDDCCB}" type="presOf" srcId="{7C359FFB-8107-433B-8741-9ECBD5E29C71}" destId="{790DA2DC-5B62-4C75-8F4F-B43FC6BF8038}" srcOrd="0" destOrd="0" presId="urn:microsoft.com/office/officeart/2005/8/layout/pList1"/>
    <dgm:cxn modelId="{0D4C55EE-DD3B-4464-A47A-34CFAFDDB8B3}" srcId="{03452EA8-7A77-46AF-AD3B-BF64AA29A401}" destId="{7C359FFB-8107-433B-8741-9ECBD5E29C71}" srcOrd="7" destOrd="0" parTransId="{D6E025A4-D450-495A-86FA-A914D3CF402C}" sibTransId="{1772E02D-9592-4A9A-9DF6-DC3404CBEA8E}"/>
    <dgm:cxn modelId="{35AF84DC-2BA1-4DF5-9374-3015E48AEFEA}" type="presParOf" srcId="{F1226BEA-ABD3-470A-AA67-ECD9C6316ACA}" destId="{A3480E85-8056-4ECF-B765-3E74ECBF6B47}" srcOrd="0" destOrd="0" presId="urn:microsoft.com/office/officeart/2005/8/layout/pList1"/>
    <dgm:cxn modelId="{F5832FCA-8D06-4B42-B015-2985F2930A92}" type="presParOf" srcId="{A3480E85-8056-4ECF-B765-3E74ECBF6B47}" destId="{384A59D0-221C-4AC1-88E5-4D60C7CB2C60}" srcOrd="0" destOrd="0" presId="urn:microsoft.com/office/officeart/2005/8/layout/pList1"/>
    <dgm:cxn modelId="{CAE0EC08-DBE9-4704-A596-490974473F04}" type="presParOf" srcId="{A3480E85-8056-4ECF-B765-3E74ECBF6B47}" destId="{9DFE67CF-CC78-4A5B-B463-214A4F435CB2}" srcOrd="1" destOrd="0" presId="urn:microsoft.com/office/officeart/2005/8/layout/pList1"/>
    <dgm:cxn modelId="{4F67D5F8-C27F-4455-85F7-E56E300E8638}" type="presParOf" srcId="{F1226BEA-ABD3-470A-AA67-ECD9C6316ACA}" destId="{EBE4C3B3-6202-4843-BC27-D3DAE7BBC574}" srcOrd="1" destOrd="0" presId="urn:microsoft.com/office/officeart/2005/8/layout/pList1"/>
    <dgm:cxn modelId="{4F7F88BA-7E15-4588-9FAC-5938FF651CDD}" type="presParOf" srcId="{F1226BEA-ABD3-470A-AA67-ECD9C6316ACA}" destId="{5FFF6790-E603-40DD-A9A9-866B001A976D}" srcOrd="2" destOrd="0" presId="urn:microsoft.com/office/officeart/2005/8/layout/pList1"/>
    <dgm:cxn modelId="{83B614B5-EEAB-4C2B-AFCD-BD7973F825CD}" type="presParOf" srcId="{5FFF6790-E603-40DD-A9A9-866B001A976D}" destId="{5D0DF46A-E209-45F6-BC4D-EA2DD225AC3C}" srcOrd="0" destOrd="0" presId="urn:microsoft.com/office/officeart/2005/8/layout/pList1"/>
    <dgm:cxn modelId="{56AFD844-96F1-475F-9BC5-165579284800}" type="presParOf" srcId="{5FFF6790-E603-40DD-A9A9-866B001A976D}" destId="{7CC15687-A015-4652-89BF-5FD9348784E4}" srcOrd="1" destOrd="0" presId="urn:microsoft.com/office/officeart/2005/8/layout/pList1"/>
    <dgm:cxn modelId="{81DA0FF1-52DE-4AFC-B596-0EAFC552A96B}" type="presParOf" srcId="{F1226BEA-ABD3-470A-AA67-ECD9C6316ACA}" destId="{798E98B6-F952-4704-8D33-02DA015BB545}" srcOrd="3" destOrd="0" presId="urn:microsoft.com/office/officeart/2005/8/layout/pList1"/>
    <dgm:cxn modelId="{605465F9-3340-45CF-AB41-562CB0B8A1AD}" type="presParOf" srcId="{F1226BEA-ABD3-470A-AA67-ECD9C6316ACA}" destId="{F5463F1A-48B4-49B2-98ED-36842A65709A}" srcOrd="4" destOrd="0" presId="urn:microsoft.com/office/officeart/2005/8/layout/pList1"/>
    <dgm:cxn modelId="{010C26B4-B665-43DC-8B0B-56EDCCB23C6B}" type="presParOf" srcId="{F5463F1A-48B4-49B2-98ED-36842A65709A}" destId="{9609EE57-2730-468B-B472-22538C3D3107}" srcOrd="0" destOrd="0" presId="urn:microsoft.com/office/officeart/2005/8/layout/pList1"/>
    <dgm:cxn modelId="{886EC573-383C-4D05-9EC1-34CA2E05E976}" type="presParOf" srcId="{F5463F1A-48B4-49B2-98ED-36842A65709A}" destId="{2BD71C03-CA2C-47AF-B9B7-3A70FCEE99C7}" srcOrd="1" destOrd="0" presId="urn:microsoft.com/office/officeart/2005/8/layout/pList1"/>
    <dgm:cxn modelId="{3D520AF6-3064-4310-9360-C6CC426F4B9F}" type="presParOf" srcId="{F1226BEA-ABD3-470A-AA67-ECD9C6316ACA}" destId="{AADD0046-85B9-43B7-9F0E-C1CF4E44CD4E}" srcOrd="5" destOrd="0" presId="urn:microsoft.com/office/officeart/2005/8/layout/pList1"/>
    <dgm:cxn modelId="{68D31046-E554-4167-8A70-33D99B294632}" type="presParOf" srcId="{F1226BEA-ABD3-470A-AA67-ECD9C6316ACA}" destId="{CE299DEC-7F4D-4A68-ADF3-F66F90E988C3}" srcOrd="6" destOrd="0" presId="urn:microsoft.com/office/officeart/2005/8/layout/pList1"/>
    <dgm:cxn modelId="{C8820141-27E1-4713-A8AF-CB83B2DEBCD7}" type="presParOf" srcId="{CE299DEC-7F4D-4A68-ADF3-F66F90E988C3}" destId="{B24F560C-6D45-4ECF-914C-69D06C1B1530}" srcOrd="0" destOrd="0" presId="urn:microsoft.com/office/officeart/2005/8/layout/pList1"/>
    <dgm:cxn modelId="{1E16989D-572E-4C5D-BE71-A1E7716B4BFF}" type="presParOf" srcId="{CE299DEC-7F4D-4A68-ADF3-F66F90E988C3}" destId="{02DC0173-E63A-462F-A708-72273AFB4FAB}" srcOrd="1" destOrd="0" presId="urn:microsoft.com/office/officeart/2005/8/layout/pList1"/>
    <dgm:cxn modelId="{561931C6-04EC-4152-B541-C42F793BC8AD}" type="presParOf" srcId="{F1226BEA-ABD3-470A-AA67-ECD9C6316ACA}" destId="{30DDAC11-4786-4ED7-8497-88E1C5E322DC}" srcOrd="7" destOrd="0" presId="urn:microsoft.com/office/officeart/2005/8/layout/pList1"/>
    <dgm:cxn modelId="{024BD45D-7A1D-4677-A29B-56A9DEF09AB0}" type="presParOf" srcId="{F1226BEA-ABD3-470A-AA67-ECD9C6316ACA}" destId="{76E3061E-C7B2-4DC3-825C-2EB69DAE218C}" srcOrd="8" destOrd="0" presId="urn:microsoft.com/office/officeart/2005/8/layout/pList1"/>
    <dgm:cxn modelId="{8BE28E5C-1F0A-403D-A1DA-64DF19D2F2BC}" type="presParOf" srcId="{76E3061E-C7B2-4DC3-825C-2EB69DAE218C}" destId="{E15D64AE-3DC6-4E49-8BF1-8D4BD3AC9F44}" srcOrd="0" destOrd="0" presId="urn:microsoft.com/office/officeart/2005/8/layout/pList1"/>
    <dgm:cxn modelId="{018957D0-9644-4373-99FC-B2772992B53F}" type="presParOf" srcId="{76E3061E-C7B2-4DC3-825C-2EB69DAE218C}" destId="{614F19E5-F475-4889-A739-E4BB2AA19045}" srcOrd="1" destOrd="0" presId="urn:microsoft.com/office/officeart/2005/8/layout/pList1"/>
    <dgm:cxn modelId="{C7A8CBC7-1936-441D-A30E-1C197E309EC7}" type="presParOf" srcId="{F1226BEA-ABD3-470A-AA67-ECD9C6316ACA}" destId="{6161D402-06E0-48D3-9DC7-B5A61CF4B569}" srcOrd="9" destOrd="0" presId="urn:microsoft.com/office/officeart/2005/8/layout/pList1"/>
    <dgm:cxn modelId="{7DC85A23-8F04-4409-8A3D-B4634D448BE0}" type="presParOf" srcId="{F1226BEA-ABD3-470A-AA67-ECD9C6316ACA}" destId="{2D5F167A-8A59-466C-B768-92141E5BAD5B}" srcOrd="10" destOrd="0" presId="urn:microsoft.com/office/officeart/2005/8/layout/pList1"/>
    <dgm:cxn modelId="{973F988E-BE7F-4393-BAE7-B69BCC1CC5E0}" type="presParOf" srcId="{2D5F167A-8A59-466C-B768-92141E5BAD5B}" destId="{5E83083D-445A-45CF-9F45-92E186D30A4A}" srcOrd="0" destOrd="0" presId="urn:microsoft.com/office/officeart/2005/8/layout/pList1"/>
    <dgm:cxn modelId="{07B268D8-93A6-4F12-96BB-C95793C6DB1F}" type="presParOf" srcId="{2D5F167A-8A59-466C-B768-92141E5BAD5B}" destId="{E50B24E3-98C1-444F-AFA2-ED96F70E9C4B}" srcOrd="1" destOrd="0" presId="urn:microsoft.com/office/officeart/2005/8/layout/pList1"/>
    <dgm:cxn modelId="{2F13CB3A-28DB-4FA0-930E-B4B5FE2138FD}" type="presParOf" srcId="{F1226BEA-ABD3-470A-AA67-ECD9C6316ACA}" destId="{14E42605-41FC-4C8B-81A6-73D1CA6BD2D9}" srcOrd="11" destOrd="0" presId="urn:microsoft.com/office/officeart/2005/8/layout/pList1"/>
    <dgm:cxn modelId="{B19B6B97-63D2-4E5D-A181-70E461A0B963}" type="presParOf" srcId="{F1226BEA-ABD3-470A-AA67-ECD9C6316ACA}" destId="{7A80E841-59FB-417F-9F99-4DFD85CABACA}" srcOrd="12" destOrd="0" presId="urn:microsoft.com/office/officeart/2005/8/layout/pList1"/>
    <dgm:cxn modelId="{25135B25-9931-471F-A6A6-1F38454C9A4A}" type="presParOf" srcId="{7A80E841-59FB-417F-9F99-4DFD85CABACA}" destId="{C30571F4-72F5-4739-AEDC-31AE4E9A075A}" srcOrd="0" destOrd="0" presId="urn:microsoft.com/office/officeart/2005/8/layout/pList1"/>
    <dgm:cxn modelId="{0AEA0B5A-20A1-428A-A08C-43B28A0F643C}" type="presParOf" srcId="{7A80E841-59FB-417F-9F99-4DFD85CABACA}" destId="{018407BE-3B1A-450B-843A-E11C2192DB0F}" srcOrd="1" destOrd="0" presId="urn:microsoft.com/office/officeart/2005/8/layout/pList1"/>
    <dgm:cxn modelId="{EC35181E-1FB2-4E2F-AFC2-B4BA9606A054}" type="presParOf" srcId="{F1226BEA-ABD3-470A-AA67-ECD9C6316ACA}" destId="{D873E078-6207-47FE-88BF-8A6ED1566603}" srcOrd="13" destOrd="0" presId="urn:microsoft.com/office/officeart/2005/8/layout/pList1"/>
    <dgm:cxn modelId="{4C21189F-19AF-425E-9BAE-8327D864E741}" type="presParOf" srcId="{F1226BEA-ABD3-470A-AA67-ECD9C6316ACA}" destId="{C8D69EE3-EA81-4052-AE0E-EA3A83D670EE}" srcOrd="14" destOrd="0" presId="urn:microsoft.com/office/officeart/2005/8/layout/pList1"/>
    <dgm:cxn modelId="{6DCB378A-266F-47E0-9FC1-6F695B3E28EE}" type="presParOf" srcId="{C8D69EE3-EA81-4052-AE0E-EA3A83D670EE}" destId="{F63F158E-C407-40EC-97DF-03AC04BE2A06}" srcOrd="0" destOrd="0" presId="urn:microsoft.com/office/officeart/2005/8/layout/pList1"/>
    <dgm:cxn modelId="{601DEE48-A622-47C5-8108-2DE03E497908}" type="presParOf" srcId="{C8D69EE3-EA81-4052-AE0E-EA3A83D670EE}" destId="{790DA2DC-5B62-4C75-8F4F-B43FC6BF8038}" srcOrd="1" destOrd="0" presId="urn:microsoft.com/office/officeart/2005/8/layout/pList1"/>
    <dgm:cxn modelId="{8EA9828A-410B-497F-84EC-153F25D046CD}" type="presParOf" srcId="{F1226BEA-ABD3-470A-AA67-ECD9C6316ACA}" destId="{72461988-8286-487A-868D-6D096FE25244}" srcOrd="15" destOrd="0" presId="urn:microsoft.com/office/officeart/2005/8/layout/pList1"/>
    <dgm:cxn modelId="{AF769D34-D897-4537-93EF-82A20F9C6302}" type="presParOf" srcId="{F1226BEA-ABD3-470A-AA67-ECD9C6316ACA}" destId="{8D88465C-6E7C-4C85-951B-668FA6D02AF5}" srcOrd="16" destOrd="0" presId="urn:microsoft.com/office/officeart/2005/8/layout/pList1"/>
    <dgm:cxn modelId="{9AD9978C-1874-4AFE-9302-573117999F6B}" type="presParOf" srcId="{8D88465C-6E7C-4C85-951B-668FA6D02AF5}" destId="{07983963-EA66-47C0-A4AE-7E3DCF9D9802}" srcOrd="0" destOrd="0" presId="urn:microsoft.com/office/officeart/2005/8/layout/pList1"/>
    <dgm:cxn modelId="{9BC98E79-3A91-44DE-902C-AED2F6B88917}" type="presParOf" srcId="{8D88465C-6E7C-4C85-951B-668FA6D02AF5}" destId="{4976060F-410E-42FC-95D1-D4D4663F90F5}" srcOrd="1" destOrd="0" presId="urn:microsoft.com/office/officeart/2005/8/layout/pList1"/>
    <dgm:cxn modelId="{29833779-E992-4767-ADE5-1254DF64AABE}" type="presParOf" srcId="{F1226BEA-ABD3-470A-AA67-ECD9C6316ACA}" destId="{B0440FC4-B46E-4D04-B914-8B6BC11AE071}" srcOrd="17" destOrd="0" presId="urn:microsoft.com/office/officeart/2005/8/layout/pList1"/>
    <dgm:cxn modelId="{1D098F71-16F2-4E02-B2FA-09FF8A6BDA3B}" type="presParOf" srcId="{F1226BEA-ABD3-470A-AA67-ECD9C6316ACA}" destId="{EB8E40AD-1224-4670-BCDF-0CCF0A7B4C7F}" srcOrd="18" destOrd="0" presId="urn:microsoft.com/office/officeart/2005/8/layout/pList1"/>
    <dgm:cxn modelId="{33B8422E-798D-47E6-BF7E-48F17E946EFA}" type="presParOf" srcId="{EB8E40AD-1224-4670-BCDF-0CCF0A7B4C7F}" destId="{0D614AD9-C21C-447D-A5D4-2BBC35548196}" srcOrd="0" destOrd="0" presId="urn:microsoft.com/office/officeart/2005/8/layout/pList1"/>
    <dgm:cxn modelId="{AA4F1991-8374-43E4-9CA8-C2BA48AC5A75}" type="presParOf" srcId="{EB8E40AD-1224-4670-BCDF-0CCF0A7B4C7F}" destId="{2F15AFD6-62F1-4C98-ABE5-8C9EEC61DAE0}" srcOrd="1" destOrd="0" presId="urn:microsoft.com/office/officeart/2005/8/layout/pList1"/>
    <dgm:cxn modelId="{A98420E3-15AB-4C2A-91AA-9B12E5C88E1C}" type="presParOf" srcId="{F1226BEA-ABD3-470A-AA67-ECD9C6316ACA}" destId="{615597B9-5E16-455A-8BED-ED9C20CB923D}" srcOrd="19" destOrd="0" presId="urn:microsoft.com/office/officeart/2005/8/layout/pList1"/>
    <dgm:cxn modelId="{8A9E222B-14CB-4B21-BB15-EDA338481A87}" type="presParOf" srcId="{F1226BEA-ABD3-470A-AA67-ECD9C6316ACA}" destId="{6BEAAB25-B6AF-4E73-9380-0E8D510583C6}" srcOrd="20" destOrd="0" presId="urn:microsoft.com/office/officeart/2005/8/layout/pList1"/>
    <dgm:cxn modelId="{CCBD1C82-3598-442A-84DA-6B51549EDFA7}" type="presParOf" srcId="{6BEAAB25-B6AF-4E73-9380-0E8D510583C6}" destId="{E5755BD1-6CA9-4139-8A35-516D3615CF2D}" srcOrd="0" destOrd="0" presId="urn:microsoft.com/office/officeart/2005/8/layout/pList1"/>
    <dgm:cxn modelId="{157E25FC-86FF-4648-8D49-C98BF04DF087}" type="presParOf" srcId="{6BEAAB25-B6AF-4E73-9380-0E8D510583C6}" destId="{AB6362FC-0DC4-4EDA-880F-2538606977AF}" srcOrd="1" destOrd="0" presId="urn:microsoft.com/office/officeart/2005/8/layout/pList1"/>
    <dgm:cxn modelId="{87332400-4AE8-400E-98F7-1336E63AB774}" type="presParOf" srcId="{F1226BEA-ABD3-470A-AA67-ECD9C6316ACA}" destId="{A73DC991-C196-4575-A287-DFC1AD160935}" srcOrd="21" destOrd="0" presId="urn:microsoft.com/office/officeart/2005/8/layout/pList1"/>
    <dgm:cxn modelId="{63422871-1BCC-46E5-BD1D-1C09B84E340F}" type="presParOf" srcId="{F1226BEA-ABD3-470A-AA67-ECD9C6316ACA}" destId="{D4C209D6-EEBC-4C27-A3B8-F332320B84A4}" srcOrd="22" destOrd="0" presId="urn:microsoft.com/office/officeart/2005/8/layout/pList1"/>
    <dgm:cxn modelId="{DEF26BDF-44DD-4E7B-BD1D-8097AFDAA147}" type="presParOf" srcId="{D4C209D6-EEBC-4C27-A3B8-F332320B84A4}" destId="{351BF476-2492-4157-B4D4-497076638A30}" srcOrd="0" destOrd="0" presId="urn:microsoft.com/office/officeart/2005/8/layout/pList1"/>
    <dgm:cxn modelId="{3E683740-BC78-4CA5-9D69-A428A50EBAC1}" type="presParOf" srcId="{D4C209D6-EEBC-4C27-A3B8-F332320B84A4}" destId="{2A8AC449-A5F8-4F7C-AA7F-0DC0DF56E717}" srcOrd="1" destOrd="0" presId="urn:microsoft.com/office/officeart/2005/8/layout/p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3452EA8-7A77-46AF-AD3B-BF64AA29A401}" type="doc">
      <dgm:prSet loTypeId="urn:microsoft.com/office/officeart/2005/8/layout/pList1" loCatId="list" qsTypeId="urn:microsoft.com/office/officeart/2005/8/quickstyle/simple1" qsCatId="simple" csTypeId="urn:microsoft.com/office/officeart/2005/8/colors/colorful1" csCatId="colorful" phldr="1"/>
      <dgm:spPr/>
      <dgm:t>
        <a:bodyPr/>
        <a:lstStyle/>
        <a:p>
          <a:endParaRPr lang="en-IE"/>
        </a:p>
      </dgm:t>
    </dgm:pt>
    <dgm:pt modelId="{E6E16095-FF2A-448C-B2D1-60C5A79BFBDE}">
      <dgm:prSet/>
      <dgm:spPr/>
      <dgm:t>
        <a:bodyPr/>
        <a:lstStyle/>
        <a:p>
          <a:endParaRPr lang="en-IE" dirty="0"/>
        </a:p>
      </dgm:t>
    </dgm:pt>
    <dgm:pt modelId="{F5427770-AD38-464E-BAD2-505F025C9F3F}" type="parTrans" cxnId="{75473097-AB2E-4E83-A803-39482D12CC45}">
      <dgm:prSet/>
      <dgm:spPr/>
      <dgm:t>
        <a:bodyPr/>
        <a:lstStyle/>
        <a:p>
          <a:endParaRPr lang="en-IE"/>
        </a:p>
      </dgm:t>
    </dgm:pt>
    <dgm:pt modelId="{26D09E59-493A-4D40-9C02-BF422AC9B009}" type="sibTrans" cxnId="{75473097-AB2E-4E83-A803-39482D12CC45}">
      <dgm:prSet/>
      <dgm:spPr/>
      <dgm:t>
        <a:bodyPr/>
        <a:lstStyle/>
        <a:p>
          <a:endParaRPr lang="en-IE"/>
        </a:p>
      </dgm:t>
    </dgm:pt>
    <dgm:pt modelId="{A44EEAD3-9D55-4227-83AD-805928C04B46}">
      <dgm:prSet/>
      <dgm:spPr/>
      <dgm:t>
        <a:bodyPr/>
        <a:lstStyle/>
        <a:p>
          <a:endParaRPr lang="en-IE" dirty="0"/>
        </a:p>
      </dgm:t>
    </dgm:pt>
    <dgm:pt modelId="{F7C2263E-011B-40FE-B165-C9024D470B47}" type="parTrans" cxnId="{35B5876C-4B62-4CF8-9C22-BE9A2A44605E}">
      <dgm:prSet/>
      <dgm:spPr/>
      <dgm:t>
        <a:bodyPr/>
        <a:lstStyle/>
        <a:p>
          <a:endParaRPr lang="en-IE"/>
        </a:p>
      </dgm:t>
    </dgm:pt>
    <dgm:pt modelId="{41FFCD4C-AD25-4C33-986D-65CE9594E4A6}" type="sibTrans" cxnId="{35B5876C-4B62-4CF8-9C22-BE9A2A44605E}">
      <dgm:prSet/>
      <dgm:spPr/>
      <dgm:t>
        <a:bodyPr/>
        <a:lstStyle/>
        <a:p>
          <a:endParaRPr lang="en-IE"/>
        </a:p>
      </dgm:t>
    </dgm:pt>
    <dgm:pt modelId="{B3D5DB0C-7C4C-4E2D-9F9A-DF75E6B0BDFA}">
      <dgm:prSet/>
      <dgm:spPr/>
      <dgm:t>
        <a:bodyPr/>
        <a:lstStyle/>
        <a:p>
          <a:endParaRPr lang="en-IE" dirty="0"/>
        </a:p>
      </dgm:t>
    </dgm:pt>
    <dgm:pt modelId="{5490FE00-C62B-43F8-8F5D-25A55FA38E35}" type="parTrans" cxnId="{C8802DC2-5A8F-42CC-88F2-903186D94513}">
      <dgm:prSet/>
      <dgm:spPr/>
      <dgm:t>
        <a:bodyPr/>
        <a:lstStyle/>
        <a:p>
          <a:endParaRPr lang="en-IE"/>
        </a:p>
      </dgm:t>
    </dgm:pt>
    <dgm:pt modelId="{C8982281-08B4-4CE3-9C6B-F8F866494673}" type="sibTrans" cxnId="{C8802DC2-5A8F-42CC-88F2-903186D94513}">
      <dgm:prSet/>
      <dgm:spPr/>
      <dgm:t>
        <a:bodyPr/>
        <a:lstStyle/>
        <a:p>
          <a:endParaRPr lang="en-IE"/>
        </a:p>
      </dgm:t>
    </dgm:pt>
    <dgm:pt modelId="{F1226BEA-ABD3-470A-AA67-ECD9C6316ACA}" type="pres">
      <dgm:prSet presAssocID="{03452EA8-7A77-46AF-AD3B-BF64AA29A401}" presName="Name0" presStyleCnt="0">
        <dgm:presLayoutVars>
          <dgm:dir/>
          <dgm:resizeHandles val="exact"/>
        </dgm:presLayoutVars>
      </dgm:prSet>
      <dgm:spPr/>
    </dgm:pt>
    <dgm:pt modelId="{7ABFB429-3D79-48EA-8B40-20AC452322ED}" type="pres">
      <dgm:prSet presAssocID="{E6E16095-FF2A-448C-B2D1-60C5A79BFBDE}" presName="compNode" presStyleCnt="0"/>
      <dgm:spPr/>
    </dgm:pt>
    <dgm:pt modelId="{59B70B33-CD69-4104-B48D-91B7A33DA7DA}" type="pres">
      <dgm:prSet presAssocID="{E6E16095-FF2A-448C-B2D1-60C5A79BFBDE}" presName="pictRect" presStyleLbl="node1" presStyleIdx="0" presStyleCnt="3" custScaleX="74779" custScaleY="87836" custLinFactNeighborX="-22777" custLinFactNeighborY="1718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t="-23000" b="-23000"/>
          </a:stretch>
        </a:blipFill>
      </dgm:spPr>
      <dgm:extLst>
        <a:ext uri="{E40237B7-FDA0-4F09-8148-C483321AD2D9}">
          <dgm14:cNvPr xmlns:dgm14="http://schemas.microsoft.com/office/drawing/2010/diagram" id="0" name="" descr="Safe with solid fill"/>
        </a:ext>
      </dgm:extLst>
    </dgm:pt>
    <dgm:pt modelId="{50E2A824-8542-4414-9ED4-17F9FC8E805C}" type="pres">
      <dgm:prSet presAssocID="{E6E16095-FF2A-448C-B2D1-60C5A79BFBDE}" presName="textRect" presStyleLbl="revTx" presStyleIdx="0" presStyleCnt="3" custLinFactX="100000" custLinFactNeighborX="115720" custLinFactNeighborY="-5577">
        <dgm:presLayoutVars>
          <dgm:bulletEnabled val="1"/>
        </dgm:presLayoutVars>
      </dgm:prSet>
      <dgm:spPr/>
    </dgm:pt>
    <dgm:pt modelId="{70C1A9AF-3A3C-4461-94FF-0F481EEF20F0}" type="pres">
      <dgm:prSet presAssocID="{26D09E59-493A-4D40-9C02-BF422AC9B009}" presName="sibTrans" presStyleLbl="sibTrans2D1" presStyleIdx="0" presStyleCnt="0"/>
      <dgm:spPr/>
    </dgm:pt>
    <dgm:pt modelId="{A28ACC0A-2063-4BA0-BD4F-1EEE77DE4660}" type="pres">
      <dgm:prSet presAssocID="{A44EEAD3-9D55-4227-83AD-805928C04B46}" presName="compNode" presStyleCnt="0"/>
      <dgm:spPr/>
    </dgm:pt>
    <dgm:pt modelId="{85D1CC7E-30BF-403C-92C6-59C67C076575}" type="pres">
      <dgm:prSet presAssocID="{A44EEAD3-9D55-4227-83AD-805928C04B46}" presName="pictRect" presStyleLbl="node1" presStyleIdx="1" presStyleCnt="3" custScaleX="70180" custScaleY="84251" custLinFactNeighborX="40963" custLinFactNeighborY="15878"/>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t="-23000" b="-23000"/>
          </a:stretch>
        </a:blipFill>
      </dgm:spPr>
      <dgm:extLst>
        <a:ext uri="{E40237B7-FDA0-4F09-8148-C483321AD2D9}">
          <dgm14:cNvPr xmlns:dgm14="http://schemas.microsoft.com/office/drawing/2010/diagram" id="0" name="" descr="Loan with solid fill"/>
        </a:ext>
      </dgm:extLst>
    </dgm:pt>
    <dgm:pt modelId="{B7038A60-A289-4A8C-8E9B-D64CF01D437E}" type="pres">
      <dgm:prSet presAssocID="{A44EEAD3-9D55-4227-83AD-805928C04B46}" presName="textRect" presStyleLbl="revTx" presStyleIdx="1" presStyleCnt="3">
        <dgm:presLayoutVars>
          <dgm:bulletEnabled val="1"/>
        </dgm:presLayoutVars>
      </dgm:prSet>
      <dgm:spPr/>
    </dgm:pt>
    <dgm:pt modelId="{7F7494BE-C697-40C9-B0F1-7A1721D096AC}" type="pres">
      <dgm:prSet presAssocID="{41FFCD4C-AD25-4C33-986D-65CE9594E4A6}" presName="sibTrans" presStyleLbl="sibTrans2D1" presStyleIdx="0" presStyleCnt="0"/>
      <dgm:spPr/>
    </dgm:pt>
    <dgm:pt modelId="{EDB6C8D1-0AEC-4324-B034-DCB1582E8333}" type="pres">
      <dgm:prSet presAssocID="{B3D5DB0C-7C4C-4E2D-9F9A-DF75E6B0BDFA}" presName="compNode" presStyleCnt="0"/>
      <dgm:spPr/>
    </dgm:pt>
    <dgm:pt modelId="{28BBED93-2011-4387-93FC-68D73CAC9B7C}" type="pres">
      <dgm:prSet presAssocID="{B3D5DB0C-7C4C-4E2D-9F9A-DF75E6B0BDFA}" presName="pictRect" presStyleLbl="node1" presStyleIdx="2" presStyleCnt="3" custScaleX="71560" custScaleY="85567" custLinFactNeighborX="8942" custLinFactNeighborY="7718"/>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t="-23000" b="-23000"/>
          </a:stretch>
        </a:blipFill>
      </dgm:spPr>
      <dgm:extLst>
        <a:ext uri="{E40237B7-FDA0-4F09-8148-C483321AD2D9}">
          <dgm14:cNvPr xmlns:dgm14="http://schemas.microsoft.com/office/drawing/2010/diagram" id="0" name="" descr="Bank with solid fill"/>
        </a:ext>
      </dgm:extLst>
    </dgm:pt>
    <dgm:pt modelId="{E316AB3C-548F-4C76-8761-731A1D47A639}" type="pres">
      <dgm:prSet presAssocID="{B3D5DB0C-7C4C-4E2D-9F9A-DF75E6B0BDFA}" presName="textRect" presStyleLbl="revTx" presStyleIdx="2" presStyleCnt="3">
        <dgm:presLayoutVars>
          <dgm:bulletEnabled val="1"/>
        </dgm:presLayoutVars>
      </dgm:prSet>
      <dgm:spPr/>
    </dgm:pt>
  </dgm:ptLst>
  <dgm:cxnLst>
    <dgm:cxn modelId="{03502700-E68A-4593-96EE-C6FD3CB91F58}" type="presOf" srcId="{26D09E59-493A-4D40-9C02-BF422AC9B009}" destId="{70C1A9AF-3A3C-4461-94FF-0F481EEF20F0}" srcOrd="0" destOrd="0" presId="urn:microsoft.com/office/officeart/2005/8/layout/pList1"/>
    <dgm:cxn modelId="{A1023416-F1D3-4FA4-BF4F-AD1FE0A62DE5}" type="presOf" srcId="{E6E16095-FF2A-448C-B2D1-60C5A79BFBDE}" destId="{50E2A824-8542-4414-9ED4-17F9FC8E805C}" srcOrd="0" destOrd="0" presId="urn:microsoft.com/office/officeart/2005/8/layout/pList1"/>
    <dgm:cxn modelId="{7E3B1446-6A10-402A-94B5-2033B5F3DCD3}" type="presOf" srcId="{03452EA8-7A77-46AF-AD3B-BF64AA29A401}" destId="{F1226BEA-ABD3-470A-AA67-ECD9C6316ACA}" srcOrd="0" destOrd="0" presId="urn:microsoft.com/office/officeart/2005/8/layout/pList1"/>
    <dgm:cxn modelId="{35B5876C-4B62-4CF8-9C22-BE9A2A44605E}" srcId="{03452EA8-7A77-46AF-AD3B-BF64AA29A401}" destId="{A44EEAD3-9D55-4227-83AD-805928C04B46}" srcOrd="1" destOrd="0" parTransId="{F7C2263E-011B-40FE-B165-C9024D470B47}" sibTransId="{41FFCD4C-AD25-4C33-986D-65CE9594E4A6}"/>
    <dgm:cxn modelId="{34126574-8C00-41D3-A7D3-CA9EE9A66735}" type="presOf" srcId="{A44EEAD3-9D55-4227-83AD-805928C04B46}" destId="{B7038A60-A289-4A8C-8E9B-D64CF01D437E}" srcOrd="0" destOrd="0" presId="urn:microsoft.com/office/officeart/2005/8/layout/pList1"/>
    <dgm:cxn modelId="{75473097-AB2E-4E83-A803-39482D12CC45}" srcId="{03452EA8-7A77-46AF-AD3B-BF64AA29A401}" destId="{E6E16095-FF2A-448C-B2D1-60C5A79BFBDE}" srcOrd="0" destOrd="0" parTransId="{F5427770-AD38-464E-BAD2-505F025C9F3F}" sibTransId="{26D09E59-493A-4D40-9C02-BF422AC9B009}"/>
    <dgm:cxn modelId="{C8802DC2-5A8F-42CC-88F2-903186D94513}" srcId="{03452EA8-7A77-46AF-AD3B-BF64AA29A401}" destId="{B3D5DB0C-7C4C-4E2D-9F9A-DF75E6B0BDFA}" srcOrd="2" destOrd="0" parTransId="{5490FE00-C62B-43F8-8F5D-25A55FA38E35}" sibTransId="{C8982281-08B4-4CE3-9C6B-F8F866494673}"/>
    <dgm:cxn modelId="{228AE9E6-3239-4684-B27F-716F184F698A}" type="presOf" srcId="{41FFCD4C-AD25-4C33-986D-65CE9594E4A6}" destId="{7F7494BE-C697-40C9-B0F1-7A1721D096AC}" srcOrd="0" destOrd="0" presId="urn:microsoft.com/office/officeart/2005/8/layout/pList1"/>
    <dgm:cxn modelId="{7652C4F3-5F4D-4E05-81EF-82A1203F1F18}" type="presOf" srcId="{B3D5DB0C-7C4C-4E2D-9F9A-DF75E6B0BDFA}" destId="{E316AB3C-548F-4C76-8761-731A1D47A639}" srcOrd="0" destOrd="0" presId="urn:microsoft.com/office/officeart/2005/8/layout/pList1"/>
    <dgm:cxn modelId="{FEA111C6-8217-43D7-8F1F-A88E0593D492}" type="presParOf" srcId="{F1226BEA-ABD3-470A-AA67-ECD9C6316ACA}" destId="{7ABFB429-3D79-48EA-8B40-20AC452322ED}" srcOrd="0" destOrd="0" presId="urn:microsoft.com/office/officeart/2005/8/layout/pList1"/>
    <dgm:cxn modelId="{04354E95-B506-4752-BD2F-5A695FBD5536}" type="presParOf" srcId="{7ABFB429-3D79-48EA-8B40-20AC452322ED}" destId="{59B70B33-CD69-4104-B48D-91B7A33DA7DA}" srcOrd="0" destOrd="0" presId="urn:microsoft.com/office/officeart/2005/8/layout/pList1"/>
    <dgm:cxn modelId="{293599F5-BBE3-4562-A4FD-AE53D2BA6009}" type="presParOf" srcId="{7ABFB429-3D79-48EA-8B40-20AC452322ED}" destId="{50E2A824-8542-4414-9ED4-17F9FC8E805C}" srcOrd="1" destOrd="0" presId="urn:microsoft.com/office/officeart/2005/8/layout/pList1"/>
    <dgm:cxn modelId="{A9846BC5-08DD-48FD-87FD-C3E1307FB6F1}" type="presParOf" srcId="{F1226BEA-ABD3-470A-AA67-ECD9C6316ACA}" destId="{70C1A9AF-3A3C-4461-94FF-0F481EEF20F0}" srcOrd="1" destOrd="0" presId="urn:microsoft.com/office/officeart/2005/8/layout/pList1"/>
    <dgm:cxn modelId="{412C5920-CC97-4FEA-B3EB-7CD1C3AFB352}" type="presParOf" srcId="{F1226BEA-ABD3-470A-AA67-ECD9C6316ACA}" destId="{A28ACC0A-2063-4BA0-BD4F-1EEE77DE4660}" srcOrd="2" destOrd="0" presId="urn:microsoft.com/office/officeart/2005/8/layout/pList1"/>
    <dgm:cxn modelId="{738B66E3-D2DC-46BF-B93B-8E2F5C5B4CB2}" type="presParOf" srcId="{A28ACC0A-2063-4BA0-BD4F-1EEE77DE4660}" destId="{85D1CC7E-30BF-403C-92C6-59C67C076575}" srcOrd="0" destOrd="0" presId="urn:microsoft.com/office/officeart/2005/8/layout/pList1"/>
    <dgm:cxn modelId="{12E93D8A-4333-418E-928E-43B8008916FB}" type="presParOf" srcId="{A28ACC0A-2063-4BA0-BD4F-1EEE77DE4660}" destId="{B7038A60-A289-4A8C-8E9B-D64CF01D437E}" srcOrd="1" destOrd="0" presId="urn:microsoft.com/office/officeart/2005/8/layout/pList1"/>
    <dgm:cxn modelId="{107FCF06-DD97-4729-B85C-8B7808E541E0}" type="presParOf" srcId="{F1226BEA-ABD3-470A-AA67-ECD9C6316ACA}" destId="{7F7494BE-C697-40C9-B0F1-7A1721D096AC}" srcOrd="3" destOrd="0" presId="urn:microsoft.com/office/officeart/2005/8/layout/pList1"/>
    <dgm:cxn modelId="{4C5161D5-C7D4-4440-B535-012BC62F5497}" type="presParOf" srcId="{F1226BEA-ABD3-470A-AA67-ECD9C6316ACA}" destId="{EDB6C8D1-0AEC-4324-B034-DCB1582E8333}" srcOrd="4" destOrd="0" presId="urn:microsoft.com/office/officeart/2005/8/layout/pList1"/>
    <dgm:cxn modelId="{71EEC280-9EE8-4943-B8DB-B99828C1866A}" type="presParOf" srcId="{EDB6C8D1-0AEC-4324-B034-DCB1582E8333}" destId="{28BBED93-2011-4387-93FC-68D73CAC9B7C}" srcOrd="0" destOrd="0" presId="urn:microsoft.com/office/officeart/2005/8/layout/pList1"/>
    <dgm:cxn modelId="{5DB8BDB8-258F-4C72-9151-7FCAF4D77EAC}" type="presParOf" srcId="{EDB6C8D1-0AEC-4324-B034-DCB1582E8333}" destId="{E316AB3C-548F-4C76-8761-731A1D47A639}" srcOrd="1" destOrd="0" presId="urn:microsoft.com/office/officeart/2005/8/layout/p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BD5894-DB33-49E0-AE62-829E1A57FB7E}">
      <dsp:nvSpPr>
        <dsp:cNvPr id="0" name=""/>
        <dsp:cNvSpPr/>
      </dsp:nvSpPr>
      <dsp:spPr>
        <a:xfrm>
          <a:off x="3513321" y="646733"/>
          <a:ext cx="500236" cy="91440"/>
        </a:xfrm>
        <a:custGeom>
          <a:avLst/>
          <a:gdLst/>
          <a:ahLst/>
          <a:cxnLst/>
          <a:rect l="0" t="0" r="0" b="0"/>
          <a:pathLst>
            <a:path>
              <a:moveTo>
                <a:pt x="0" y="45720"/>
              </a:moveTo>
              <a:lnTo>
                <a:pt x="500236"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IE" sz="500" kern="1200"/>
        </a:p>
      </dsp:txBody>
      <dsp:txXfrm>
        <a:off x="3750168" y="689799"/>
        <a:ext cx="26541" cy="5308"/>
      </dsp:txXfrm>
    </dsp:sp>
    <dsp:sp modelId="{E9233219-5021-414B-A7B9-E71D52DF9F9E}">
      <dsp:nvSpPr>
        <dsp:cNvPr id="0" name=""/>
        <dsp:cNvSpPr/>
      </dsp:nvSpPr>
      <dsp:spPr>
        <a:xfrm>
          <a:off x="1207135" y="57"/>
          <a:ext cx="2307986" cy="138479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marL="0" lvl="0" indent="0" algn="ctr" defTabSz="844550">
            <a:lnSpc>
              <a:spcPct val="90000"/>
            </a:lnSpc>
            <a:spcBef>
              <a:spcPct val="0"/>
            </a:spcBef>
            <a:spcAft>
              <a:spcPct val="35000"/>
            </a:spcAft>
            <a:buNone/>
          </a:pPr>
          <a:r>
            <a:rPr lang="el-GR" sz="1900" kern="1200"/>
            <a:t>Δραστηριότητα - διδασκαλία του οικονομικού αλφαβητισμού </a:t>
          </a:r>
        </a:p>
      </dsp:txBody>
      <dsp:txXfrm>
        <a:off x="1207135" y="57"/>
        <a:ext cx="2307986" cy="1384791"/>
      </dsp:txXfrm>
    </dsp:sp>
    <dsp:sp modelId="{4B699AC7-2F7E-481C-A50C-6026648E21C9}">
      <dsp:nvSpPr>
        <dsp:cNvPr id="0" name=""/>
        <dsp:cNvSpPr/>
      </dsp:nvSpPr>
      <dsp:spPr>
        <a:xfrm>
          <a:off x="6352144" y="646733"/>
          <a:ext cx="500236" cy="91440"/>
        </a:xfrm>
        <a:custGeom>
          <a:avLst/>
          <a:gdLst/>
          <a:ahLst/>
          <a:cxnLst/>
          <a:rect l="0" t="0" r="0" b="0"/>
          <a:pathLst>
            <a:path>
              <a:moveTo>
                <a:pt x="0" y="45720"/>
              </a:moveTo>
              <a:lnTo>
                <a:pt x="500236"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IE" sz="500" kern="1200"/>
        </a:p>
      </dsp:txBody>
      <dsp:txXfrm>
        <a:off x="6588991" y="689799"/>
        <a:ext cx="26541" cy="5308"/>
      </dsp:txXfrm>
    </dsp:sp>
    <dsp:sp modelId="{C3FB1ED8-A7B4-4E0C-8607-FBF86DA49FE5}">
      <dsp:nvSpPr>
        <dsp:cNvPr id="0" name=""/>
        <dsp:cNvSpPr/>
      </dsp:nvSpPr>
      <dsp:spPr>
        <a:xfrm>
          <a:off x="4045957" y="57"/>
          <a:ext cx="2307986" cy="138479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marL="0" lvl="0" indent="0" algn="ctr" defTabSz="844550">
            <a:lnSpc>
              <a:spcPct val="90000"/>
            </a:lnSpc>
            <a:spcBef>
              <a:spcPct val="0"/>
            </a:spcBef>
            <a:spcAft>
              <a:spcPct val="35000"/>
            </a:spcAft>
            <a:buNone/>
          </a:pPr>
          <a:r>
            <a:rPr lang="el-GR" sz="1900" kern="1200"/>
            <a:t>Εξερεύνηση της Βιβλιοθήκης του Money Matters</a:t>
          </a:r>
        </a:p>
      </dsp:txBody>
      <dsp:txXfrm>
        <a:off x="4045957" y="57"/>
        <a:ext cx="2307986" cy="1384791"/>
      </dsp:txXfrm>
    </dsp:sp>
    <dsp:sp modelId="{F01345C4-C273-4D93-A37C-E2872C56C63D}">
      <dsp:nvSpPr>
        <dsp:cNvPr id="0" name=""/>
        <dsp:cNvSpPr/>
      </dsp:nvSpPr>
      <dsp:spPr>
        <a:xfrm>
          <a:off x="2361128" y="1383049"/>
          <a:ext cx="5677645" cy="500236"/>
        </a:xfrm>
        <a:custGeom>
          <a:avLst/>
          <a:gdLst/>
          <a:ahLst/>
          <a:cxnLst/>
          <a:rect l="0" t="0" r="0" b="0"/>
          <a:pathLst>
            <a:path>
              <a:moveTo>
                <a:pt x="5677645" y="0"/>
              </a:moveTo>
              <a:lnTo>
                <a:pt x="5677645" y="267218"/>
              </a:lnTo>
              <a:lnTo>
                <a:pt x="0" y="267218"/>
              </a:lnTo>
              <a:lnTo>
                <a:pt x="0" y="500236"/>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IE" sz="500" kern="1200"/>
        </a:p>
      </dsp:txBody>
      <dsp:txXfrm>
        <a:off x="5057390" y="1630513"/>
        <a:ext cx="285120" cy="5308"/>
      </dsp:txXfrm>
    </dsp:sp>
    <dsp:sp modelId="{E7C1C22E-AE60-4F32-9A96-43069EE95F5D}">
      <dsp:nvSpPr>
        <dsp:cNvPr id="0" name=""/>
        <dsp:cNvSpPr/>
      </dsp:nvSpPr>
      <dsp:spPr>
        <a:xfrm>
          <a:off x="6884780" y="57"/>
          <a:ext cx="2307986" cy="138479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marL="0" lvl="0" indent="0" algn="ctr" defTabSz="844550">
            <a:lnSpc>
              <a:spcPct val="90000"/>
            </a:lnSpc>
            <a:spcBef>
              <a:spcPct val="0"/>
            </a:spcBef>
            <a:spcAft>
              <a:spcPct val="35000"/>
            </a:spcAft>
            <a:buNone/>
          </a:pPr>
          <a:r>
            <a:rPr lang="el-GR" sz="1900" kern="1200"/>
            <a:t>Βιβλία Κόμικς Money Matters</a:t>
          </a:r>
        </a:p>
      </dsp:txBody>
      <dsp:txXfrm>
        <a:off x="6884780" y="57"/>
        <a:ext cx="2307986" cy="1384791"/>
      </dsp:txXfrm>
    </dsp:sp>
    <dsp:sp modelId="{93D3A145-A8FA-4BAD-97FD-D8F972CA4703}">
      <dsp:nvSpPr>
        <dsp:cNvPr id="0" name=""/>
        <dsp:cNvSpPr/>
      </dsp:nvSpPr>
      <dsp:spPr>
        <a:xfrm>
          <a:off x="3513321" y="2562362"/>
          <a:ext cx="500236" cy="91440"/>
        </a:xfrm>
        <a:custGeom>
          <a:avLst/>
          <a:gdLst/>
          <a:ahLst/>
          <a:cxnLst/>
          <a:rect l="0" t="0" r="0" b="0"/>
          <a:pathLst>
            <a:path>
              <a:moveTo>
                <a:pt x="0" y="45720"/>
              </a:moveTo>
              <a:lnTo>
                <a:pt x="500236"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IE" sz="500" kern="1200"/>
        </a:p>
      </dsp:txBody>
      <dsp:txXfrm>
        <a:off x="3750168" y="2605427"/>
        <a:ext cx="26541" cy="5308"/>
      </dsp:txXfrm>
    </dsp:sp>
    <dsp:sp modelId="{7218EBA4-243C-40F8-8B8B-B2883F379844}">
      <dsp:nvSpPr>
        <dsp:cNvPr id="0" name=""/>
        <dsp:cNvSpPr/>
      </dsp:nvSpPr>
      <dsp:spPr>
        <a:xfrm>
          <a:off x="1207135" y="1915686"/>
          <a:ext cx="2307986" cy="138479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marL="0" lvl="0" indent="0" algn="ctr" defTabSz="844550">
            <a:lnSpc>
              <a:spcPct val="90000"/>
            </a:lnSpc>
            <a:spcBef>
              <a:spcPct val="0"/>
            </a:spcBef>
            <a:spcAft>
              <a:spcPct val="35000"/>
            </a:spcAft>
            <a:buNone/>
          </a:pPr>
          <a:r>
            <a:rPr lang="el-GR" sz="1900" kern="1200"/>
            <a:t>Ψηφιακά δωμάτια απόδρασης Money Matters </a:t>
          </a:r>
        </a:p>
      </dsp:txBody>
      <dsp:txXfrm>
        <a:off x="1207135" y="1915686"/>
        <a:ext cx="2307986" cy="1384791"/>
      </dsp:txXfrm>
    </dsp:sp>
    <dsp:sp modelId="{FCB37E63-5C50-40C6-9286-6BD024907F40}">
      <dsp:nvSpPr>
        <dsp:cNvPr id="0" name=""/>
        <dsp:cNvSpPr/>
      </dsp:nvSpPr>
      <dsp:spPr>
        <a:xfrm>
          <a:off x="6352144" y="2562362"/>
          <a:ext cx="500236" cy="91440"/>
        </a:xfrm>
        <a:custGeom>
          <a:avLst/>
          <a:gdLst/>
          <a:ahLst/>
          <a:cxnLst/>
          <a:rect l="0" t="0" r="0" b="0"/>
          <a:pathLst>
            <a:path>
              <a:moveTo>
                <a:pt x="0" y="45720"/>
              </a:moveTo>
              <a:lnTo>
                <a:pt x="500236"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IE" sz="500" kern="1200"/>
        </a:p>
      </dsp:txBody>
      <dsp:txXfrm>
        <a:off x="6588991" y="2605427"/>
        <a:ext cx="26541" cy="5308"/>
      </dsp:txXfrm>
    </dsp:sp>
    <dsp:sp modelId="{B88BD29F-7930-4C5A-9FD7-9612844708E5}">
      <dsp:nvSpPr>
        <dsp:cNvPr id="0" name=""/>
        <dsp:cNvSpPr/>
      </dsp:nvSpPr>
      <dsp:spPr>
        <a:xfrm>
          <a:off x="4045957" y="1915686"/>
          <a:ext cx="2307986" cy="138479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marL="0" lvl="0" indent="0" algn="ctr" defTabSz="844550">
            <a:lnSpc>
              <a:spcPct val="90000"/>
            </a:lnSpc>
            <a:spcBef>
              <a:spcPct val="0"/>
            </a:spcBef>
            <a:spcAft>
              <a:spcPct val="35000"/>
            </a:spcAft>
            <a:buNone/>
          </a:pPr>
          <a:r>
            <a:rPr lang="el-GR" sz="1900" kern="1200"/>
            <a:t>Διάλειμμα </a:t>
          </a:r>
        </a:p>
      </dsp:txBody>
      <dsp:txXfrm>
        <a:off x="4045957" y="1915686"/>
        <a:ext cx="2307986" cy="1384791"/>
      </dsp:txXfrm>
    </dsp:sp>
    <dsp:sp modelId="{456426B6-384B-4A6D-B246-3E16FA61622D}">
      <dsp:nvSpPr>
        <dsp:cNvPr id="0" name=""/>
        <dsp:cNvSpPr/>
      </dsp:nvSpPr>
      <dsp:spPr>
        <a:xfrm>
          <a:off x="2361128" y="3298677"/>
          <a:ext cx="5677645" cy="500236"/>
        </a:xfrm>
        <a:custGeom>
          <a:avLst/>
          <a:gdLst/>
          <a:ahLst/>
          <a:cxnLst/>
          <a:rect l="0" t="0" r="0" b="0"/>
          <a:pathLst>
            <a:path>
              <a:moveTo>
                <a:pt x="5677645" y="0"/>
              </a:moveTo>
              <a:lnTo>
                <a:pt x="5677645" y="267218"/>
              </a:lnTo>
              <a:lnTo>
                <a:pt x="0" y="267218"/>
              </a:lnTo>
              <a:lnTo>
                <a:pt x="0" y="500236"/>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IE" sz="500" kern="1200"/>
        </a:p>
      </dsp:txBody>
      <dsp:txXfrm>
        <a:off x="5057390" y="3546142"/>
        <a:ext cx="285120" cy="5308"/>
      </dsp:txXfrm>
    </dsp:sp>
    <dsp:sp modelId="{B37CFE55-B251-4879-AB60-E5C648BF007A}">
      <dsp:nvSpPr>
        <dsp:cNvPr id="0" name=""/>
        <dsp:cNvSpPr/>
      </dsp:nvSpPr>
      <dsp:spPr>
        <a:xfrm>
          <a:off x="6884780" y="1915686"/>
          <a:ext cx="2307986" cy="138479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marL="0" lvl="0" indent="0" algn="ctr" defTabSz="844550">
            <a:lnSpc>
              <a:spcPct val="90000"/>
            </a:lnSpc>
            <a:spcBef>
              <a:spcPct val="0"/>
            </a:spcBef>
            <a:spcAft>
              <a:spcPct val="35000"/>
            </a:spcAft>
            <a:buNone/>
          </a:pPr>
          <a:r>
            <a:rPr lang="el-GR" sz="1900" kern="1200"/>
            <a:t>Εφαρμογή για Kινητά Money Matters </a:t>
          </a:r>
        </a:p>
      </dsp:txBody>
      <dsp:txXfrm>
        <a:off x="6884780" y="1915686"/>
        <a:ext cx="2307986" cy="1384791"/>
      </dsp:txXfrm>
    </dsp:sp>
    <dsp:sp modelId="{8389C8E7-E6AE-48BF-A165-00E1B95D10BB}">
      <dsp:nvSpPr>
        <dsp:cNvPr id="0" name=""/>
        <dsp:cNvSpPr/>
      </dsp:nvSpPr>
      <dsp:spPr>
        <a:xfrm>
          <a:off x="3513321" y="4477990"/>
          <a:ext cx="500236" cy="91440"/>
        </a:xfrm>
        <a:custGeom>
          <a:avLst/>
          <a:gdLst/>
          <a:ahLst/>
          <a:cxnLst/>
          <a:rect l="0" t="0" r="0" b="0"/>
          <a:pathLst>
            <a:path>
              <a:moveTo>
                <a:pt x="0" y="45720"/>
              </a:moveTo>
              <a:lnTo>
                <a:pt x="500236"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IE" sz="500" kern="1200"/>
        </a:p>
      </dsp:txBody>
      <dsp:txXfrm>
        <a:off x="3750168" y="4521056"/>
        <a:ext cx="26541" cy="5308"/>
      </dsp:txXfrm>
    </dsp:sp>
    <dsp:sp modelId="{8E7E0D3F-7E08-487F-B3A7-9EB50F46538B}">
      <dsp:nvSpPr>
        <dsp:cNvPr id="0" name=""/>
        <dsp:cNvSpPr/>
      </dsp:nvSpPr>
      <dsp:spPr>
        <a:xfrm>
          <a:off x="1207135" y="3831314"/>
          <a:ext cx="2307986" cy="138479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marL="0" lvl="0" indent="0" algn="ctr" defTabSz="844550">
            <a:lnSpc>
              <a:spcPct val="90000"/>
            </a:lnSpc>
            <a:spcBef>
              <a:spcPct val="0"/>
            </a:spcBef>
            <a:spcAft>
              <a:spcPct val="35000"/>
            </a:spcAft>
            <a:buNone/>
          </a:pPr>
          <a:r>
            <a:rPr lang="el-GR" sz="1900" kern="1200"/>
            <a:t>Δραστηριότητα</a:t>
          </a:r>
        </a:p>
      </dsp:txBody>
      <dsp:txXfrm>
        <a:off x="1207135" y="3831314"/>
        <a:ext cx="2307986" cy="1384791"/>
      </dsp:txXfrm>
    </dsp:sp>
    <dsp:sp modelId="{24CE7D58-676D-4757-B2CA-88E2DC4B95F3}">
      <dsp:nvSpPr>
        <dsp:cNvPr id="0" name=""/>
        <dsp:cNvSpPr/>
      </dsp:nvSpPr>
      <dsp:spPr>
        <a:xfrm>
          <a:off x="6352144" y="4477990"/>
          <a:ext cx="500236" cy="91440"/>
        </a:xfrm>
        <a:custGeom>
          <a:avLst/>
          <a:gdLst/>
          <a:ahLst/>
          <a:cxnLst/>
          <a:rect l="0" t="0" r="0" b="0"/>
          <a:pathLst>
            <a:path>
              <a:moveTo>
                <a:pt x="0" y="45720"/>
              </a:moveTo>
              <a:lnTo>
                <a:pt x="500236"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IE" sz="500" kern="1200"/>
        </a:p>
      </dsp:txBody>
      <dsp:txXfrm>
        <a:off x="6588991" y="4521056"/>
        <a:ext cx="26541" cy="5308"/>
      </dsp:txXfrm>
    </dsp:sp>
    <dsp:sp modelId="{95F3FAAB-510A-4FBD-853B-71F84AC7ADED}">
      <dsp:nvSpPr>
        <dsp:cNvPr id="0" name=""/>
        <dsp:cNvSpPr/>
      </dsp:nvSpPr>
      <dsp:spPr>
        <a:xfrm>
          <a:off x="4045957" y="3831314"/>
          <a:ext cx="2307986" cy="138479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marL="0" lvl="0" indent="0" algn="ctr" defTabSz="844550">
            <a:lnSpc>
              <a:spcPct val="90000"/>
            </a:lnSpc>
            <a:spcBef>
              <a:spcPct val="0"/>
            </a:spcBef>
            <a:spcAft>
              <a:spcPct val="35000"/>
            </a:spcAft>
            <a:buNone/>
          </a:pPr>
          <a:r>
            <a:rPr lang="el-GR" sz="1900" kern="1200"/>
            <a:t>Ομαδική Συζήτηση </a:t>
          </a:r>
        </a:p>
      </dsp:txBody>
      <dsp:txXfrm>
        <a:off x="4045957" y="3831314"/>
        <a:ext cx="2307986" cy="1384791"/>
      </dsp:txXfrm>
    </dsp:sp>
    <dsp:sp modelId="{F44965DD-05A9-4AA3-B4D8-04968681E109}">
      <dsp:nvSpPr>
        <dsp:cNvPr id="0" name=""/>
        <dsp:cNvSpPr/>
      </dsp:nvSpPr>
      <dsp:spPr>
        <a:xfrm>
          <a:off x="6884780" y="3831314"/>
          <a:ext cx="2307986" cy="138479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marL="0" lvl="0" indent="0" algn="ctr" defTabSz="844550">
            <a:lnSpc>
              <a:spcPct val="90000"/>
            </a:lnSpc>
            <a:spcBef>
              <a:spcPct val="0"/>
            </a:spcBef>
            <a:spcAft>
              <a:spcPct val="35000"/>
            </a:spcAft>
            <a:buNone/>
          </a:pPr>
          <a:r>
            <a:rPr lang="el-GR" sz="1900" kern="1200"/>
            <a:t>Τέλος</a:t>
          </a:r>
        </a:p>
      </dsp:txBody>
      <dsp:txXfrm>
        <a:off x="6884780" y="3831314"/>
        <a:ext cx="2307986" cy="138479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82C582-1713-4A40-A8E2-245C1F356EA1}">
      <dsp:nvSpPr>
        <dsp:cNvPr id="0" name=""/>
        <dsp:cNvSpPr/>
      </dsp:nvSpPr>
      <dsp:spPr>
        <a:xfrm>
          <a:off x="1291464" y="318981"/>
          <a:ext cx="2234984" cy="2235324"/>
        </a:xfrm>
        <a:prstGeom prst="circularArrow">
          <a:avLst>
            <a:gd name="adj1" fmla="val 10980"/>
            <a:gd name="adj2" fmla="val 1142322"/>
            <a:gd name="adj3" fmla="val 4500000"/>
            <a:gd name="adj4" fmla="val 10800000"/>
            <a:gd name="adj5" fmla="val 125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E175A20-9DA0-452C-B3F0-7FA344DB22FA}">
      <dsp:nvSpPr>
        <dsp:cNvPr id="0" name=""/>
        <dsp:cNvSpPr/>
      </dsp:nvSpPr>
      <dsp:spPr>
        <a:xfrm>
          <a:off x="1785469" y="1126001"/>
          <a:ext cx="1241937" cy="6208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225" tIns="22225" rIns="22225" bIns="22225" numCol="1" spcCol="1270" anchor="ctr" anchorCtr="0">
          <a:noAutofit/>
        </a:bodyPr>
        <a:lstStyle/>
        <a:p>
          <a:pPr marL="0" lvl="0" indent="0" algn="ctr" defTabSz="1555750">
            <a:lnSpc>
              <a:spcPct val="90000"/>
            </a:lnSpc>
            <a:spcBef>
              <a:spcPct val="0"/>
            </a:spcBef>
            <a:spcAft>
              <a:spcPct val="35000"/>
            </a:spcAft>
            <a:buNone/>
          </a:pPr>
          <a:r>
            <a:rPr lang="el-GR" sz="3500" kern="1200"/>
            <a:t>Πώς;</a:t>
          </a:r>
        </a:p>
      </dsp:txBody>
      <dsp:txXfrm>
        <a:off x="1785469" y="1126001"/>
        <a:ext cx="1241937" cy="620820"/>
      </dsp:txXfrm>
    </dsp:sp>
    <dsp:sp modelId="{B1FC21DF-0802-4728-BAF2-A341EFDA61C9}">
      <dsp:nvSpPr>
        <dsp:cNvPr id="0" name=""/>
        <dsp:cNvSpPr/>
      </dsp:nvSpPr>
      <dsp:spPr>
        <a:xfrm>
          <a:off x="670705" y="1603341"/>
          <a:ext cx="2234984" cy="2235324"/>
        </a:xfrm>
        <a:prstGeom prst="leftCircularArrow">
          <a:avLst>
            <a:gd name="adj1" fmla="val 10980"/>
            <a:gd name="adj2" fmla="val 1142322"/>
            <a:gd name="adj3" fmla="val 6300000"/>
            <a:gd name="adj4" fmla="val 18900000"/>
            <a:gd name="adj5" fmla="val 125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12B2416-A2EC-45D1-96CD-23A6783FA3DA}">
      <dsp:nvSpPr>
        <dsp:cNvPr id="0" name=""/>
        <dsp:cNvSpPr/>
      </dsp:nvSpPr>
      <dsp:spPr>
        <a:xfrm>
          <a:off x="1167228" y="2417790"/>
          <a:ext cx="1241937" cy="6208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225" tIns="22225" rIns="22225" bIns="22225" numCol="1" spcCol="1270" anchor="ctr" anchorCtr="0">
          <a:noAutofit/>
        </a:bodyPr>
        <a:lstStyle/>
        <a:p>
          <a:pPr marL="0" lvl="0" indent="0" algn="ctr" defTabSz="1555750">
            <a:lnSpc>
              <a:spcPct val="90000"/>
            </a:lnSpc>
            <a:spcBef>
              <a:spcPct val="0"/>
            </a:spcBef>
            <a:spcAft>
              <a:spcPct val="35000"/>
            </a:spcAft>
            <a:buNone/>
          </a:pPr>
          <a:r>
            <a:rPr lang="el-GR" sz="3500" kern="1200"/>
            <a:t>Γιατί;</a:t>
          </a:r>
        </a:p>
      </dsp:txBody>
      <dsp:txXfrm>
        <a:off x="1167228" y="2417790"/>
        <a:ext cx="1241937" cy="620820"/>
      </dsp:txXfrm>
    </dsp:sp>
    <dsp:sp modelId="{9B2265A4-76D5-4854-9307-896969EF497E}">
      <dsp:nvSpPr>
        <dsp:cNvPr id="0" name=""/>
        <dsp:cNvSpPr/>
      </dsp:nvSpPr>
      <dsp:spPr>
        <a:xfrm>
          <a:off x="1450536" y="3041396"/>
          <a:ext cx="1920197" cy="1920967"/>
        </a:xfrm>
        <a:prstGeom prst="blockArc">
          <a:avLst>
            <a:gd name="adj1" fmla="val 13500000"/>
            <a:gd name="adj2" fmla="val 10800000"/>
            <a:gd name="adj3" fmla="val 1274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A9E6705-1892-46F9-80E4-CAFE3CB29C4F}">
      <dsp:nvSpPr>
        <dsp:cNvPr id="0" name=""/>
        <dsp:cNvSpPr/>
      </dsp:nvSpPr>
      <dsp:spPr>
        <a:xfrm>
          <a:off x="1788407" y="3711437"/>
          <a:ext cx="1241937" cy="6208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225" tIns="22225" rIns="22225" bIns="22225" numCol="1" spcCol="1270" anchor="ctr" anchorCtr="0">
          <a:noAutofit/>
        </a:bodyPr>
        <a:lstStyle/>
        <a:p>
          <a:pPr marL="0" lvl="0" indent="0" algn="ctr" defTabSz="1555750">
            <a:lnSpc>
              <a:spcPct val="90000"/>
            </a:lnSpc>
            <a:spcBef>
              <a:spcPct val="0"/>
            </a:spcBef>
            <a:spcAft>
              <a:spcPct val="35000"/>
            </a:spcAft>
            <a:buNone/>
          </a:pPr>
          <a:r>
            <a:rPr lang="el-GR" sz="3500" b="0" kern="1200" dirty="0"/>
            <a:t>Ποιος;</a:t>
          </a:r>
        </a:p>
      </dsp:txBody>
      <dsp:txXfrm>
        <a:off x="1788407" y="3711437"/>
        <a:ext cx="1241937" cy="62082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0F6A8B-FF22-4E38-AAE6-4D96800765F0}">
      <dsp:nvSpPr>
        <dsp:cNvPr id="0" name=""/>
        <dsp:cNvSpPr/>
      </dsp:nvSpPr>
      <dsp:spPr>
        <a:xfrm>
          <a:off x="1931" y="228257"/>
          <a:ext cx="2854138" cy="1966501"/>
        </a:xfrm>
        <a:prstGeom prst="round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t="-23000" b="-23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A81503A-373E-4070-A419-C165433AD76B}">
      <dsp:nvSpPr>
        <dsp:cNvPr id="0" name=""/>
        <dsp:cNvSpPr/>
      </dsp:nvSpPr>
      <dsp:spPr>
        <a:xfrm>
          <a:off x="1931" y="2194758"/>
          <a:ext cx="2854138" cy="10588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0" numCol="1" spcCol="1270" anchor="t" anchorCtr="0">
          <a:noAutofit/>
        </a:bodyPr>
        <a:lstStyle/>
        <a:p>
          <a:pPr marL="0" lvl="0" indent="0" algn="ctr" defTabSz="889000">
            <a:lnSpc>
              <a:spcPct val="90000"/>
            </a:lnSpc>
            <a:spcBef>
              <a:spcPct val="0"/>
            </a:spcBef>
            <a:spcAft>
              <a:spcPct val="35000"/>
            </a:spcAft>
            <a:buFont typeface="+mj-lt"/>
            <a:buNone/>
          </a:pPr>
          <a:r>
            <a:rPr lang="el-GR" sz="2000" b="0" i="0" u="none" strike="noStrike" kern="1200">
              <a:solidFill>
                <a:schemeClr val="tx1"/>
              </a:solidFill>
              <a:latin typeface="+mn-lt"/>
            </a:rPr>
            <a:t>Να αναπτύξει την ικανότητα οικονομικού αλφαβητισμού των γονέων και των κηδεμόνων.</a:t>
          </a:r>
        </a:p>
      </dsp:txBody>
      <dsp:txXfrm>
        <a:off x="1931" y="2194758"/>
        <a:ext cx="2854138" cy="1058885"/>
      </dsp:txXfrm>
    </dsp:sp>
    <dsp:sp modelId="{C353FFBC-50D0-4C36-8701-A78FC2F7BA05}">
      <dsp:nvSpPr>
        <dsp:cNvPr id="0" name=""/>
        <dsp:cNvSpPr/>
      </dsp:nvSpPr>
      <dsp:spPr>
        <a:xfrm>
          <a:off x="3141603" y="228257"/>
          <a:ext cx="2854138" cy="1966501"/>
        </a:xfrm>
        <a:prstGeom prst="round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t="-23000" b="-23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EF16E91-75E6-4D1B-85A1-93066B321F60}">
      <dsp:nvSpPr>
        <dsp:cNvPr id="0" name=""/>
        <dsp:cNvSpPr/>
      </dsp:nvSpPr>
      <dsp:spPr>
        <a:xfrm>
          <a:off x="3141603" y="2194758"/>
          <a:ext cx="2854138" cy="10588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0" numCol="1" spcCol="1270" anchor="t" anchorCtr="0">
          <a:noAutofit/>
        </a:bodyPr>
        <a:lstStyle/>
        <a:p>
          <a:pPr marL="0" lvl="0" indent="0" algn="ctr" defTabSz="800100">
            <a:lnSpc>
              <a:spcPct val="90000"/>
            </a:lnSpc>
            <a:spcBef>
              <a:spcPct val="0"/>
            </a:spcBef>
            <a:spcAft>
              <a:spcPct val="35000"/>
            </a:spcAft>
            <a:buNone/>
          </a:pPr>
          <a:r>
            <a:rPr lang="el-GR" sz="1800" b="0" i="0" u="none" strike="noStrike" kern="1200">
              <a:solidFill>
                <a:schemeClr val="tx1"/>
              </a:solidFill>
              <a:latin typeface="+mn-lt"/>
            </a:rPr>
            <a:t>Να υποστηρίξει τους γονείς και τους κηδεμόνες στο ρόλο τους ως διευκολυντές/-ντριες της οικογενειακής μάθησης εντός των οικογενειακών σας δικτύων </a:t>
          </a:r>
        </a:p>
      </dsp:txBody>
      <dsp:txXfrm>
        <a:off x="3141603" y="2194758"/>
        <a:ext cx="2854138" cy="105888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2B7635-AA70-4705-9638-297C968FA78E}">
      <dsp:nvSpPr>
        <dsp:cNvPr id="0" name=""/>
        <dsp:cNvSpPr/>
      </dsp:nvSpPr>
      <dsp:spPr>
        <a:xfrm rot="10800000">
          <a:off x="2074856" y="1284"/>
          <a:ext cx="7353331" cy="890806"/>
        </a:xfrm>
        <a:prstGeom prst="homePlat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92821" tIns="95250" rIns="177800" bIns="95250" numCol="1" spcCol="1270" anchor="ctr" anchorCtr="0">
          <a:noAutofit/>
        </a:bodyPr>
        <a:lstStyle/>
        <a:p>
          <a:pPr marL="0" lvl="0" indent="0" algn="ctr" defTabSz="1111250">
            <a:lnSpc>
              <a:spcPct val="90000"/>
            </a:lnSpc>
            <a:spcBef>
              <a:spcPct val="0"/>
            </a:spcBef>
            <a:spcAft>
              <a:spcPct val="35000"/>
            </a:spcAft>
            <a:buNone/>
          </a:pPr>
          <a:r>
            <a:rPr lang="el-GR" sz="2500" kern="1200"/>
            <a:t>Σειρές κόμικς (ηλικίες 6-12 ετών) </a:t>
          </a:r>
        </a:p>
      </dsp:txBody>
      <dsp:txXfrm rot="10800000">
        <a:off x="2297557" y="1284"/>
        <a:ext cx="7130630" cy="890806"/>
      </dsp:txXfrm>
    </dsp:sp>
    <dsp:sp modelId="{655C6D75-63C0-4711-9911-ABD161A81A88}">
      <dsp:nvSpPr>
        <dsp:cNvPr id="0" name=""/>
        <dsp:cNvSpPr/>
      </dsp:nvSpPr>
      <dsp:spPr>
        <a:xfrm>
          <a:off x="1629453" y="1284"/>
          <a:ext cx="890806" cy="890806"/>
        </a:xfrm>
        <a:prstGeom prst="ellipse">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2F01442-AAD0-43A3-9BA5-B44C3F415EBA}">
      <dsp:nvSpPr>
        <dsp:cNvPr id="0" name=""/>
        <dsp:cNvSpPr/>
      </dsp:nvSpPr>
      <dsp:spPr>
        <a:xfrm rot="10800000">
          <a:off x="2074856" y="1153637"/>
          <a:ext cx="7353331" cy="890806"/>
        </a:xfrm>
        <a:prstGeom prst="homePlate">
          <a:avLst/>
        </a:prstGeom>
        <a:solidFill>
          <a:schemeClr val="accent5">
            <a:hueOff val="-3704141"/>
            <a:satOff val="14363"/>
            <a:lumOff val="267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92821" tIns="95250" rIns="177800" bIns="95250" numCol="1" spcCol="1270" anchor="ctr" anchorCtr="0">
          <a:noAutofit/>
        </a:bodyPr>
        <a:lstStyle/>
        <a:p>
          <a:pPr marL="0" lvl="0" indent="0" algn="ctr" defTabSz="1111250">
            <a:lnSpc>
              <a:spcPct val="90000"/>
            </a:lnSpc>
            <a:spcBef>
              <a:spcPct val="0"/>
            </a:spcBef>
            <a:spcAft>
              <a:spcPct val="35000"/>
            </a:spcAft>
            <a:buNone/>
          </a:pPr>
          <a:r>
            <a:rPr lang="el-GR" sz="2500" kern="1200"/>
            <a:t>Διαδικτυακά Δωμάτια Απόδρασης (ηλικίες 13-18 ετών)</a:t>
          </a:r>
        </a:p>
      </dsp:txBody>
      <dsp:txXfrm rot="10800000">
        <a:off x="2297557" y="1153637"/>
        <a:ext cx="7130630" cy="890806"/>
      </dsp:txXfrm>
    </dsp:sp>
    <dsp:sp modelId="{E05535BE-9534-4060-94D1-87B58EF1E49A}">
      <dsp:nvSpPr>
        <dsp:cNvPr id="0" name=""/>
        <dsp:cNvSpPr/>
      </dsp:nvSpPr>
      <dsp:spPr>
        <a:xfrm>
          <a:off x="1629453" y="1153637"/>
          <a:ext cx="890806" cy="890806"/>
        </a:xfrm>
        <a:prstGeom prst="ellipse">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1B8560A-F98E-464A-B46B-2BED95891A23}">
      <dsp:nvSpPr>
        <dsp:cNvPr id="0" name=""/>
        <dsp:cNvSpPr/>
      </dsp:nvSpPr>
      <dsp:spPr>
        <a:xfrm rot="10800000">
          <a:off x="2074856" y="2305991"/>
          <a:ext cx="7353331" cy="890806"/>
        </a:xfrm>
        <a:prstGeom prst="homePlate">
          <a:avLst/>
        </a:prstGeom>
        <a:solidFill>
          <a:schemeClr val="accent5">
            <a:hueOff val="-7408282"/>
            <a:satOff val="28727"/>
            <a:lumOff val="535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92821" tIns="95250" rIns="177800" bIns="95250" numCol="1" spcCol="1270" anchor="ctr" anchorCtr="0">
          <a:noAutofit/>
        </a:bodyPr>
        <a:lstStyle/>
        <a:p>
          <a:pPr marL="0" lvl="0" indent="0" algn="ctr" defTabSz="1111250">
            <a:lnSpc>
              <a:spcPct val="90000"/>
            </a:lnSpc>
            <a:spcBef>
              <a:spcPct val="0"/>
            </a:spcBef>
            <a:spcAft>
              <a:spcPct val="35000"/>
            </a:spcAft>
            <a:buNone/>
          </a:pPr>
          <a:r>
            <a:rPr lang="el-GR" sz="2500" kern="1200"/>
            <a:t>Εφαρμογή για Κινητά για τον Οικονομικό Προγραμματισμό (ηλικίες 19-25 ετών)</a:t>
          </a:r>
        </a:p>
      </dsp:txBody>
      <dsp:txXfrm rot="10800000">
        <a:off x="2297557" y="2305991"/>
        <a:ext cx="7130630" cy="890806"/>
      </dsp:txXfrm>
    </dsp:sp>
    <dsp:sp modelId="{DA2EC44B-2E73-41C4-8ABA-FEB6DBFF662C}">
      <dsp:nvSpPr>
        <dsp:cNvPr id="0" name=""/>
        <dsp:cNvSpPr/>
      </dsp:nvSpPr>
      <dsp:spPr>
        <a:xfrm>
          <a:off x="1629453" y="2305991"/>
          <a:ext cx="890806" cy="890806"/>
        </a:xfrm>
        <a:prstGeom prst="ellipse">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9BAC605-D0E6-4586-8090-45FE622B1C98}">
      <dsp:nvSpPr>
        <dsp:cNvPr id="0" name=""/>
        <dsp:cNvSpPr/>
      </dsp:nvSpPr>
      <dsp:spPr>
        <a:xfrm rot="10800000">
          <a:off x="2074856" y="3458344"/>
          <a:ext cx="7353331" cy="890806"/>
        </a:xfrm>
        <a:prstGeom prst="homePlate">
          <a:avLst/>
        </a:prstGeom>
        <a:solidFill>
          <a:schemeClr val="accent5">
            <a:hueOff val="-11112424"/>
            <a:satOff val="43090"/>
            <a:lumOff val="803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92821" tIns="95250" rIns="177800" bIns="95250" numCol="1" spcCol="1270" anchor="ctr" anchorCtr="0">
          <a:noAutofit/>
        </a:bodyPr>
        <a:lstStyle/>
        <a:p>
          <a:pPr marL="0" lvl="0" indent="0" algn="ctr" defTabSz="1111250">
            <a:lnSpc>
              <a:spcPct val="90000"/>
            </a:lnSpc>
            <a:spcBef>
              <a:spcPct val="0"/>
            </a:spcBef>
            <a:spcAft>
              <a:spcPct val="35000"/>
            </a:spcAft>
            <a:buNone/>
          </a:pPr>
          <a:r>
            <a:rPr lang="el-GR" sz="2500" kern="1200"/>
            <a:t>Πρόγραμμα Κατάρτισης (γονείς και κηδεμόνες)</a:t>
          </a:r>
        </a:p>
      </dsp:txBody>
      <dsp:txXfrm rot="10800000">
        <a:off x="2297557" y="3458344"/>
        <a:ext cx="7130630" cy="890806"/>
      </dsp:txXfrm>
    </dsp:sp>
    <dsp:sp modelId="{EA21F3D4-98E0-4525-9A97-257BFF5FC898}">
      <dsp:nvSpPr>
        <dsp:cNvPr id="0" name=""/>
        <dsp:cNvSpPr/>
      </dsp:nvSpPr>
      <dsp:spPr>
        <a:xfrm>
          <a:off x="1629453" y="3458344"/>
          <a:ext cx="890806" cy="890806"/>
        </a:xfrm>
        <a:prstGeom prst="ellipse">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4A59D0-221C-4AC1-88E5-4D60C7CB2C60}">
      <dsp:nvSpPr>
        <dsp:cNvPr id="0" name=""/>
        <dsp:cNvSpPr/>
      </dsp:nvSpPr>
      <dsp:spPr>
        <a:xfrm>
          <a:off x="3895" y="712099"/>
          <a:ext cx="1895900" cy="1306275"/>
        </a:xfrm>
        <a:prstGeom prst="round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t="-23000" b="-23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DFE67CF-CC78-4A5B-B463-214A4F435CB2}">
      <dsp:nvSpPr>
        <dsp:cNvPr id="0" name=""/>
        <dsp:cNvSpPr/>
      </dsp:nvSpPr>
      <dsp:spPr>
        <a:xfrm>
          <a:off x="3895" y="2018375"/>
          <a:ext cx="1895900" cy="7033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0" numCol="1" spcCol="1270" anchor="t" anchorCtr="0">
          <a:noAutofit/>
        </a:bodyPr>
        <a:lstStyle/>
        <a:p>
          <a:pPr marL="0" lvl="0" indent="0" algn="ctr" defTabSz="711200">
            <a:lnSpc>
              <a:spcPct val="90000"/>
            </a:lnSpc>
            <a:spcBef>
              <a:spcPct val="0"/>
            </a:spcBef>
            <a:spcAft>
              <a:spcPct val="35000"/>
            </a:spcAft>
            <a:buNone/>
          </a:pPr>
          <a:r>
            <a:rPr lang="el-GR" sz="1600" kern="1200"/>
            <a:t>Τι είναι το χρήμα, γιατί το χρησιμοποιούμε και η ιστορία του χρήματος. </a:t>
          </a:r>
        </a:p>
      </dsp:txBody>
      <dsp:txXfrm>
        <a:off x="3895" y="2018375"/>
        <a:ext cx="1895900" cy="703378"/>
      </dsp:txXfrm>
    </dsp:sp>
    <dsp:sp modelId="{5D0DF46A-E209-45F6-BC4D-EA2DD225AC3C}">
      <dsp:nvSpPr>
        <dsp:cNvPr id="0" name=""/>
        <dsp:cNvSpPr/>
      </dsp:nvSpPr>
      <dsp:spPr>
        <a:xfrm>
          <a:off x="2089465" y="712099"/>
          <a:ext cx="1895900" cy="1306275"/>
        </a:xfrm>
        <a:prstGeom prst="round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t="-23000" b="-23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CC15687-A015-4652-89BF-5FD9348784E4}">
      <dsp:nvSpPr>
        <dsp:cNvPr id="0" name=""/>
        <dsp:cNvSpPr/>
      </dsp:nvSpPr>
      <dsp:spPr>
        <a:xfrm>
          <a:off x="2089465" y="2018375"/>
          <a:ext cx="1895900" cy="7033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0" numCol="1" spcCol="1270" anchor="t" anchorCtr="0">
          <a:noAutofit/>
        </a:bodyPr>
        <a:lstStyle/>
        <a:p>
          <a:pPr marL="0" lvl="0" indent="0" algn="ctr" defTabSz="711200">
            <a:lnSpc>
              <a:spcPct val="90000"/>
            </a:lnSpc>
            <a:spcBef>
              <a:spcPct val="0"/>
            </a:spcBef>
            <a:spcAft>
              <a:spcPct val="35000"/>
            </a:spcAft>
            <a:buNone/>
          </a:pPr>
          <a:r>
            <a:rPr lang="el-GR" sz="1600" kern="1200"/>
            <a:t>Ανάγκες και επιθυμίες και οι επιπτώσεις της διαφήμισης </a:t>
          </a:r>
        </a:p>
      </dsp:txBody>
      <dsp:txXfrm>
        <a:off x="2089465" y="2018375"/>
        <a:ext cx="1895900" cy="703378"/>
      </dsp:txXfrm>
    </dsp:sp>
    <dsp:sp modelId="{9609EE57-2730-468B-B472-22538C3D3107}">
      <dsp:nvSpPr>
        <dsp:cNvPr id="0" name=""/>
        <dsp:cNvSpPr/>
      </dsp:nvSpPr>
      <dsp:spPr>
        <a:xfrm>
          <a:off x="4175034" y="712099"/>
          <a:ext cx="1895900" cy="1306275"/>
        </a:xfrm>
        <a:prstGeom prst="round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t="-23000" b="-23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BD71C03-CA2C-47AF-B9B7-3A70FCEE99C7}">
      <dsp:nvSpPr>
        <dsp:cNvPr id="0" name=""/>
        <dsp:cNvSpPr/>
      </dsp:nvSpPr>
      <dsp:spPr>
        <a:xfrm>
          <a:off x="4175034" y="2018375"/>
          <a:ext cx="1895900" cy="7033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0" numCol="1" spcCol="1270" anchor="t" anchorCtr="0">
          <a:noAutofit/>
        </a:bodyPr>
        <a:lstStyle/>
        <a:p>
          <a:pPr marL="0" lvl="0" indent="0" algn="ctr" defTabSz="711200">
            <a:lnSpc>
              <a:spcPct val="90000"/>
            </a:lnSpc>
            <a:spcBef>
              <a:spcPct val="0"/>
            </a:spcBef>
            <a:spcAft>
              <a:spcPct val="35000"/>
            </a:spcAft>
            <a:buNone/>
          </a:pPr>
          <a:r>
            <a:rPr lang="el-GR" sz="1600" kern="1200"/>
            <a:t>Προϋπολογισμός</a:t>
          </a:r>
          <a:r>
            <a:rPr lang="el-GR" sz="1400" kern="1200"/>
            <a:t> </a:t>
          </a:r>
        </a:p>
      </dsp:txBody>
      <dsp:txXfrm>
        <a:off x="4175034" y="2018375"/>
        <a:ext cx="1895900" cy="703378"/>
      </dsp:txXfrm>
    </dsp:sp>
    <dsp:sp modelId="{B24F560C-6D45-4ECF-914C-69D06C1B1530}">
      <dsp:nvSpPr>
        <dsp:cNvPr id="0" name=""/>
        <dsp:cNvSpPr/>
      </dsp:nvSpPr>
      <dsp:spPr>
        <a:xfrm>
          <a:off x="6260604" y="712099"/>
          <a:ext cx="1895900" cy="1306275"/>
        </a:xfrm>
        <a:prstGeom prst="round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t="-23000" b="-23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2DC0173-E63A-462F-A708-72273AFB4FAB}">
      <dsp:nvSpPr>
        <dsp:cNvPr id="0" name=""/>
        <dsp:cNvSpPr/>
      </dsp:nvSpPr>
      <dsp:spPr>
        <a:xfrm>
          <a:off x="6260604" y="2018375"/>
          <a:ext cx="1895900" cy="7033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0" numCol="1" spcCol="1270" anchor="t" anchorCtr="0">
          <a:noAutofit/>
        </a:bodyPr>
        <a:lstStyle/>
        <a:p>
          <a:pPr marL="0" lvl="0" indent="0" algn="ctr" defTabSz="711200">
            <a:lnSpc>
              <a:spcPct val="90000"/>
            </a:lnSpc>
            <a:spcBef>
              <a:spcPct val="0"/>
            </a:spcBef>
            <a:spcAft>
              <a:spcPct val="35000"/>
            </a:spcAft>
            <a:buNone/>
          </a:pPr>
          <a:r>
            <a:rPr lang="el-GR" sz="1600" kern="1200"/>
            <a:t>Αποταμίευση</a:t>
          </a:r>
          <a:r>
            <a:rPr lang="el-GR" sz="1400" kern="1200"/>
            <a:t> </a:t>
          </a:r>
        </a:p>
      </dsp:txBody>
      <dsp:txXfrm>
        <a:off x="6260604" y="2018375"/>
        <a:ext cx="1895900" cy="703378"/>
      </dsp:txXfrm>
    </dsp:sp>
    <dsp:sp modelId="{E15D64AE-3DC6-4E49-8BF1-8D4BD3AC9F44}">
      <dsp:nvSpPr>
        <dsp:cNvPr id="0" name=""/>
        <dsp:cNvSpPr/>
      </dsp:nvSpPr>
      <dsp:spPr>
        <a:xfrm>
          <a:off x="8346174" y="712099"/>
          <a:ext cx="1895900" cy="1306275"/>
        </a:xfrm>
        <a:prstGeom prst="round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t="-23000" b="-23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14F19E5-F475-4889-A739-E4BB2AA19045}">
      <dsp:nvSpPr>
        <dsp:cNvPr id="0" name=""/>
        <dsp:cNvSpPr/>
      </dsp:nvSpPr>
      <dsp:spPr>
        <a:xfrm>
          <a:off x="8346174" y="2018375"/>
          <a:ext cx="1895900" cy="7033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0" numCol="1" spcCol="1270" anchor="t" anchorCtr="0">
          <a:noAutofit/>
        </a:bodyPr>
        <a:lstStyle/>
        <a:p>
          <a:pPr marL="0" lvl="0" indent="0" algn="ctr" defTabSz="711200">
            <a:lnSpc>
              <a:spcPct val="90000"/>
            </a:lnSpc>
            <a:spcBef>
              <a:spcPct val="0"/>
            </a:spcBef>
            <a:spcAft>
              <a:spcPct val="35000"/>
            </a:spcAft>
            <a:buNone/>
          </a:pPr>
          <a:r>
            <a:rPr lang="el-GR" sz="1600" kern="1200"/>
            <a:t>Ψηφιακά χρήματα στην τράπεζα </a:t>
          </a:r>
        </a:p>
      </dsp:txBody>
      <dsp:txXfrm>
        <a:off x="8346174" y="2018375"/>
        <a:ext cx="1895900" cy="703378"/>
      </dsp:txXfrm>
    </dsp:sp>
    <dsp:sp modelId="{5E83083D-445A-45CF-9F45-92E186D30A4A}">
      <dsp:nvSpPr>
        <dsp:cNvPr id="0" name=""/>
        <dsp:cNvSpPr/>
      </dsp:nvSpPr>
      <dsp:spPr>
        <a:xfrm>
          <a:off x="10431744" y="646671"/>
          <a:ext cx="1895900" cy="1306275"/>
        </a:xfrm>
        <a:prstGeom prst="round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t="-23000" b="-23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50B24E3-98C1-444F-AFA2-ED96F70E9C4B}">
      <dsp:nvSpPr>
        <dsp:cNvPr id="0" name=""/>
        <dsp:cNvSpPr/>
      </dsp:nvSpPr>
      <dsp:spPr>
        <a:xfrm>
          <a:off x="10431744" y="1822090"/>
          <a:ext cx="1895900" cy="9650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0" numCol="1" spcCol="1270" anchor="t" anchorCtr="0">
          <a:noAutofit/>
        </a:bodyPr>
        <a:lstStyle/>
        <a:p>
          <a:pPr marL="0" lvl="0" indent="0" algn="ctr" defTabSz="711200">
            <a:lnSpc>
              <a:spcPct val="90000"/>
            </a:lnSpc>
            <a:spcBef>
              <a:spcPct val="0"/>
            </a:spcBef>
            <a:spcAft>
              <a:spcPct val="35000"/>
            </a:spcAft>
            <a:buNone/>
          </a:pPr>
          <a:r>
            <a:rPr lang="el-GR" sz="1600" kern="1200"/>
            <a:t>Διαφορετικά είδη τεχνικών διαφήμισης </a:t>
          </a:r>
        </a:p>
      </dsp:txBody>
      <dsp:txXfrm>
        <a:off x="10431744" y="1822090"/>
        <a:ext cx="1895900" cy="965092"/>
      </dsp:txXfrm>
    </dsp:sp>
    <dsp:sp modelId="{C30571F4-72F5-4739-AEDC-31AE4E9A075A}">
      <dsp:nvSpPr>
        <dsp:cNvPr id="0" name=""/>
        <dsp:cNvSpPr/>
      </dsp:nvSpPr>
      <dsp:spPr>
        <a:xfrm>
          <a:off x="3895" y="3307429"/>
          <a:ext cx="1895900" cy="1306275"/>
        </a:xfrm>
        <a:prstGeom prst="roundRect">
          <a:avLst/>
        </a:prstGeom>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t="-23000" b="-23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18407BE-3B1A-450B-843A-E11C2192DB0F}">
      <dsp:nvSpPr>
        <dsp:cNvPr id="0" name=""/>
        <dsp:cNvSpPr/>
      </dsp:nvSpPr>
      <dsp:spPr>
        <a:xfrm>
          <a:off x="3895" y="4633245"/>
          <a:ext cx="1895900" cy="7033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0" numCol="1" spcCol="1270" anchor="t" anchorCtr="0">
          <a:noAutofit/>
        </a:bodyPr>
        <a:lstStyle/>
        <a:p>
          <a:pPr marL="0" lvl="0" indent="0" algn="ctr" defTabSz="711200">
            <a:lnSpc>
              <a:spcPct val="90000"/>
            </a:lnSpc>
            <a:spcBef>
              <a:spcPct val="0"/>
            </a:spcBef>
            <a:spcAft>
              <a:spcPct val="35000"/>
            </a:spcAft>
            <a:buNone/>
          </a:pPr>
          <a:r>
            <a:rPr lang="el-GR" sz="1600" kern="1200"/>
            <a:t>Φιλανθρωπική δράση</a:t>
          </a:r>
          <a:r>
            <a:rPr lang="el-GR" sz="1400" kern="1200"/>
            <a:t> </a:t>
          </a:r>
        </a:p>
      </dsp:txBody>
      <dsp:txXfrm>
        <a:off x="3895" y="4633245"/>
        <a:ext cx="1895900" cy="703378"/>
      </dsp:txXfrm>
    </dsp:sp>
    <dsp:sp modelId="{F63F158E-C407-40EC-97DF-03AC04BE2A06}">
      <dsp:nvSpPr>
        <dsp:cNvPr id="0" name=""/>
        <dsp:cNvSpPr/>
      </dsp:nvSpPr>
      <dsp:spPr>
        <a:xfrm>
          <a:off x="2089465" y="3326880"/>
          <a:ext cx="1895900" cy="1306275"/>
        </a:xfrm>
        <a:prstGeom prst="roundRect">
          <a:avLst/>
        </a:prstGeom>
        <a:blipFill>
          <a:blip xmlns:r="http://schemas.openxmlformats.org/officeDocument/2006/relationships"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a:fillRect t="-23000" b="-23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90DA2DC-5B62-4C75-8F4F-B43FC6BF8038}">
      <dsp:nvSpPr>
        <dsp:cNvPr id="0" name=""/>
        <dsp:cNvSpPr/>
      </dsp:nvSpPr>
      <dsp:spPr>
        <a:xfrm>
          <a:off x="2089465" y="4613790"/>
          <a:ext cx="1895900" cy="7033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0" numCol="1" spcCol="1270" anchor="t" anchorCtr="0">
          <a:noAutofit/>
        </a:bodyPr>
        <a:lstStyle/>
        <a:p>
          <a:pPr marL="0" lvl="0" indent="0" algn="ctr" defTabSz="711200">
            <a:lnSpc>
              <a:spcPct val="90000"/>
            </a:lnSpc>
            <a:spcBef>
              <a:spcPct val="0"/>
            </a:spcBef>
            <a:spcAft>
              <a:spcPct val="35000"/>
            </a:spcAft>
            <a:buNone/>
          </a:pPr>
          <a:r>
            <a:rPr lang="el-GR" sz="1600" kern="1200"/>
            <a:t>Επιχειρηματικότητα &amp; δάνεια </a:t>
          </a:r>
        </a:p>
      </dsp:txBody>
      <dsp:txXfrm>
        <a:off x="2089465" y="4613790"/>
        <a:ext cx="1895900" cy="703378"/>
      </dsp:txXfrm>
    </dsp:sp>
    <dsp:sp modelId="{07983963-EA66-47C0-A4AE-7E3DCF9D9802}">
      <dsp:nvSpPr>
        <dsp:cNvPr id="0" name=""/>
        <dsp:cNvSpPr/>
      </dsp:nvSpPr>
      <dsp:spPr>
        <a:xfrm>
          <a:off x="4175034" y="3307429"/>
          <a:ext cx="1895900" cy="1306275"/>
        </a:xfrm>
        <a:prstGeom prst="roundRect">
          <a:avLst/>
        </a:prstGeom>
        <a:blipFill>
          <a:blip xmlns:r="http://schemas.openxmlformats.org/officeDocument/2006/relationships"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rcRect/>
          <a:stretch>
            <a:fillRect t="-23000" b="-23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976060F-410E-42FC-95D1-D4D4663F90F5}">
      <dsp:nvSpPr>
        <dsp:cNvPr id="0" name=""/>
        <dsp:cNvSpPr/>
      </dsp:nvSpPr>
      <dsp:spPr>
        <a:xfrm>
          <a:off x="4175034" y="4613790"/>
          <a:ext cx="1895900" cy="7033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0" numCol="1" spcCol="1270" anchor="t" anchorCtr="0">
          <a:noAutofit/>
        </a:bodyPr>
        <a:lstStyle/>
        <a:p>
          <a:pPr marL="0" lvl="0" indent="0" algn="ctr" defTabSz="711200">
            <a:lnSpc>
              <a:spcPct val="90000"/>
            </a:lnSpc>
            <a:spcBef>
              <a:spcPct val="0"/>
            </a:spcBef>
            <a:spcAft>
              <a:spcPct val="35000"/>
            </a:spcAft>
            <a:buNone/>
          </a:pPr>
          <a:r>
            <a:rPr lang="el-GR" sz="1600" kern="1200"/>
            <a:t>Ηλεκτρονικές αγορές και ασφάλεια </a:t>
          </a:r>
        </a:p>
      </dsp:txBody>
      <dsp:txXfrm>
        <a:off x="4175034" y="4613790"/>
        <a:ext cx="1895900" cy="703378"/>
      </dsp:txXfrm>
    </dsp:sp>
    <dsp:sp modelId="{0D614AD9-C21C-447D-A5D4-2BBC35548196}">
      <dsp:nvSpPr>
        <dsp:cNvPr id="0" name=""/>
        <dsp:cNvSpPr/>
      </dsp:nvSpPr>
      <dsp:spPr>
        <a:xfrm>
          <a:off x="6260604" y="3352512"/>
          <a:ext cx="1895900" cy="1125943"/>
        </a:xfrm>
        <a:prstGeom prst="roundRect">
          <a:avLst/>
        </a:prstGeom>
        <a:blipFill>
          <a:blip xmlns:r="http://schemas.openxmlformats.org/officeDocument/2006/relationships"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rcRect/>
          <a:stretch>
            <a:fillRect t="-23000" b="-23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F15AFD6-62F1-4C98-ABE5-8C9EEC61DAE0}">
      <dsp:nvSpPr>
        <dsp:cNvPr id="0" name=""/>
        <dsp:cNvSpPr/>
      </dsp:nvSpPr>
      <dsp:spPr>
        <a:xfrm>
          <a:off x="6260604" y="4568707"/>
          <a:ext cx="1895900" cy="7033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0" numCol="1" spcCol="1270" anchor="t" anchorCtr="0">
          <a:noAutofit/>
        </a:bodyPr>
        <a:lstStyle/>
        <a:p>
          <a:pPr marL="0" lvl="0" indent="0" algn="ctr" defTabSz="711200">
            <a:lnSpc>
              <a:spcPct val="90000"/>
            </a:lnSpc>
            <a:spcBef>
              <a:spcPct val="0"/>
            </a:spcBef>
            <a:spcAft>
              <a:spcPct val="35000"/>
            </a:spcAft>
            <a:buNone/>
          </a:pPr>
          <a:r>
            <a:rPr lang="el-GR" sz="1600" kern="1200"/>
            <a:t>Νόμισμα</a:t>
          </a:r>
          <a:r>
            <a:rPr lang="el-GR" sz="1400" kern="1200"/>
            <a:t> </a:t>
          </a:r>
        </a:p>
      </dsp:txBody>
      <dsp:txXfrm>
        <a:off x="6260604" y="4568707"/>
        <a:ext cx="1895900" cy="703378"/>
      </dsp:txXfrm>
    </dsp:sp>
    <dsp:sp modelId="{E5755BD1-6CA9-4139-8A35-516D3615CF2D}">
      <dsp:nvSpPr>
        <dsp:cNvPr id="0" name=""/>
        <dsp:cNvSpPr/>
      </dsp:nvSpPr>
      <dsp:spPr>
        <a:xfrm>
          <a:off x="8346174" y="3307429"/>
          <a:ext cx="1895900" cy="1306275"/>
        </a:xfrm>
        <a:prstGeom prst="roundRect">
          <a:avLst/>
        </a:prstGeom>
        <a:blipFill>
          <a:blip xmlns:r="http://schemas.openxmlformats.org/officeDocument/2006/relationships" r:embed="rId21">
            <a:extLst>
              <a:ext uri="{28A0092B-C50C-407E-A947-70E740481C1C}">
                <a14:useLocalDpi xmlns:a14="http://schemas.microsoft.com/office/drawing/2010/main" val="0"/>
              </a:ext>
              <a:ext uri="{96DAC541-7B7A-43D3-8B79-37D633B846F1}">
                <asvg:svgBlip xmlns:asvg="http://schemas.microsoft.com/office/drawing/2016/SVG/main" r:embed="rId22"/>
              </a:ext>
            </a:extLst>
          </a:blip>
          <a:srcRect/>
          <a:stretch>
            <a:fillRect t="-23000" b="-23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B6362FC-0DC4-4EDA-880F-2538606977AF}">
      <dsp:nvSpPr>
        <dsp:cNvPr id="0" name=""/>
        <dsp:cNvSpPr/>
      </dsp:nvSpPr>
      <dsp:spPr>
        <a:xfrm>
          <a:off x="8346174" y="4613790"/>
          <a:ext cx="1895900" cy="7033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0" numCol="1" spcCol="1270" anchor="t" anchorCtr="0">
          <a:noAutofit/>
        </a:bodyPr>
        <a:lstStyle/>
        <a:p>
          <a:pPr marL="0" lvl="0" indent="0" algn="ctr" defTabSz="711200">
            <a:lnSpc>
              <a:spcPct val="90000"/>
            </a:lnSpc>
            <a:spcBef>
              <a:spcPct val="0"/>
            </a:spcBef>
            <a:spcAft>
              <a:spcPct val="35000"/>
            </a:spcAft>
            <a:buNone/>
          </a:pPr>
          <a:r>
            <a:rPr lang="el-GR" sz="1600" kern="1200"/>
            <a:t>Φόροι</a:t>
          </a:r>
          <a:r>
            <a:rPr lang="el-GR" sz="1400" kern="1200"/>
            <a:t> </a:t>
          </a:r>
        </a:p>
      </dsp:txBody>
      <dsp:txXfrm>
        <a:off x="8346174" y="4613790"/>
        <a:ext cx="1895900" cy="703378"/>
      </dsp:txXfrm>
    </dsp:sp>
    <dsp:sp modelId="{351BF476-2492-4157-B4D4-497076638A30}">
      <dsp:nvSpPr>
        <dsp:cNvPr id="0" name=""/>
        <dsp:cNvSpPr/>
      </dsp:nvSpPr>
      <dsp:spPr>
        <a:xfrm>
          <a:off x="10431744" y="3307429"/>
          <a:ext cx="1895900" cy="1306275"/>
        </a:xfrm>
        <a:prstGeom prst="roundRect">
          <a:avLst/>
        </a:prstGeom>
        <a:blipFill>
          <a:blip xmlns:r="http://schemas.openxmlformats.org/officeDocument/2006/relationships" r:embed="rId23">
            <a:extLst>
              <a:ext uri="{28A0092B-C50C-407E-A947-70E740481C1C}">
                <a14:useLocalDpi xmlns:a14="http://schemas.microsoft.com/office/drawing/2010/main" val="0"/>
              </a:ext>
              <a:ext uri="{96DAC541-7B7A-43D3-8B79-37D633B846F1}">
                <asvg:svgBlip xmlns:asvg="http://schemas.microsoft.com/office/drawing/2016/SVG/main" r:embed="rId24"/>
              </a:ext>
            </a:extLst>
          </a:blip>
          <a:srcRect/>
          <a:stretch>
            <a:fillRect t="-23000" b="-23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A8AC449-A5F8-4F7C-AA7F-0DC0DF56E717}">
      <dsp:nvSpPr>
        <dsp:cNvPr id="0" name=""/>
        <dsp:cNvSpPr/>
      </dsp:nvSpPr>
      <dsp:spPr>
        <a:xfrm>
          <a:off x="10431744" y="4613790"/>
          <a:ext cx="1895900" cy="7033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0" numCol="1" spcCol="1270" anchor="t" anchorCtr="0">
          <a:noAutofit/>
        </a:bodyPr>
        <a:lstStyle/>
        <a:p>
          <a:pPr marL="0" lvl="0" indent="0" algn="ctr" defTabSz="711200">
            <a:lnSpc>
              <a:spcPct val="90000"/>
            </a:lnSpc>
            <a:spcBef>
              <a:spcPct val="0"/>
            </a:spcBef>
            <a:spcAft>
              <a:spcPct val="35000"/>
            </a:spcAft>
            <a:buNone/>
          </a:pPr>
          <a:r>
            <a:rPr lang="el-GR" sz="1600" kern="1200"/>
            <a:t>Κυκλική οικονομία και βιωσιμότητα </a:t>
          </a:r>
        </a:p>
      </dsp:txBody>
      <dsp:txXfrm>
        <a:off x="10431744" y="4613790"/>
        <a:ext cx="1895900" cy="70337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B70B33-CD69-4104-B48D-91B7A33DA7DA}">
      <dsp:nvSpPr>
        <dsp:cNvPr id="0" name=""/>
        <dsp:cNvSpPr/>
      </dsp:nvSpPr>
      <dsp:spPr>
        <a:xfrm>
          <a:off x="528000" y="375472"/>
          <a:ext cx="2354526" cy="1905529"/>
        </a:xfrm>
        <a:prstGeom prst="round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t="-23000" b="-23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0E2A824-8542-4414-9ED4-17F9FC8E805C}">
      <dsp:nvSpPr>
        <dsp:cNvPr id="0" name=""/>
        <dsp:cNvSpPr/>
      </dsp:nvSpPr>
      <dsp:spPr>
        <a:xfrm>
          <a:off x="7640367" y="1974962"/>
          <a:ext cx="3148646" cy="11681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91160" tIns="391160" rIns="391160" bIns="0" numCol="1" spcCol="1270" anchor="t" anchorCtr="0">
          <a:noAutofit/>
        </a:bodyPr>
        <a:lstStyle/>
        <a:p>
          <a:pPr marL="0" lvl="0" indent="0" algn="ctr" defTabSz="2444750">
            <a:lnSpc>
              <a:spcPct val="90000"/>
            </a:lnSpc>
            <a:spcBef>
              <a:spcPct val="0"/>
            </a:spcBef>
            <a:spcAft>
              <a:spcPct val="35000"/>
            </a:spcAft>
            <a:buNone/>
          </a:pPr>
          <a:endParaRPr lang="en-IE" sz="5500" kern="1200" dirty="0"/>
        </a:p>
      </dsp:txBody>
      <dsp:txXfrm>
        <a:off x="7640367" y="1974962"/>
        <a:ext cx="3148646" cy="1168147"/>
      </dsp:txXfrm>
    </dsp:sp>
    <dsp:sp modelId="{85D1CC7E-30BF-403C-92C6-59C67C076575}">
      <dsp:nvSpPr>
        <dsp:cNvPr id="0" name=""/>
        <dsp:cNvSpPr/>
      </dsp:nvSpPr>
      <dsp:spPr>
        <a:xfrm>
          <a:off x="6070993" y="366539"/>
          <a:ext cx="2209719" cy="1827755"/>
        </a:xfrm>
        <a:prstGeom prst="round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t="-23000" b="-23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7038A60-A289-4A8C-8E9B-D64CF01D437E}">
      <dsp:nvSpPr>
        <dsp:cNvPr id="0" name=""/>
        <dsp:cNvSpPr/>
      </dsp:nvSpPr>
      <dsp:spPr>
        <a:xfrm>
          <a:off x="4311750" y="2020666"/>
          <a:ext cx="3148646" cy="11681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91160" tIns="391160" rIns="391160" bIns="0" numCol="1" spcCol="1270" anchor="t" anchorCtr="0">
          <a:noAutofit/>
        </a:bodyPr>
        <a:lstStyle/>
        <a:p>
          <a:pPr marL="0" lvl="0" indent="0" algn="ctr" defTabSz="2444750">
            <a:lnSpc>
              <a:spcPct val="90000"/>
            </a:lnSpc>
            <a:spcBef>
              <a:spcPct val="0"/>
            </a:spcBef>
            <a:spcAft>
              <a:spcPct val="35000"/>
            </a:spcAft>
            <a:buNone/>
          </a:pPr>
          <a:endParaRPr lang="en-IE" sz="5500" kern="1200" dirty="0"/>
        </a:p>
      </dsp:txBody>
      <dsp:txXfrm>
        <a:off x="4311750" y="2020666"/>
        <a:ext cx="3148646" cy="1168147"/>
      </dsp:txXfrm>
    </dsp:sp>
    <dsp:sp modelId="{28BBED93-2011-4387-93FC-68D73CAC9B7C}">
      <dsp:nvSpPr>
        <dsp:cNvPr id="0" name=""/>
        <dsp:cNvSpPr/>
      </dsp:nvSpPr>
      <dsp:spPr>
        <a:xfrm>
          <a:off x="8504683" y="182378"/>
          <a:ext cx="2253171" cy="1856305"/>
        </a:xfrm>
        <a:prstGeom prst="round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t="-23000" b="-23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316AB3C-548F-4C76-8761-731A1D47A639}">
      <dsp:nvSpPr>
        <dsp:cNvPr id="0" name=""/>
        <dsp:cNvSpPr/>
      </dsp:nvSpPr>
      <dsp:spPr>
        <a:xfrm>
          <a:off x="7775394" y="2027803"/>
          <a:ext cx="3148646" cy="11681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91160" tIns="391160" rIns="391160" bIns="0" numCol="1" spcCol="1270" anchor="t" anchorCtr="0">
          <a:noAutofit/>
        </a:bodyPr>
        <a:lstStyle/>
        <a:p>
          <a:pPr marL="0" lvl="0" indent="0" algn="ctr" defTabSz="2444750">
            <a:lnSpc>
              <a:spcPct val="90000"/>
            </a:lnSpc>
            <a:spcBef>
              <a:spcPct val="0"/>
            </a:spcBef>
            <a:spcAft>
              <a:spcPct val="35000"/>
            </a:spcAft>
            <a:buNone/>
          </a:pPr>
          <a:endParaRPr lang="en-IE" sz="5500" kern="1200" dirty="0"/>
        </a:p>
      </dsp:txBody>
      <dsp:txXfrm>
        <a:off x="7775394" y="2027803"/>
        <a:ext cx="3148646" cy="1168147"/>
      </dsp:txXfrm>
    </dsp:sp>
  </dsp:spTree>
</dsp:drawing>
</file>

<file path=ppt/diagrams/layout1.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pList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List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pList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9516AB9-92E1-44AF-8FCB-F4272161EA9C}" type="datetimeFigureOut">
              <a:rPr lang="el-GR" smtClean="0"/>
              <a:t>2/9/2022</a:t>
            </a:fld>
            <a:endParaRPr lang="el-G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124A4BF-87CB-4287-95AF-AD449D8A410F}" type="slidenum">
              <a:rPr lang="el-GR" smtClean="0"/>
              <a:t>‹#›</a:t>
            </a:fld>
            <a:endParaRPr lang="el-GR"/>
          </a:p>
        </p:txBody>
      </p:sp>
    </p:spTree>
    <p:extLst>
      <p:ext uri="{BB962C8B-B14F-4D97-AF65-F5344CB8AC3E}">
        <p14:creationId xmlns:p14="http://schemas.microsoft.com/office/powerpoint/2010/main" val="203511658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6B2EFE5-E9F2-43A5-8AF8-83A578357172}" type="datetimeFigureOut">
              <a:rPr lang="el-GR" smtClean="0"/>
              <a:t>2/9/2022</a:t>
            </a:fld>
            <a:endParaRPr lang="el-GR"/>
          </a:p>
        </p:txBody>
      </p:sp>
      <p:sp>
        <p:nvSpPr>
          <p:cNvPr id="4" name="Slide Image Placeholder 3"/>
          <p:cNvSpPr>
            <a:spLocks noGrp="1" noRot="1" noChangeAspect="1"/>
          </p:cNvSpPr>
          <p:nvPr>
            <p:ph type="sldImg" idx="2"/>
          </p:nvPr>
        </p:nvSpPr>
        <p:spPr>
          <a:xfrm>
            <a:off x="687388" y="1143000"/>
            <a:ext cx="5483225" cy="3086100"/>
          </a:xfrm>
          <a:prstGeom prst="rect">
            <a:avLst/>
          </a:prstGeom>
          <a:noFill/>
          <a:ln w="12700">
            <a:solidFill>
              <a:prstClr val="black"/>
            </a:solidFill>
          </a:ln>
        </p:spPr>
        <p:txBody>
          <a:bodyPr vert="horz" lIns="91440" tIns="45720" rIns="91440" bIns="45720" rtlCol="0" anchor="ctr"/>
          <a:lstStyle/>
          <a:p>
            <a:endParaRPr lang="el-G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6CF91B0-25AB-4DFA-B184-293DD156034C}" type="slidenum">
              <a:rPr lang="el-GR" smtClean="0"/>
              <a:t>‹#›</a:t>
            </a:fld>
            <a:endParaRPr lang="el-GR"/>
          </a:p>
        </p:txBody>
      </p:sp>
    </p:spTree>
    <p:extLst>
      <p:ext uri="{BB962C8B-B14F-4D97-AF65-F5344CB8AC3E}">
        <p14:creationId xmlns:p14="http://schemas.microsoft.com/office/powerpoint/2010/main" val="3693281974"/>
      </p:ext>
    </p:extLst>
  </p:cSld>
  <p:clrMap bg1="lt1" tx1="dk1" bg2="lt2" tx2="dk2" accent1="accent1" accent2="accent2" accent3="accent3" accent4="accent4" accent5="accent5" accent6="accent6" hlink="hlink" folHlink="folHlink"/>
  <p:hf hdr="0" ftr="0" dt="0"/>
  <p:notesStyle>
    <a:lvl1pPr marL="0" algn="l" defTabSz="1000328" rtl="0" eaLnBrk="1" latinLnBrk="0" hangingPunct="1">
      <a:defRPr sz="1313" kern="1200">
        <a:solidFill>
          <a:schemeClr val="tx1"/>
        </a:solidFill>
        <a:latin typeface="+mn-lt"/>
        <a:ea typeface="+mn-ea"/>
        <a:cs typeface="+mn-cs"/>
      </a:defRPr>
    </a:lvl1pPr>
    <a:lvl2pPr marL="500165" algn="l" defTabSz="1000328" rtl="0" eaLnBrk="1" latinLnBrk="0" hangingPunct="1">
      <a:defRPr sz="1313" kern="1200">
        <a:solidFill>
          <a:schemeClr val="tx1"/>
        </a:solidFill>
        <a:latin typeface="+mn-lt"/>
        <a:ea typeface="+mn-ea"/>
        <a:cs typeface="+mn-cs"/>
      </a:defRPr>
    </a:lvl2pPr>
    <a:lvl3pPr marL="1000328" algn="l" defTabSz="1000328" rtl="0" eaLnBrk="1" latinLnBrk="0" hangingPunct="1">
      <a:defRPr sz="1313" kern="1200">
        <a:solidFill>
          <a:schemeClr val="tx1"/>
        </a:solidFill>
        <a:latin typeface="+mn-lt"/>
        <a:ea typeface="+mn-ea"/>
        <a:cs typeface="+mn-cs"/>
      </a:defRPr>
    </a:lvl3pPr>
    <a:lvl4pPr marL="1500493" algn="l" defTabSz="1000328" rtl="0" eaLnBrk="1" latinLnBrk="0" hangingPunct="1">
      <a:defRPr sz="1313" kern="1200">
        <a:solidFill>
          <a:schemeClr val="tx1"/>
        </a:solidFill>
        <a:latin typeface="+mn-lt"/>
        <a:ea typeface="+mn-ea"/>
        <a:cs typeface="+mn-cs"/>
      </a:defRPr>
    </a:lvl4pPr>
    <a:lvl5pPr marL="2000657" algn="l" defTabSz="1000328" rtl="0" eaLnBrk="1" latinLnBrk="0" hangingPunct="1">
      <a:defRPr sz="1313" kern="1200">
        <a:solidFill>
          <a:schemeClr val="tx1"/>
        </a:solidFill>
        <a:latin typeface="+mn-lt"/>
        <a:ea typeface="+mn-ea"/>
        <a:cs typeface="+mn-cs"/>
      </a:defRPr>
    </a:lvl5pPr>
    <a:lvl6pPr marL="2500822" algn="l" defTabSz="1000328" rtl="0" eaLnBrk="1" latinLnBrk="0" hangingPunct="1">
      <a:defRPr sz="1313" kern="1200">
        <a:solidFill>
          <a:schemeClr val="tx1"/>
        </a:solidFill>
        <a:latin typeface="+mn-lt"/>
        <a:ea typeface="+mn-ea"/>
        <a:cs typeface="+mn-cs"/>
      </a:defRPr>
    </a:lvl6pPr>
    <a:lvl7pPr marL="3000985" algn="l" defTabSz="1000328" rtl="0" eaLnBrk="1" latinLnBrk="0" hangingPunct="1">
      <a:defRPr sz="1313" kern="1200">
        <a:solidFill>
          <a:schemeClr val="tx1"/>
        </a:solidFill>
        <a:latin typeface="+mn-lt"/>
        <a:ea typeface="+mn-ea"/>
        <a:cs typeface="+mn-cs"/>
      </a:defRPr>
    </a:lvl7pPr>
    <a:lvl8pPr marL="3501150" algn="l" defTabSz="1000328" rtl="0" eaLnBrk="1" latinLnBrk="0" hangingPunct="1">
      <a:defRPr sz="1313" kern="1200">
        <a:solidFill>
          <a:schemeClr val="tx1"/>
        </a:solidFill>
        <a:latin typeface="+mn-lt"/>
        <a:ea typeface="+mn-ea"/>
        <a:cs typeface="+mn-cs"/>
      </a:defRPr>
    </a:lvl8pPr>
    <a:lvl9pPr marL="4001315" algn="l" defTabSz="1000328" rtl="0" eaLnBrk="1" latinLnBrk="0" hangingPunct="1">
      <a:defRPr sz="1313"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7388" y="1143000"/>
            <a:ext cx="5483225" cy="3086100"/>
          </a:xfrm>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C6CF91B0-25AB-4DFA-B184-293DD156034C}" type="slidenum">
              <a:rPr lang="el-GR" smtClean="0"/>
              <a:t>1</a:t>
            </a:fld>
            <a:endParaRPr lang="el-GR"/>
          </a:p>
        </p:txBody>
      </p:sp>
    </p:spTree>
    <p:extLst>
      <p:ext uri="{BB962C8B-B14F-4D97-AF65-F5344CB8AC3E}">
        <p14:creationId xmlns:p14="http://schemas.microsoft.com/office/powerpoint/2010/main" val="27820509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000328" rtl="0" eaLnBrk="1" fontAlgn="auto" latinLnBrk="0" hangingPunct="1">
              <a:lnSpc>
                <a:spcPct val="100000"/>
              </a:lnSpc>
              <a:spcBef>
                <a:spcPts val="0"/>
              </a:spcBef>
              <a:spcAft>
                <a:spcPts val="0"/>
              </a:spcAft>
              <a:buClrTx/>
              <a:buSzTx/>
              <a:buFontTx/>
              <a:buNone/>
              <a:tabLst/>
              <a:defRPr/>
            </a:pPr>
            <a:r>
              <a:rPr lang="en-IE" i="1" dirty="0"/>
              <a:t> </a:t>
            </a:r>
            <a:endParaRPr lang="en-US" i="1" dirty="0"/>
          </a:p>
          <a:p>
            <a:pPr marL="0" marR="0" lvl="0" indent="0" algn="l" defTabSz="1000328" rtl="0" eaLnBrk="1" fontAlgn="auto" latinLnBrk="0" hangingPunct="1">
              <a:lnSpc>
                <a:spcPct val="100000"/>
              </a:lnSpc>
              <a:spcBef>
                <a:spcPts val="0"/>
              </a:spcBef>
              <a:spcAft>
                <a:spcPts val="0"/>
              </a:spcAft>
              <a:buClrTx/>
              <a:buSzTx/>
              <a:buFontTx/>
              <a:buNone/>
              <a:tabLst/>
              <a:defRPr/>
            </a:pPr>
            <a:r>
              <a:rPr lang="en-US" i="1" dirty="0"/>
              <a:t> </a:t>
            </a:r>
            <a:endParaRPr lang="en-IE" dirty="0"/>
          </a:p>
        </p:txBody>
      </p:sp>
      <p:sp>
        <p:nvSpPr>
          <p:cNvPr id="4" name="Slide Number Placeholder 3"/>
          <p:cNvSpPr>
            <a:spLocks noGrp="1"/>
          </p:cNvSpPr>
          <p:nvPr>
            <p:ph type="sldNum" sz="quarter" idx="5"/>
          </p:nvPr>
        </p:nvSpPr>
        <p:spPr/>
        <p:txBody>
          <a:bodyPr/>
          <a:lstStyle/>
          <a:p>
            <a:fld id="{C6CF91B0-25AB-4DFA-B184-293DD156034C}" type="slidenum">
              <a:rPr lang="el-GR" smtClean="0"/>
              <a:t>10</a:t>
            </a:fld>
            <a:endParaRPr lang="el-GR"/>
          </a:p>
        </p:txBody>
      </p:sp>
    </p:spTree>
    <p:extLst>
      <p:ext uri="{BB962C8B-B14F-4D97-AF65-F5344CB8AC3E}">
        <p14:creationId xmlns:p14="http://schemas.microsoft.com/office/powerpoint/2010/main" val="39616596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000328" rtl="0" eaLnBrk="1" fontAlgn="auto" latinLnBrk="0" hangingPunct="1">
              <a:lnSpc>
                <a:spcPct val="100000"/>
              </a:lnSpc>
              <a:spcBef>
                <a:spcPts val="0"/>
              </a:spcBef>
              <a:spcAft>
                <a:spcPts val="0"/>
              </a:spcAft>
              <a:buClrTx/>
              <a:buSzTx/>
              <a:buFontTx/>
              <a:buNone/>
              <a:tabLst/>
              <a:defRPr/>
            </a:pPr>
            <a:r>
              <a:rPr lang="en-IE" i="1" dirty="0"/>
              <a:t> </a:t>
            </a:r>
            <a:endParaRPr lang="en-US" i="1" dirty="0"/>
          </a:p>
          <a:p>
            <a:pPr marL="0" marR="0" lvl="0" indent="0" algn="l" defTabSz="1000328" rtl="0" eaLnBrk="1" fontAlgn="auto" latinLnBrk="0" hangingPunct="1">
              <a:lnSpc>
                <a:spcPct val="100000"/>
              </a:lnSpc>
              <a:spcBef>
                <a:spcPts val="0"/>
              </a:spcBef>
              <a:spcAft>
                <a:spcPts val="0"/>
              </a:spcAft>
              <a:buClrTx/>
              <a:buSzTx/>
              <a:buFontTx/>
              <a:buNone/>
              <a:tabLst/>
              <a:defRPr/>
            </a:pPr>
            <a:r>
              <a:rPr lang="en-US" i="1" dirty="0"/>
              <a:t> </a:t>
            </a:r>
            <a:endParaRPr lang="en-IE" dirty="0"/>
          </a:p>
        </p:txBody>
      </p:sp>
      <p:sp>
        <p:nvSpPr>
          <p:cNvPr id="4" name="Slide Number Placeholder 3"/>
          <p:cNvSpPr>
            <a:spLocks noGrp="1"/>
          </p:cNvSpPr>
          <p:nvPr>
            <p:ph type="sldNum" sz="quarter" idx="5"/>
          </p:nvPr>
        </p:nvSpPr>
        <p:spPr/>
        <p:txBody>
          <a:bodyPr/>
          <a:lstStyle/>
          <a:p>
            <a:fld id="{C6CF91B0-25AB-4DFA-B184-293DD156034C}" type="slidenum">
              <a:rPr lang="el-GR" smtClean="0"/>
              <a:t>11</a:t>
            </a:fld>
            <a:endParaRPr lang="el-GR"/>
          </a:p>
        </p:txBody>
      </p:sp>
    </p:spTree>
    <p:extLst>
      <p:ext uri="{BB962C8B-B14F-4D97-AF65-F5344CB8AC3E}">
        <p14:creationId xmlns:p14="http://schemas.microsoft.com/office/powerpoint/2010/main" val="34764001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000328" rtl="0" eaLnBrk="1" fontAlgn="auto" latinLnBrk="0" hangingPunct="1">
              <a:lnSpc>
                <a:spcPct val="100000"/>
              </a:lnSpc>
              <a:spcBef>
                <a:spcPts val="0"/>
              </a:spcBef>
              <a:spcAft>
                <a:spcPts val="0"/>
              </a:spcAft>
              <a:buClrTx/>
              <a:buSzTx/>
              <a:buFontTx/>
              <a:buNone/>
              <a:tabLst/>
              <a:defRPr/>
            </a:pPr>
            <a:r>
              <a:rPr lang="en-IE" i="1" dirty="0"/>
              <a:t> </a:t>
            </a:r>
            <a:endParaRPr lang="en-US" i="1" dirty="0"/>
          </a:p>
          <a:p>
            <a:pPr marL="0" marR="0" lvl="0" indent="0" algn="l" defTabSz="1000328" rtl="0" eaLnBrk="1" fontAlgn="auto" latinLnBrk="0" hangingPunct="1">
              <a:lnSpc>
                <a:spcPct val="100000"/>
              </a:lnSpc>
              <a:spcBef>
                <a:spcPts val="0"/>
              </a:spcBef>
              <a:spcAft>
                <a:spcPts val="0"/>
              </a:spcAft>
              <a:buClrTx/>
              <a:buSzTx/>
              <a:buFontTx/>
              <a:buNone/>
              <a:tabLst/>
              <a:defRPr/>
            </a:pPr>
            <a:r>
              <a:rPr lang="en-US" i="1" dirty="0"/>
              <a:t> </a:t>
            </a:r>
            <a:endParaRPr lang="en-IE" dirty="0"/>
          </a:p>
        </p:txBody>
      </p:sp>
      <p:sp>
        <p:nvSpPr>
          <p:cNvPr id="4" name="Slide Number Placeholder 3"/>
          <p:cNvSpPr>
            <a:spLocks noGrp="1"/>
          </p:cNvSpPr>
          <p:nvPr>
            <p:ph type="sldNum" sz="quarter" idx="5"/>
          </p:nvPr>
        </p:nvSpPr>
        <p:spPr/>
        <p:txBody>
          <a:bodyPr/>
          <a:lstStyle/>
          <a:p>
            <a:fld id="{C6CF91B0-25AB-4DFA-B184-293DD156034C}" type="slidenum">
              <a:rPr lang="el-GR" smtClean="0"/>
              <a:t>13</a:t>
            </a:fld>
            <a:endParaRPr lang="el-GR"/>
          </a:p>
        </p:txBody>
      </p:sp>
    </p:spTree>
    <p:extLst>
      <p:ext uri="{BB962C8B-B14F-4D97-AF65-F5344CB8AC3E}">
        <p14:creationId xmlns:p14="http://schemas.microsoft.com/office/powerpoint/2010/main" val="21157501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000328" rtl="0" eaLnBrk="1" fontAlgn="auto" latinLnBrk="0" hangingPunct="1">
              <a:lnSpc>
                <a:spcPct val="100000"/>
              </a:lnSpc>
              <a:spcBef>
                <a:spcPts val="0"/>
              </a:spcBef>
              <a:spcAft>
                <a:spcPts val="0"/>
              </a:spcAft>
              <a:buClrTx/>
              <a:buSzTx/>
              <a:buFontTx/>
              <a:buNone/>
              <a:tabLst/>
              <a:defRPr/>
            </a:pPr>
            <a:r>
              <a:rPr lang="en-IE" i="1" dirty="0"/>
              <a:t> </a:t>
            </a:r>
            <a:endParaRPr lang="en-US" i="1" dirty="0"/>
          </a:p>
          <a:p>
            <a:pPr marL="0" marR="0" lvl="0" indent="0" algn="l" defTabSz="1000328" rtl="0" eaLnBrk="1" fontAlgn="auto" latinLnBrk="0" hangingPunct="1">
              <a:lnSpc>
                <a:spcPct val="100000"/>
              </a:lnSpc>
              <a:spcBef>
                <a:spcPts val="0"/>
              </a:spcBef>
              <a:spcAft>
                <a:spcPts val="0"/>
              </a:spcAft>
              <a:buClrTx/>
              <a:buSzTx/>
              <a:buFontTx/>
              <a:buNone/>
              <a:tabLst/>
              <a:defRPr/>
            </a:pPr>
            <a:r>
              <a:rPr lang="en-US" i="1" dirty="0"/>
              <a:t> </a:t>
            </a:r>
            <a:endParaRPr lang="en-IE" dirty="0"/>
          </a:p>
        </p:txBody>
      </p:sp>
      <p:sp>
        <p:nvSpPr>
          <p:cNvPr id="4" name="Slide Number Placeholder 3"/>
          <p:cNvSpPr>
            <a:spLocks noGrp="1"/>
          </p:cNvSpPr>
          <p:nvPr>
            <p:ph type="sldNum" sz="quarter" idx="5"/>
          </p:nvPr>
        </p:nvSpPr>
        <p:spPr/>
        <p:txBody>
          <a:bodyPr/>
          <a:lstStyle/>
          <a:p>
            <a:fld id="{C6CF91B0-25AB-4DFA-B184-293DD156034C}" type="slidenum">
              <a:rPr lang="el-GR" smtClean="0"/>
              <a:t>14</a:t>
            </a:fld>
            <a:endParaRPr lang="el-GR"/>
          </a:p>
        </p:txBody>
      </p:sp>
    </p:spTree>
    <p:extLst>
      <p:ext uri="{BB962C8B-B14F-4D97-AF65-F5344CB8AC3E}">
        <p14:creationId xmlns:p14="http://schemas.microsoft.com/office/powerpoint/2010/main" val="23859223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000328" rtl="0" eaLnBrk="1" fontAlgn="auto" latinLnBrk="0" hangingPunct="1">
              <a:lnSpc>
                <a:spcPct val="100000"/>
              </a:lnSpc>
              <a:spcBef>
                <a:spcPts val="0"/>
              </a:spcBef>
              <a:spcAft>
                <a:spcPts val="0"/>
              </a:spcAft>
              <a:buClrTx/>
              <a:buSzTx/>
              <a:buFontTx/>
              <a:buNone/>
              <a:tabLst/>
              <a:defRPr/>
            </a:pPr>
            <a:r>
              <a:rPr lang="en-IE" i="1" dirty="0"/>
              <a:t> </a:t>
            </a:r>
            <a:endParaRPr lang="en-US" i="1" dirty="0"/>
          </a:p>
          <a:p>
            <a:pPr marL="0" marR="0" lvl="0" indent="0" algn="l" defTabSz="1000328" rtl="0" eaLnBrk="1" fontAlgn="auto" latinLnBrk="0" hangingPunct="1">
              <a:lnSpc>
                <a:spcPct val="100000"/>
              </a:lnSpc>
              <a:spcBef>
                <a:spcPts val="0"/>
              </a:spcBef>
              <a:spcAft>
                <a:spcPts val="0"/>
              </a:spcAft>
              <a:buClrTx/>
              <a:buSzTx/>
              <a:buFontTx/>
              <a:buNone/>
              <a:tabLst/>
              <a:defRPr/>
            </a:pPr>
            <a:r>
              <a:rPr lang="en-US" i="1" dirty="0"/>
              <a:t> </a:t>
            </a:r>
            <a:endParaRPr lang="en-IE" dirty="0"/>
          </a:p>
        </p:txBody>
      </p:sp>
      <p:sp>
        <p:nvSpPr>
          <p:cNvPr id="4" name="Slide Number Placeholder 3"/>
          <p:cNvSpPr>
            <a:spLocks noGrp="1"/>
          </p:cNvSpPr>
          <p:nvPr>
            <p:ph type="sldNum" sz="quarter" idx="5"/>
          </p:nvPr>
        </p:nvSpPr>
        <p:spPr/>
        <p:txBody>
          <a:bodyPr/>
          <a:lstStyle/>
          <a:p>
            <a:fld id="{C6CF91B0-25AB-4DFA-B184-293DD156034C}" type="slidenum">
              <a:rPr lang="el-GR" smtClean="0"/>
              <a:t>15</a:t>
            </a:fld>
            <a:endParaRPr lang="el-GR"/>
          </a:p>
        </p:txBody>
      </p:sp>
    </p:spTree>
    <p:extLst>
      <p:ext uri="{BB962C8B-B14F-4D97-AF65-F5344CB8AC3E}">
        <p14:creationId xmlns:p14="http://schemas.microsoft.com/office/powerpoint/2010/main" val="17799957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000328" rtl="0" eaLnBrk="1" fontAlgn="auto" latinLnBrk="0" hangingPunct="1">
              <a:lnSpc>
                <a:spcPct val="100000"/>
              </a:lnSpc>
              <a:spcBef>
                <a:spcPts val="0"/>
              </a:spcBef>
              <a:spcAft>
                <a:spcPts val="0"/>
              </a:spcAft>
              <a:buClrTx/>
              <a:buSzTx/>
              <a:buFontTx/>
              <a:buNone/>
              <a:tabLst/>
              <a:defRPr/>
            </a:pPr>
            <a:r>
              <a:rPr lang="en-IE" i="1" dirty="0"/>
              <a:t> </a:t>
            </a:r>
            <a:endParaRPr lang="en-US" i="1" dirty="0"/>
          </a:p>
          <a:p>
            <a:pPr marL="0" marR="0" lvl="0" indent="0" algn="l" defTabSz="1000328" rtl="0" eaLnBrk="1" fontAlgn="auto" latinLnBrk="0" hangingPunct="1">
              <a:lnSpc>
                <a:spcPct val="100000"/>
              </a:lnSpc>
              <a:spcBef>
                <a:spcPts val="0"/>
              </a:spcBef>
              <a:spcAft>
                <a:spcPts val="0"/>
              </a:spcAft>
              <a:buClrTx/>
              <a:buSzTx/>
              <a:buFontTx/>
              <a:buNone/>
              <a:tabLst/>
              <a:defRPr/>
            </a:pPr>
            <a:r>
              <a:rPr lang="en-US" i="1" dirty="0"/>
              <a:t> </a:t>
            </a:r>
            <a:endParaRPr lang="en-IE" dirty="0"/>
          </a:p>
        </p:txBody>
      </p:sp>
      <p:sp>
        <p:nvSpPr>
          <p:cNvPr id="4" name="Slide Number Placeholder 3"/>
          <p:cNvSpPr>
            <a:spLocks noGrp="1"/>
          </p:cNvSpPr>
          <p:nvPr>
            <p:ph type="sldNum" sz="quarter" idx="5"/>
          </p:nvPr>
        </p:nvSpPr>
        <p:spPr/>
        <p:txBody>
          <a:bodyPr/>
          <a:lstStyle/>
          <a:p>
            <a:fld id="{C6CF91B0-25AB-4DFA-B184-293DD156034C}" type="slidenum">
              <a:rPr lang="el-GR" smtClean="0"/>
              <a:t>17</a:t>
            </a:fld>
            <a:endParaRPr lang="el-GR"/>
          </a:p>
        </p:txBody>
      </p:sp>
    </p:spTree>
    <p:extLst>
      <p:ext uri="{BB962C8B-B14F-4D97-AF65-F5344CB8AC3E}">
        <p14:creationId xmlns:p14="http://schemas.microsoft.com/office/powerpoint/2010/main" val="13725533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C6CF91B0-25AB-4DFA-B184-293DD156034C}" type="slidenum">
              <a:rPr lang="el-GR" smtClean="0"/>
              <a:t>18</a:t>
            </a:fld>
            <a:endParaRPr lang="el-GR"/>
          </a:p>
        </p:txBody>
      </p:sp>
    </p:spTree>
    <p:extLst>
      <p:ext uri="{BB962C8B-B14F-4D97-AF65-F5344CB8AC3E}">
        <p14:creationId xmlns:p14="http://schemas.microsoft.com/office/powerpoint/2010/main" val="3539743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000328" rtl="0" eaLnBrk="1" fontAlgn="auto" latinLnBrk="0" hangingPunct="1">
              <a:lnSpc>
                <a:spcPct val="100000"/>
              </a:lnSpc>
              <a:spcBef>
                <a:spcPts val="0"/>
              </a:spcBef>
              <a:spcAft>
                <a:spcPts val="0"/>
              </a:spcAft>
              <a:buClrTx/>
              <a:buSzTx/>
              <a:buFontTx/>
              <a:buNone/>
              <a:tabLst/>
              <a:defRPr/>
            </a:pPr>
            <a:r>
              <a:rPr lang="en-IE" i="1" dirty="0"/>
              <a:t> </a:t>
            </a:r>
            <a:endParaRPr lang="en-US" i="1" dirty="0"/>
          </a:p>
          <a:p>
            <a:pPr marL="0" marR="0" lvl="0" indent="0" algn="l" defTabSz="1000328" rtl="0" eaLnBrk="1" fontAlgn="auto" latinLnBrk="0" hangingPunct="1">
              <a:lnSpc>
                <a:spcPct val="100000"/>
              </a:lnSpc>
              <a:spcBef>
                <a:spcPts val="0"/>
              </a:spcBef>
              <a:spcAft>
                <a:spcPts val="0"/>
              </a:spcAft>
              <a:buClrTx/>
              <a:buSzTx/>
              <a:buFontTx/>
              <a:buNone/>
              <a:tabLst/>
              <a:defRPr/>
            </a:pPr>
            <a:r>
              <a:rPr lang="en-US" i="1" dirty="0"/>
              <a:t> </a:t>
            </a:r>
            <a:endParaRPr lang="en-IE" dirty="0"/>
          </a:p>
        </p:txBody>
      </p:sp>
      <p:sp>
        <p:nvSpPr>
          <p:cNvPr id="4" name="Slide Number Placeholder 3"/>
          <p:cNvSpPr>
            <a:spLocks noGrp="1"/>
          </p:cNvSpPr>
          <p:nvPr>
            <p:ph type="sldNum" sz="quarter" idx="5"/>
          </p:nvPr>
        </p:nvSpPr>
        <p:spPr/>
        <p:txBody>
          <a:bodyPr/>
          <a:lstStyle/>
          <a:p>
            <a:fld id="{C6CF91B0-25AB-4DFA-B184-293DD156034C}" type="slidenum">
              <a:rPr lang="el-GR" smtClean="0"/>
              <a:t>19</a:t>
            </a:fld>
            <a:endParaRPr lang="el-GR"/>
          </a:p>
        </p:txBody>
      </p:sp>
    </p:spTree>
    <p:extLst>
      <p:ext uri="{BB962C8B-B14F-4D97-AF65-F5344CB8AC3E}">
        <p14:creationId xmlns:p14="http://schemas.microsoft.com/office/powerpoint/2010/main" val="33050321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C6CF91B0-25AB-4DFA-B184-293DD156034C}" type="slidenum">
              <a:rPr lang="el-GR" smtClean="0"/>
              <a:t>20</a:t>
            </a:fld>
            <a:endParaRPr lang="el-GR"/>
          </a:p>
        </p:txBody>
      </p:sp>
    </p:spTree>
    <p:extLst>
      <p:ext uri="{BB962C8B-B14F-4D97-AF65-F5344CB8AC3E}">
        <p14:creationId xmlns:p14="http://schemas.microsoft.com/office/powerpoint/2010/main" val="37349887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C6CF91B0-25AB-4DFA-B184-293DD156034C}" type="slidenum">
              <a:rPr lang="el-GR" smtClean="0"/>
              <a:t>21</a:t>
            </a:fld>
            <a:endParaRPr lang="el-GR"/>
          </a:p>
        </p:txBody>
      </p:sp>
    </p:spTree>
    <p:extLst>
      <p:ext uri="{BB962C8B-B14F-4D97-AF65-F5344CB8AC3E}">
        <p14:creationId xmlns:p14="http://schemas.microsoft.com/office/powerpoint/2010/main" val="41469155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7388" y="1143000"/>
            <a:ext cx="5483225" cy="3086100"/>
          </a:xfrm>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C6CF91B0-25AB-4DFA-B184-293DD156034C}" type="slidenum">
              <a:rPr lang="el-GR" smtClean="0"/>
              <a:t>2</a:t>
            </a:fld>
            <a:endParaRPr lang="el-GR"/>
          </a:p>
        </p:txBody>
      </p:sp>
    </p:spTree>
    <p:extLst>
      <p:ext uri="{BB962C8B-B14F-4D97-AF65-F5344CB8AC3E}">
        <p14:creationId xmlns:p14="http://schemas.microsoft.com/office/powerpoint/2010/main" val="226885447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C6CF91B0-25AB-4DFA-B184-293DD156034C}" type="slidenum">
              <a:rPr lang="el-GR" smtClean="0"/>
              <a:t>22</a:t>
            </a:fld>
            <a:endParaRPr lang="el-GR"/>
          </a:p>
        </p:txBody>
      </p:sp>
    </p:spTree>
    <p:extLst>
      <p:ext uri="{BB962C8B-B14F-4D97-AF65-F5344CB8AC3E}">
        <p14:creationId xmlns:p14="http://schemas.microsoft.com/office/powerpoint/2010/main" val="210680040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C6CF91B0-25AB-4DFA-B184-293DD156034C}" type="slidenum">
              <a:rPr lang="el-GR" smtClean="0"/>
              <a:t>23</a:t>
            </a:fld>
            <a:endParaRPr lang="el-GR"/>
          </a:p>
        </p:txBody>
      </p:sp>
    </p:spTree>
    <p:extLst>
      <p:ext uri="{BB962C8B-B14F-4D97-AF65-F5344CB8AC3E}">
        <p14:creationId xmlns:p14="http://schemas.microsoft.com/office/powerpoint/2010/main" val="149202437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C6CF91B0-25AB-4DFA-B184-293DD156034C}" type="slidenum">
              <a:rPr lang="el-GR" smtClean="0"/>
              <a:t>24</a:t>
            </a:fld>
            <a:endParaRPr lang="el-GR"/>
          </a:p>
        </p:txBody>
      </p:sp>
    </p:spTree>
    <p:extLst>
      <p:ext uri="{BB962C8B-B14F-4D97-AF65-F5344CB8AC3E}">
        <p14:creationId xmlns:p14="http://schemas.microsoft.com/office/powerpoint/2010/main" val="82219268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000328" rtl="0" eaLnBrk="1" fontAlgn="auto" latinLnBrk="0" hangingPunct="1">
              <a:lnSpc>
                <a:spcPct val="100000"/>
              </a:lnSpc>
              <a:spcBef>
                <a:spcPts val="0"/>
              </a:spcBef>
              <a:spcAft>
                <a:spcPts val="0"/>
              </a:spcAft>
              <a:buClrTx/>
              <a:buSzTx/>
              <a:buFontTx/>
              <a:buNone/>
              <a:tabLst/>
              <a:defRPr/>
            </a:pPr>
            <a:r>
              <a:rPr lang="en-IE" i="1" dirty="0"/>
              <a:t> </a:t>
            </a:r>
            <a:endParaRPr lang="en-US" i="1" dirty="0"/>
          </a:p>
          <a:p>
            <a:pPr marL="0" marR="0" lvl="0" indent="0" algn="l" defTabSz="1000328" rtl="0" eaLnBrk="1" fontAlgn="auto" latinLnBrk="0" hangingPunct="1">
              <a:lnSpc>
                <a:spcPct val="100000"/>
              </a:lnSpc>
              <a:spcBef>
                <a:spcPts val="0"/>
              </a:spcBef>
              <a:spcAft>
                <a:spcPts val="0"/>
              </a:spcAft>
              <a:buClrTx/>
              <a:buSzTx/>
              <a:buFontTx/>
              <a:buNone/>
              <a:tabLst/>
              <a:defRPr/>
            </a:pPr>
            <a:r>
              <a:rPr lang="en-US" i="1" dirty="0"/>
              <a:t> </a:t>
            </a:r>
            <a:endParaRPr lang="en-IE" dirty="0"/>
          </a:p>
        </p:txBody>
      </p:sp>
      <p:sp>
        <p:nvSpPr>
          <p:cNvPr id="4" name="Slide Number Placeholder 3"/>
          <p:cNvSpPr>
            <a:spLocks noGrp="1"/>
          </p:cNvSpPr>
          <p:nvPr>
            <p:ph type="sldNum" sz="quarter" idx="5"/>
          </p:nvPr>
        </p:nvSpPr>
        <p:spPr/>
        <p:txBody>
          <a:bodyPr/>
          <a:lstStyle/>
          <a:p>
            <a:fld id="{C6CF91B0-25AB-4DFA-B184-293DD156034C}" type="slidenum">
              <a:rPr lang="el-GR" smtClean="0"/>
              <a:t>25</a:t>
            </a:fld>
            <a:endParaRPr lang="el-GR"/>
          </a:p>
        </p:txBody>
      </p:sp>
    </p:spTree>
    <p:extLst>
      <p:ext uri="{BB962C8B-B14F-4D97-AF65-F5344CB8AC3E}">
        <p14:creationId xmlns:p14="http://schemas.microsoft.com/office/powerpoint/2010/main" val="353831528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7388" y="1143000"/>
            <a:ext cx="5483225" cy="3086100"/>
          </a:xfrm>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C6CF91B0-25AB-4DFA-B184-293DD156034C}" type="slidenum">
              <a:rPr lang="el-GR" smtClean="0"/>
              <a:t>26</a:t>
            </a:fld>
            <a:endParaRPr lang="el-GR"/>
          </a:p>
        </p:txBody>
      </p:sp>
    </p:spTree>
    <p:extLst>
      <p:ext uri="{BB962C8B-B14F-4D97-AF65-F5344CB8AC3E}">
        <p14:creationId xmlns:p14="http://schemas.microsoft.com/office/powerpoint/2010/main" val="11764251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7388" y="1143000"/>
            <a:ext cx="5483225" cy="3086100"/>
          </a:xfrm>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C6CF91B0-25AB-4DFA-B184-293DD156034C}" type="slidenum">
              <a:rPr lang="el-GR" smtClean="0"/>
              <a:t>3</a:t>
            </a:fld>
            <a:endParaRPr lang="el-GR"/>
          </a:p>
        </p:txBody>
      </p:sp>
    </p:spTree>
    <p:extLst>
      <p:ext uri="{BB962C8B-B14F-4D97-AF65-F5344CB8AC3E}">
        <p14:creationId xmlns:p14="http://schemas.microsoft.com/office/powerpoint/2010/main" val="23195286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C6CF91B0-25AB-4DFA-B184-293DD156034C}" type="slidenum">
              <a:rPr lang="el-GR" smtClean="0"/>
              <a:t>4</a:t>
            </a:fld>
            <a:endParaRPr lang="el-GR"/>
          </a:p>
        </p:txBody>
      </p:sp>
    </p:spTree>
    <p:extLst>
      <p:ext uri="{BB962C8B-B14F-4D97-AF65-F5344CB8AC3E}">
        <p14:creationId xmlns:p14="http://schemas.microsoft.com/office/powerpoint/2010/main" val="9789681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000328" rtl="0" eaLnBrk="1" fontAlgn="auto" latinLnBrk="0" hangingPunct="1">
              <a:lnSpc>
                <a:spcPct val="100000"/>
              </a:lnSpc>
              <a:spcBef>
                <a:spcPts val="0"/>
              </a:spcBef>
              <a:spcAft>
                <a:spcPts val="0"/>
              </a:spcAft>
              <a:buClrTx/>
              <a:buSzTx/>
              <a:buFontTx/>
              <a:buNone/>
              <a:tabLst/>
              <a:defRPr/>
            </a:pPr>
            <a:endParaRPr lang="en-IE" dirty="0"/>
          </a:p>
        </p:txBody>
      </p:sp>
      <p:sp>
        <p:nvSpPr>
          <p:cNvPr id="4" name="Slide Number Placeholder 3"/>
          <p:cNvSpPr>
            <a:spLocks noGrp="1"/>
          </p:cNvSpPr>
          <p:nvPr>
            <p:ph type="sldNum" sz="quarter" idx="5"/>
          </p:nvPr>
        </p:nvSpPr>
        <p:spPr/>
        <p:txBody>
          <a:bodyPr/>
          <a:lstStyle/>
          <a:p>
            <a:fld id="{C6CF91B0-25AB-4DFA-B184-293DD156034C}" type="slidenum">
              <a:rPr lang="el-GR" smtClean="0"/>
              <a:t>5</a:t>
            </a:fld>
            <a:endParaRPr lang="el-GR"/>
          </a:p>
        </p:txBody>
      </p:sp>
    </p:spTree>
    <p:extLst>
      <p:ext uri="{BB962C8B-B14F-4D97-AF65-F5344CB8AC3E}">
        <p14:creationId xmlns:p14="http://schemas.microsoft.com/office/powerpoint/2010/main" val="13772780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7388" y="1143000"/>
            <a:ext cx="5483225" cy="3086100"/>
          </a:xfrm>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C6CF91B0-25AB-4DFA-B184-293DD156034C}" type="slidenum">
              <a:rPr lang="el-GR" smtClean="0"/>
              <a:t>6</a:t>
            </a:fld>
            <a:endParaRPr lang="el-GR"/>
          </a:p>
        </p:txBody>
      </p:sp>
    </p:spTree>
    <p:extLst>
      <p:ext uri="{BB962C8B-B14F-4D97-AF65-F5344CB8AC3E}">
        <p14:creationId xmlns:p14="http://schemas.microsoft.com/office/powerpoint/2010/main" val="15695683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7388" y="1143000"/>
            <a:ext cx="5483225" cy="3086100"/>
          </a:xfrm>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C6CF91B0-25AB-4DFA-B184-293DD156034C}" type="slidenum">
              <a:rPr lang="el-GR" smtClean="0"/>
              <a:t>7</a:t>
            </a:fld>
            <a:endParaRPr lang="el-GR"/>
          </a:p>
        </p:txBody>
      </p:sp>
    </p:spTree>
    <p:extLst>
      <p:ext uri="{BB962C8B-B14F-4D97-AF65-F5344CB8AC3E}">
        <p14:creationId xmlns:p14="http://schemas.microsoft.com/office/powerpoint/2010/main" val="20951695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p8: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Delete </a:t>
            </a:r>
            <a:endParaRPr dirty="0"/>
          </a:p>
        </p:txBody>
      </p:sp>
      <p:sp>
        <p:nvSpPr>
          <p:cNvPr id="169" name="Google Shape;169;p8:notes"/>
          <p:cNvSpPr>
            <a:spLocks noGrp="1" noRot="1" noChangeAspect="1"/>
          </p:cNvSpPr>
          <p:nvPr>
            <p:ph type="sldImg" idx="2"/>
          </p:nvPr>
        </p:nvSpPr>
        <p:spPr>
          <a:xfrm>
            <a:off x="384175" y="685800"/>
            <a:ext cx="608965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000328" rtl="0" eaLnBrk="1" fontAlgn="auto" latinLnBrk="0" hangingPunct="1">
              <a:lnSpc>
                <a:spcPct val="100000"/>
              </a:lnSpc>
              <a:spcBef>
                <a:spcPts val="0"/>
              </a:spcBef>
              <a:spcAft>
                <a:spcPts val="0"/>
              </a:spcAft>
              <a:buClrTx/>
              <a:buSzTx/>
              <a:buFontTx/>
              <a:buNone/>
              <a:tabLst/>
              <a:defRPr/>
            </a:pPr>
            <a:r>
              <a:rPr lang="en-IE" i="1" dirty="0"/>
              <a:t> </a:t>
            </a:r>
            <a:endParaRPr lang="en-US" i="1" dirty="0"/>
          </a:p>
          <a:p>
            <a:pPr marL="0" marR="0" lvl="0" indent="0" algn="l" defTabSz="1000328" rtl="0" eaLnBrk="1" fontAlgn="auto" latinLnBrk="0" hangingPunct="1">
              <a:lnSpc>
                <a:spcPct val="100000"/>
              </a:lnSpc>
              <a:spcBef>
                <a:spcPts val="0"/>
              </a:spcBef>
              <a:spcAft>
                <a:spcPts val="0"/>
              </a:spcAft>
              <a:buClrTx/>
              <a:buSzTx/>
              <a:buFontTx/>
              <a:buNone/>
              <a:tabLst/>
              <a:defRPr/>
            </a:pPr>
            <a:r>
              <a:rPr lang="en-US" i="1" dirty="0"/>
              <a:t> </a:t>
            </a:r>
            <a:endParaRPr lang="en-IE" dirty="0"/>
          </a:p>
        </p:txBody>
      </p:sp>
      <p:sp>
        <p:nvSpPr>
          <p:cNvPr id="4" name="Slide Number Placeholder 3"/>
          <p:cNvSpPr>
            <a:spLocks noGrp="1"/>
          </p:cNvSpPr>
          <p:nvPr>
            <p:ph type="sldNum" sz="quarter" idx="5"/>
          </p:nvPr>
        </p:nvSpPr>
        <p:spPr/>
        <p:txBody>
          <a:bodyPr/>
          <a:lstStyle/>
          <a:p>
            <a:fld id="{C6CF91B0-25AB-4DFA-B184-293DD156034C}" type="slidenum">
              <a:rPr lang="el-GR" smtClean="0"/>
              <a:t>9</a:t>
            </a:fld>
            <a:endParaRPr lang="el-GR"/>
          </a:p>
        </p:txBody>
      </p:sp>
    </p:spTree>
    <p:extLst>
      <p:ext uri="{BB962C8B-B14F-4D97-AF65-F5344CB8AC3E}">
        <p14:creationId xmlns:p14="http://schemas.microsoft.com/office/powerpoint/2010/main" val="4699986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ubtitle Content - 2col">
    <p:spTree>
      <p:nvGrpSpPr>
        <p:cNvPr id="1" name=""/>
        <p:cNvGrpSpPr/>
        <p:nvPr/>
      </p:nvGrpSpPr>
      <p:grpSpPr>
        <a:xfrm>
          <a:off x="0" y="0"/>
          <a:ext cx="0" cy="0"/>
          <a:chOff x="0" y="0"/>
          <a:chExt cx="0" cy="0"/>
        </a:xfrm>
      </p:grpSpPr>
      <p:sp>
        <p:nvSpPr>
          <p:cNvPr id="7" name="Content Placeholder 2"/>
          <p:cNvSpPr>
            <a:spLocks noGrp="1"/>
          </p:cNvSpPr>
          <p:nvPr>
            <p:ph sz="quarter" idx="10"/>
          </p:nvPr>
        </p:nvSpPr>
        <p:spPr>
          <a:xfrm>
            <a:off x="500063" y="1466850"/>
            <a:ext cx="12331541" cy="5538475"/>
          </a:xfrm>
          <a:prstGeom prst="rect">
            <a:avLst/>
          </a:prstGeom>
        </p:spPr>
        <p:txBody>
          <a:bodyPr lIns="72000" rIns="72000"/>
          <a:lstStyle>
            <a:lvl1pPr>
              <a:lnSpc>
                <a:spcPct val="100000"/>
              </a:lnSpc>
              <a:spcBef>
                <a:spcPts val="0"/>
              </a:spcBef>
              <a:spcAft>
                <a:spcPts val="600"/>
              </a:spcAft>
              <a:defRPr lang="en-US" sz="2188" dirty="0" smtClean="0">
                <a:solidFill>
                  <a:schemeClr val="tx2"/>
                </a:solidFill>
                <a:latin typeface="+mj-lt"/>
                <a:ea typeface="Roboto" panose="02000000000000000000" pitchFamily="2" charset="0"/>
                <a:cs typeface="Roboto" panose="02000000000000000000" pitchFamily="2" charset="0"/>
              </a:defRPr>
            </a:lvl1pPr>
            <a:lvl2pPr>
              <a:lnSpc>
                <a:spcPct val="100000"/>
              </a:lnSpc>
              <a:spcBef>
                <a:spcPts val="0"/>
              </a:spcBef>
              <a:spcAft>
                <a:spcPts val="600"/>
              </a:spcAft>
              <a:defRPr lang="en-US" sz="2188" dirty="0" smtClean="0">
                <a:solidFill>
                  <a:schemeClr val="tx2"/>
                </a:solidFill>
                <a:latin typeface="+mj-lt"/>
                <a:ea typeface="Roboto" panose="02000000000000000000" pitchFamily="2" charset="0"/>
                <a:cs typeface="Roboto" panose="02000000000000000000" pitchFamily="2" charset="0"/>
              </a:defRPr>
            </a:lvl2pPr>
            <a:lvl3pPr>
              <a:lnSpc>
                <a:spcPct val="100000"/>
              </a:lnSpc>
              <a:spcBef>
                <a:spcPts val="0"/>
              </a:spcBef>
              <a:spcAft>
                <a:spcPts val="600"/>
              </a:spcAft>
              <a:defRPr lang="en-US" dirty="0" smtClean="0">
                <a:solidFill>
                  <a:schemeClr val="tx2"/>
                </a:solidFill>
                <a:latin typeface="+mj-lt"/>
                <a:ea typeface="Roboto" panose="02000000000000000000" pitchFamily="2" charset="0"/>
                <a:cs typeface="Roboto" panose="02000000000000000000" pitchFamily="2" charset="0"/>
              </a:defRPr>
            </a:lvl3pPr>
            <a:lvl4pPr>
              <a:lnSpc>
                <a:spcPct val="100000"/>
              </a:lnSpc>
              <a:spcBef>
                <a:spcPts val="0"/>
              </a:spcBef>
              <a:spcAft>
                <a:spcPts val="600"/>
              </a:spcAft>
              <a:defRPr lang="en-US" sz="2188" dirty="0" smtClean="0">
                <a:solidFill>
                  <a:schemeClr val="tx2"/>
                </a:solidFill>
                <a:latin typeface="+mj-lt"/>
                <a:ea typeface="Roboto" panose="02000000000000000000" pitchFamily="2" charset="0"/>
                <a:cs typeface="Roboto" panose="02000000000000000000" pitchFamily="2" charset="0"/>
              </a:defRPr>
            </a:lvl4pPr>
            <a:lvl5pPr>
              <a:lnSpc>
                <a:spcPct val="100000"/>
              </a:lnSpc>
              <a:spcBef>
                <a:spcPts val="0"/>
              </a:spcBef>
              <a:spcAft>
                <a:spcPts val="600"/>
              </a:spcAft>
              <a:defRPr lang="el-GR" sz="2188" dirty="0">
                <a:solidFill>
                  <a:schemeClr val="tx2"/>
                </a:solidFill>
                <a:latin typeface="+mj-lt"/>
                <a:ea typeface="Roboto" panose="02000000000000000000" pitchFamily="2" charset="0"/>
                <a:cs typeface="Roboto" panose="02000000000000000000" pitchFamily="2" charset="0"/>
              </a:defRPr>
            </a:lvl5pPr>
          </a:lstStyle>
          <a:p>
            <a:pPr lvl="0">
              <a:lnSpc>
                <a:spcPts val="3063"/>
              </a:lnSpc>
            </a:pPr>
            <a:r>
              <a:rPr lang="en-US" dirty="0"/>
              <a:t>Click to edit Master text styles</a:t>
            </a:r>
          </a:p>
          <a:p>
            <a:pPr lvl="1">
              <a:lnSpc>
                <a:spcPts val="3063"/>
              </a:lnSpc>
              <a:buClr>
                <a:schemeClr val="accent4"/>
              </a:buClr>
            </a:pPr>
            <a:r>
              <a:rPr lang="en-US" dirty="0"/>
              <a:t>Second level</a:t>
            </a:r>
          </a:p>
          <a:p>
            <a:pPr lvl="2">
              <a:lnSpc>
                <a:spcPts val="3063"/>
              </a:lnSpc>
              <a:buClr>
                <a:schemeClr val="accent4"/>
              </a:buClr>
            </a:pPr>
            <a:r>
              <a:rPr lang="en-US" dirty="0"/>
              <a:t>Third level</a:t>
            </a:r>
          </a:p>
          <a:p>
            <a:pPr lvl="3">
              <a:lnSpc>
                <a:spcPts val="3063"/>
              </a:lnSpc>
              <a:buClr>
                <a:schemeClr val="accent4"/>
              </a:buClr>
            </a:pPr>
            <a:r>
              <a:rPr lang="en-US" dirty="0"/>
              <a:t>Fourth level</a:t>
            </a:r>
          </a:p>
          <a:p>
            <a:pPr lvl="4">
              <a:lnSpc>
                <a:spcPts val="3063"/>
              </a:lnSpc>
              <a:buClr>
                <a:schemeClr val="accent4"/>
              </a:buClr>
            </a:pPr>
            <a:r>
              <a:rPr lang="en-US" dirty="0"/>
              <a:t>Fifth level</a:t>
            </a:r>
            <a:endParaRPr lang="el-GR" dirty="0"/>
          </a:p>
        </p:txBody>
      </p:sp>
      <p:sp>
        <p:nvSpPr>
          <p:cNvPr id="6" name="Title 5"/>
          <p:cNvSpPr>
            <a:spLocks noGrp="1"/>
          </p:cNvSpPr>
          <p:nvPr>
            <p:ph type="title"/>
          </p:nvPr>
        </p:nvSpPr>
        <p:spPr/>
        <p:txBody>
          <a:bodyPr/>
          <a:lstStyle/>
          <a:p>
            <a:r>
              <a:rPr lang="en-US"/>
              <a:t>Click to edit Master title style</a:t>
            </a:r>
            <a:endParaRPr lang="el-GR"/>
          </a:p>
        </p:txBody>
      </p:sp>
    </p:spTree>
    <p:extLst>
      <p:ext uri="{BB962C8B-B14F-4D97-AF65-F5344CB8AC3E}">
        <p14:creationId xmlns:p14="http://schemas.microsoft.com/office/powerpoint/2010/main" val="39287671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ubtitle Content - 2col">
    <p:spTree>
      <p:nvGrpSpPr>
        <p:cNvPr id="1" name=""/>
        <p:cNvGrpSpPr/>
        <p:nvPr/>
      </p:nvGrpSpPr>
      <p:grpSpPr>
        <a:xfrm>
          <a:off x="0" y="0"/>
          <a:ext cx="0" cy="0"/>
          <a:chOff x="0" y="0"/>
          <a:chExt cx="0" cy="0"/>
        </a:xfrm>
      </p:grpSpPr>
      <p:sp>
        <p:nvSpPr>
          <p:cNvPr id="8" name="Content Placeholder 2"/>
          <p:cNvSpPr>
            <a:spLocks noGrp="1"/>
          </p:cNvSpPr>
          <p:nvPr>
            <p:ph sz="quarter" idx="11"/>
          </p:nvPr>
        </p:nvSpPr>
        <p:spPr>
          <a:xfrm>
            <a:off x="500064" y="1984375"/>
            <a:ext cx="12331402" cy="5129444"/>
          </a:xfrm>
          <a:prstGeom prst="rect">
            <a:avLst/>
          </a:prstGeom>
        </p:spPr>
        <p:txBody>
          <a:bodyPr lIns="72000" rIns="72000"/>
          <a:lstStyle>
            <a:lvl1pPr>
              <a:lnSpc>
                <a:spcPct val="100000"/>
              </a:lnSpc>
              <a:spcBef>
                <a:spcPts val="0"/>
              </a:spcBef>
              <a:spcAft>
                <a:spcPts val="600"/>
              </a:spcAft>
              <a:buClr>
                <a:schemeClr val="accent4"/>
              </a:buClr>
              <a:defRPr sz="2188">
                <a:solidFill>
                  <a:schemeClr val="tx2"/>
                </a:solidFill>
                <a:latin typeface="+mj-lt"/>
                <a:ea typeface="Roboto" panose="02000000000000000000" pitchFamily="2" charset="0"/>
                <a:cs typeface="Roboto" panose="02000000000000000000" pitchFamily="2" charset="0"/>
              </a:defRPr>
            </a:lvl1pPr>
            <a:lvl2pPr>
              <a:lnSpc>
                <a:spcPct val="100000"/>
              </a:lnSpc>
              <a:spcBef>
                <a:spcPts val="0"/>
              </a:spcBef>
              <a:spcAft>
                <a:spcPts val="600"/>
              </a:spcAft>
              <a:buClr>
                <a:schemeClr val="accent4"/>
              </a:buClr>
              <a:defRPr sz="2188">
                <a:solidFill>
                  <a:schemeClr val="tx2"/>
                </a:solidFill>
                <a:latin typeface="+mj-lt"/>
                <a:ea typeface="Roboto" panose="02000000000000000000" pitchFamily="2" charset="0"/>
                <a:cs typeface="Roboto" panose="02000000000000000000" pitchFamily="2" charset="0"/>
              </a:defRPr>
            </a:lvl2pPr>
            <a:lvl3pPr>
              <a:lnSpc>
                <a:spcPct val="100000"/>
              </a:lnSpc>
              <a:spcBef>
                <a:spcPts val="0"/>
              </a:spcBef>
              <a:spcAft>
                <a:spcPts val="600"/>
              </a:spcAft>
              <a:buClr>
                <a:schemeClr val="accent4"/>
              </a:buClr>
              <a:defRPr sz="2188">
                <a:solidFill>
                  <a:schemeClr val="tx2"/>
                </a:solidFill>
                <a:latin typeface="+mj-lt"/>
                <a:ea typeface="Roboto" panose="02000000000000000000" pitchFamily="2" charset="0"/>
                <a:cs typeface="Roboto" panose="02000000000000000000" pitchFamily="2" charset="0"/>
              </a:defRPr>
            </a:lvl3pPr>
            <a:lvl4pPr>
              <a:lnSpc>
                <a:spcPct val="100000"/>
              </a:lnSpc>
              <a:spcBef>
                <a:spcPts val="0"/>
              </a:spcBef>
              <a:spcAft>
                <a:spcPts val="600"/>
              </a:spcAft>
              <a:buClr>
                <a:schemeClr val="accent4"/>
              </a:buClr>
              <a:defRPr sz="2188">
                <a:solidFill>
                  <a:schemeClr val="tx2"/>
                </a:solidFill>
                <a:latin typeface="+mj-lt"/>
                <a:ea typeface="Roboto" panose="02000000000000000000" pitchFamily="2" charset="0"/>
                <a:cs typeface="Roboto" panose="02000000000000000000" pitchFamily="2" charset="0"/>
              </a:defRPr>
            </a:lvl4pPr>
            <a:lvl5pPr>
              <a:lnSpc>
                <a:spcPct val="100000"/>
              </a:lnSpc>
              <a:spcBef>
                <a:spcPts val="0"/>
              </a:spcBef>
              <a:spcAft>
                <a:spcPts val="600"/>
              </a:spcAft>
              <a:buClr>
                <a:schemeClr val="accent4"/>
              </a:buClr>
              <a:defRPr sz="2188">
                <a:solidFill>
                  <a:schemeClr val="tx2"/>
                </a:solidFill>
                <a:latin typeface="+mj-lt"/>
                <a:ea typeface="Roboto" panose="02000000000000000000" pitchFamily="2" charset="0"/>
                <a:cs typeface="Roboto" panose="02000000000000000000" pitchFamily="2"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l-GR" dirty="0"/>
          </a:p>
        </p:txBody>
      </p:sp>
      <p:sp>
        <p:nvSpPr>
          <p:cNvPr id="3" name="Title 2"/>
          <p:cNvSpPr>
            <a:spLocks noGrp="1"/>
          </p:cNvSpPr>
          <p:nvPr>
            <p:ph type="title"/>
          </p:nvPr>
        </p:nvSpPr>
        <p:spPr/>
        <p:txBody>
          <a:bodyPr/>
          <a:lstStyle/>
          <a:p>
            <a:r>
              <a:rPr lang="en-US"/>
              <a:t>Click to edit Master title style</a:t>
            </a:r>
            <a:endParaRPr lang="el-GR"/>
          </a:p>
        </p:txBody>
      </p:sp>
      <p:sp>
        <p:nvSpPr>
          <p:cNvPr id="5" name="Text Placeholder 9"/>
          <p:cNvSpPr>
            <a:spLocks noGrp="1"/>
          </p:cNvSpPr>
          <p:nvPr>
            <p:ph type="body" sz="quarter" idx="12" hasCustomPrompt="1"/>
          </p:nvPr>
        </p:nvSpPr>
        <p:spPr>
          <a:xfrm>
            <a:off x="500064" y="1260554"/>
            <a:ext cx="12331541" cy="602889"/>
          </a:xfrm>
          <a:prstGeom prst="rect">
            <a:avLst/>
          </a:prstGeom>
          <a:solidFill>
            <a:schemeClr val="tx1"/>
          </a:solidFill>
          <a:ln>
            <a:noFill/>
          </a:ln>
        </p:spPr>
        <p:txBody>
          <a:bodyPr lIns="72000" rIns="72000" anchor="ctr" anchorCtr="0"/>
          <a:lstStyle>
            <a:lvl1pPr>
              <a:defRPr sz="2400" b="1" i="1" baseline="0">
                <a:solidFill>
                  <a:schemeClr val="bg2"/>
                </a:solidFill>
                <a:latin typeface="+mj-lt"/>
                <a:ea typeface="Roboto" panose="02000000000000000000" pitchFamily="2" charset="0"/>
                <a:cs typeface="Roboto" panose="02000000000000000000" pitchFamily="2" charset="0"/>
              </a:defRPr>
            </a:lvl1pPr>
          </a:lstStyle>
          <a:p>
            <a:pPr lvl="0"/>
            <a:r>
              <a:rPr lang="en-US" dirty="0"/>
              <a:t>Sub-section title goes here</a:t>
            </a:r>
            <a:endParaRPr lang="el-GR" dirty="0"/>
          </a:p>
        </p:txBody>
      </p:sp>
    </p:spTree>
    <p:extLst>
      <p:ext uri="{BB962C8B-B14F-4D97-AF65-F5344CB8AC3E}">
        <p14:creationId xmlns:p14="http://schemas.microsoft.com/office/powerpoint/2010/main" val="12015926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Content - 2col">
    <p:spTree>
      <p:nvGrpSpPr>
        <p:cNvPr id="1" name=""/>
        <p:cNvGrpSpPr/>
        <p:nvPr/>
      </p:nvGrpSpPr>
      <p:grpSpPr>
        <a:xfrm>
          <a:off x="0" y="0"/>
          <a:ext cx="0" cy="0"/>
          <a:chOff x="0" y="0"/>
          <a:chExt cx="0" cy="0"/>
        </a:xfrm>
      </p:grpSpPr>
      <p:sp>
        <p:nvSpPr>
          <p:cNvPr id="9" name="Content Placeholder 2"/>
          <p:cNvSpPr>
            <a:spLocks noGrp="1"/>
          </p:cNvSpPr>
          <p:nvPr>
            <p:ph sz="quarter" idx="10"/>
          </p:nvPr>
        </p:nvSpPr>
        <p:spPr>
          <a:xfrm>
            <a:off x="500064" y="1514474"/>
            <a:ext cx="6042422" cy="5588141"/>
          </a:xfrm>
          <a:prstGeom prst="rect">
            <a:avLst/>
          </a:prstGeom>
        </p:spPr>
        <p:txBody>
          <a:bodyPr lIns="72000" rIns="72000"/>
          <a:lstStyle>
            <a:lvl1pPr>
              <a:defRPr lang="en-US" sz="2188" dirty="0" smtClean="0">
                <a:solidFill>
                  <a:schemeClr val="tx2"/>
                </a:solidFill>
                <a:latin typeface="+mj-lt"/>
                <a:ea typeface="Roboto" panose="02000000000000000000" pitchFamily="2" charset="0"/>
                <a:cs typeface="Roboto" panose="02000000000000000000" pitchFamily="2" charset="0"/>
              </a:defRPr>
            </a:lvl1pPr>
            <a:lvl2pPr>
              <a:defRPr lang="en-US" sz="2188" dirty="0" smtClean="0">
                <a:solidFill>
                  <a:schemeClr val="tx2"/>
                </a:solidFill>
                <a:latin typeface="+mj-lt"/>
                <a:ea typeface="Roboto" panose="02000000000000000000" pitchFamily="2" charset="0"/>
                <a:cs typeface="Roboto" panose="02000000000000000000" pitchFamily="2" charset="0"/>
              </a:defRPr>
            </a:lvl2pPr>
            <a:lvl3pPr>
              <a:defRPr lang="en-US" dirty="0" smtClean="0">
                <a:solidFill>
                  <a:schemeClr val="tx2"/>
                </a:solidFill>
                <a:latin typeface="+mj-lt"/>
                <a:ea typeface="Roboto" panose="02000000000000000000" pitchFamily="2" charset="0"/>
                <a:cs typeface="Roboto" panose="02000000000000000000" pitchFamily="2" charset="0"/>
              </a:defRPr>
            </a:lvl3pPr>
            <a:lvl4pPr>
              <a:defRPr lang="en-US" sz="2188" dirty="0" smtClean="0">
                <a:solidFill>
                  <a:schemeClr val="tx2"/>
                </a:solidFill>
                <a:latin typeface="+mj-lt"/>
                <a:ea typeface="Roboto" panose="02000000000000000000" pitchFamily="2" charset="0"/>
                <a:cs typeface="Roboto" panose="02000000000000000000" pitchFamily="2" charset="0"/>
              </a:defRPr>
            </a:lvl4pPr>
            <a:lvl5pPr>
              <a:defRPr lang="el-GR" sz="2188" dirty="0">
                <a:solidFill>
                  <a:schemeClr val="tx2"/>
                </a:solidFill>
                <a:latin typeface="+mj-lt"/>
                <a:ea typeface="Roboto" panose="02000000000000000000" pitchFamily="2" charset="0"/>
                <a:cs typeface="Roboto" panose="02000000000000000000" pitchFamily="2" charset="0"/>
              </a:defRPr>
            </a:lvl5pPr>
          </a:lstStyle>
          <a:p>
            <a:pPr lvl="0">
              <a:lnSpc>
                <a:spcPct val="100000"/>
              </a:lnSpc>
              <a:spcBef>
                <a:spcPts val="0"/>
              </a:spcBef>
              <a:spcAft>
                <a:spcPts val="600"/>
              </a:spcAft>
              <a:buClr>
                <a:schemeClr val="accent4"/>
              </a:buClr>
            </a:pPr>
            <a:r>
              <a:rPr lang="en-US" dirty="0"/>
              <a:t>Click to edit Master text styles</a:t>
            </a:r>
          </a:p>
          <a:p>
            <a:pPr lvl="1">
              <a:lnSpc>
                <a:spcPct val="100000"/>
              </a:lnSpc>
              <a:spcBef>
                <a:spcPts val="0"/>
              </a:spcBef>
              <a:spcAft>
                <a:spcPts val="600"/>
              </a:spcAft>
              <a:buClr>
                <a:schemeClr val="accent4"/>
              </a:buClr>
            </a:pPr>
            <a:r>
              <a:rPr lang="en-US" dirty="0"/>
              <a:t>Second level</a:t>
            </a:r>
          </a:p>
          <a:p>
            <a:pPr lvl="2">
              <a:lnSpc>
                <a:spcPct val="100000"/>
              </a:lnSpc>
              <a:spcBef>
                <a:spcPts val="0"/>
              </a:spcBef>
              <a:spcAft>
                <a:spcPts val="600"/>
              </a:spcAft>
              <a:buClr>
                <a:schemeClr val="accent4"/>
              </a:buClr>
            </a:pPr>
            <a:r>
              <a:rPr lang="en-US" dirty="0"/>
              <a:t>Third level</a:t>
            </a:r>
          </a:p>
          <a:p>
            <a:pPr lvl="3">
              <a:lnSpc>
                <a:spcPct val="100000"/>
              </a:lnSpc>
              <a:spcBef>
                <a:spcPts val="0"/>
              </a:spcBef>
              <a:spcAft>
                <a:spcPts val="600"/>
              </a:spcAft>
              <a:buClr>
                <a:schemeClr val="accent4"/>
              </a:buClr>
            </a:pPr>
            <a:r>
              <a:rPr lang="en-US" dirty="0"/>
              <a:t>Fourth level</a:t>
            </a:r>
          </a:p>
          <a:p>
            <a:pPr lvl="4">
              <a:lnSpc>
                <a:spcPct val="100000"/>
              </a:lnSpc>
              <a:spcBef>
                <a:spcPts val="0"/>
              </a:spcBef>
              <a:spcAft>
                <a:spcPts val="600"/>
              </a:spcAft>
              <a:buClr>
                <a:schemeClr val="accent4"/>
              </a:buClr>
            </a:pPr>
            <a:r>
              <a:rPr lang="en-US" dirty="0"/>
              <a:t>Fifth level</a:t>
            </a:r>
            <a:endParaRPr lang="el-GR" dirty="0"/>
          </a:p>
        </p:txBody>
      </p:sp>
      <p:sp>
        <p:nvSpPr>
          <p:cNvPr id="10" name="Content Placeholder 2"/>
          <p:cNvSpPr>
            <a:spLocks noGrp="1"/>
          </p:cNvSpPr>
          <p:nvPr>
            <p:ph sz="quarter" idx="11"/>
          </p:nvPr>
        </p:nvSpPr>
        <p:spPr>
          <a:xfrm>
            <a:off x="6789183" y="1514474"/>
            <a:ext cx="6042422" cy="5588141"/>
          </a:xfrm>
          <a:prstGeom prst="rect">
            <a:avLst/>
          </a:prstGeom>
        </p:spPr>
        <p:txBody>
          <a:bodyPr lIns="72000" rIns="72000"/>
          <a:lstStyle>
            <a:lvl1pPr>
              <a:defRPr lang="en-US" sz="2188" dirty="0" smtClean="0">
                <a:solidFill>
                  <a:schemeClr val="tx2"/>
                </a:solidFill>
                <a:latin typeface="+mj-lt"/>
                <a:ea typeface="Roboto" panose="02000000000000000000" pitchFamily="2" charset="0"/>
                <a:cs typeface="Roboto" panose="02000000000000000000" pitchFamily="2" charset="0"/>
              </a:defRPr>
            </a:lvl1pPr>
            <a:lvl2pPr>
              <a:defRPr lang="en-US" sz="2188" dirty="0" smtClean="0">
                <a:solidFill>
                  <a:schemeClr val="tx2"/>
                </a:solidFill>
                <a:latin typeface="+mj-lt"/>
                <a:ea typeface="Roboto" panose="02000000000000000000" pitchFamily="2" charset="0"/>
                <a:cs typeface="Roboto" panose="02000000000000000000" pitchFamily="2" charset="0"/>
              </a:defRPr>
            </a:lvl2pPr>
            <a:lvl3pPr>
              <a:defRPr lang="en-US" dirty="0" smtClean="0">
                <a:solidFill>
                  <a:schemeClr val="tx2"/>
                </a:solidFill>
                <a:latin typeface="+mj-lt"/>
                <a:ea typeface="Roboto" panose="02000000000000000000" pitchFamily="2" charset="0"/>
                <a:cs typeface="Roboto" panose="02000000000000000000" pitchFamily="2" charset="0"/>
              </a:defRPr>
            </a:lvl3pPr>
            <a:lvl4pPr>
              <a:defRPr lang="en-US" sz="2188" dirty="0" smtClean="0">
                <a:solidFill>
                  <a:schemeClr val="tx2"/>
                </a:solidFill>
                <a:latin typeface="+mj-lt"/>
                <a:ea typeface="Roboto" panose="02000000000000000000" pitchFamily="2" charset="0"/>
                <a:cs typeface="Roboto" panose="02000000000000000000" pitchFamily="2" charset="0"/>
              </a:defRPr>
            </a:lvl4pPr>
            <a:lvl5pPr>
              <a:defRPr lang="el-GR" sz="2188" dirty="0">
                <a:solidFill>
                  <a:schemeClr val="tx2"/>
                </a:solidFill>
                <a:latin typeface="+mj-lt"/>
                <a:ea typeface="Roboto" panose="02000000000000000000" pitchFamily="2" charset="0"/>
                <a:cs typeface="Roboto" panose="02000000000000000000" pitchFamily="2" charset="0"/>
              </a:defRPr>
            </a:lvl5pPr>
          </a:lstStyle>
          <a:p>
            <a:pPr lvl="0">
              <a:lnSpc>
                <a:spcPct val="100000"/>
              </a:lnSpc>
              <a:spcBef>
                <a:spcPts val="0"/>
              </a:spcBef>
              <a:spcAft>
                <a:spcPts val="600"/>
              </a:spcAft>
              <a:buClr>
                <a:schemeClr val="accent4"/>
              </a:buClr>
            </a:pPr>
            <a:r>
              <a:rPr lang="en-US" dirty="0"/>
              <a:t>Click to edit Master text styles</a:t>
            </a:r>
          </a:p>
          <a:p>
            <a:pPr lvl="1">
              <a:lnSpc>
                <a:spcPct val="100000"/>
              </a:lnSpc>
              <a:spcBef>
                <a:spcPts val="0"/>
              </a:spcBef>
              <a:spcAft>
                <a:spcPts val="600"/>
              </a:spcAft>
              <a:buClr>
                <a:schemeClr val="accent4"/>
              </a:buClr>
            </a:pPr>
            <a:r>
              <a:rPr lang="en-US" dirty="0"/>
              <a:t>Second level</a:t>
            </a:r>
          </a:p>
          <a:p>
            <a:pPr lvl="2">
              <a:lnSpc>
                <a:spcPct val="100000"/>
              </a:lnSpc>
              <a:spcBef>
                <a:spcPts val="0"/>
              </a:spcBef>
              <a:spcAft>
                <a:spcPts val="600"/>
              </a:spcAft>
              <a:buClr>
                <a:schemeClr val="accent4"/>
              </a:buClr>
            </a:pPr>
            <a:r>
              <a:rPr lang="en-US" dirty="0"/>
              <a:t>Third level</a:t>
            </a:r>
          </a:p>
          <a:p>
            <a:pPr lvl="3">
              <a:lnSpc>
                <a:spcPct val="100000"/>
              </a:lnSpc>
              <a:spcBef>
                <a:spcPts val="0"/>
              </a:spcBef>
              <a:spcAft>
                <a:spcPts val="600"/>
              </a:spcAft>
              <a:buClr>
                <a:schemeClr val="accent4"/>
              </a:buClr>
            </a:pPr>
            <a:r>
              <a:rPr lang="en-US" dirty="0"/>
              <a:t>Fourth level</a:t>
            </a:r>
          </a:p>
          <a:p>
            <a:pPr lvl="4">
              <a:lnSpc>
                <a:spcPct val="100000"/>
              </a:lnSpc>
              <a:spcBef>
                <a:spcPts val="0"/>
              </a:spcBef>
              <a:spcAft>
                <a:spcPts val="600"/>
              </a:spcAft>
              <a:buClr>
                <a:schemeClr val="accent4"/>
              </a:buClr>
            </a:pPr>
            <a:r>
              <a:rPr lang="en-US" dirty="0"/>
              <a:t>Fifth level</a:t>
            </a:r>
            <a:endParaRPr lang="el-GR" dirty="0"/>
          </a:p>
        </p:txBody>
      </p:sp>
      <p:sp>
        <p:nvSpPr>
          <p:cNvPr id="3" name="Title 2"/>
          <p:cNvSpPr>
            <a:spLocks noGrp="1"/>
          </p:cNvSpPr>
          <p:nvPr>
            <p:ph type="title"/>
          </p:nvPr>
        </p:nvSpPr>
        <p:spPr/>
        <p:txBody>
          <a:bodyPr/>
          <a:lstStyle/>
          <a:p>
            <a:r>
              <a:rPr lang="en-US"/>
              <a:t>Click to edit Master title style</a:t>
            </a:r>
            <a:endParaRPr lang="el-GR"/>
          </a:p>
        </p:txBody>
      </p:sp>
    </p:spTree>
    <p:extLst>
      <p:ext uri="{BB962C8B-B14F-4D97-AF65-F5344CB8AC3E}">
        <p14:creationId xmlns:p14="http://schemas.microsoft.com/office/powerpoint/2010/main" val="6545040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ubtitle Text - 1col">
    <p:spTree>
      <p:nvGrpSpPr>
        <p:cNvPr id="1" name=""/>
        <p:cNvGrpSpPr/>
        <p:nvPr/>
      </p:nvGrpSpPr>
      <p:grpSpPr>
        <a:xfrm>
          <a:off x="0" y="0"/>
          <a:ext cx="0" cy="0"/>
          <a:chOff x="0" y="0"/>
          <a:chExt cx="0" cy="0"/>
        </a:xfrm>
      </p:grpSpPr>
      <p:sp>
        <p:nvSpPr>
          <p:cNvPr id="6" name="Content Placeholder 2"/>
          <p:cNvSpPr>
            <a:spLocks noGrp="1"/>
          </p:cNvSpPr>
          <p:nvPr>
            <p:ph sz="quarter" idx="10"/>
          </p:nvPr>
        </p:nvSpPr>
        <p:spPr>
          <a:xfrm>
            <a:off x="500064" y="1981200"/>
            <a:ext cx="6042422" cy="5121418"/>
          </a:xfrm>
          <a:prstGeom prst="rect">
            <a:avLst/>
          </a:prstGeom>
        </p:spPr>
        <p:txBody>
          <a:bodyPr lIns="72000" rIns="72000"/>
          <a:lstStyle>
            <a:lvl1pPr>
              <a:defRPr lang="en-US" sz="2188" dirty="0" smtClean="0">
                <a:solidFill>
                  <a:schemeClr val="tx2"/>
                </a:solidFill>
                <a:latin typeface="+mj-lt"/>
                <a:ea typeface="Roboto" panose="02000000000000000000" pitchFamily="2" charset="0"/>
                <a:cs typeface="Roboto" panose="02000000000000000000" pitchFamily="2" charset="0"/>
              </a:defRPr>
            </a:lvl1pPr>
            <a:lvl2pPr>
              <a:defRPr lang="en-US" sz="2188" dirty="0" smtClean="0">
                <a:solidFill>
                  <a:schemeClr val="tx2"/>
                </a:solidFill>
                <a:latin typeface="+mj-lt"/>
                <a:ea typeface="Roboto" panose="02000000000000000000" pitchFamily="2" charset="0"/>
                <a:cs typeface="Roboto" panose="02000000000000000000" pitchFamily="2" charset="0"/>
              </a:defRPr>
            </a:lvl2pPr>
            <a:lvl3pPr>
              <a:defRPr lang="en-US" dirty="0" smtClean="0">
                <a:solidFill>
                  <a:schemeClr val="tx2"/>
                </a:solidFill>
                <a:latin typeface="+mj-lt"/>
                <a:ea typeface="Roboto" panose="02000000000000000000" pitchFamily="2" charset="0"/>
                <a:cs typeface="Roboto" panose="02000000000000000000" pitchFamily="2" charset="0"/>
              </a:defRPr>
            </a:lvl3pPr>
            <a:lvl4pPr>
              <a:defRPr lang="en-US" sz="2188" dirty="0" smtClean="0">
                <a:solidFill>
                  <a:schemeClr val="tx2"/>
                </a:solidFill>
                <a:latin typeface="+mj-lt"/>
                <a:ea typeface="Roboto" panose="02000000000000000000" pitchFamily="2" charset="0"/>
                <a:cs typeface="Roboto" panose="02000000000000000000" pitchFamily="2" charset="0"/>
              </a:defRPr>
            </a:lvl4pPr>
            <a:lvl5pPr>
              <a:defRPr lang="el-GR" sz="2188" dirty="0">
                <a:solidFill>
                  <a:schemeClr val="tx2"/>
                </a:solidFill>
                <a:latin typeface="+mj-lt"/>
                <a:ea typeface="Roboto" panose="02000000000000000000" pitchFamily="2" charset="0"/>
                <a:cs typeface="Roboto" panose="02000000000000000000" pitchFamily="2" charset="0"/>
              </a:defRPr>
            </a:lvl5pPr>
          </a:lstStyle>
          <a:p>
            <a:pPr lvl="0">
              <a:lnSpc>
                <a:spcPct val="100000"/>
              </a:lnSpc>
              <a:spcBef>
                <a:spcPts val="0"/>
              </a:spcBef>
              <a:spcAft>
                <a:spcPts val="600"/>
              </a:spcAft>
              <a:buClr>
                <a:schemeClr val="accent4"/>
              </a:buClr>
            </a:pPr>
            <a:r>
              <a:rPr lang="en-US" dirty="0"/>
              <a:t>Click to edit Master text styles</a:t>
            </a:r>
          </a:p>
          <a:p>
            <a:pPr lvl="1">
              <a:lnSpc>
                <a:spcPct val="100000"/>
              </a:lnSpc>
              <a:spcBef>
                <a:spcPts val="0"/>
              </a:spcBef>
              <a:spcAft>
                <a:spcPts val="600"/>
              </a:spcAft>
              <a:buClr>
                <a:schemeClr val="accent4"/>
              </a:buClr>
            </a:pPr>
            <a:r>
              <a:rPr lang="en-US" dirty="0"/>
              <a:t>Second level</a:t>
            </a:r>
          </a:p>
          <a:p>
            <a:pPr lvl="2">
              <a:lnSpc>
                <a:spcPct val="100000"/>
              </a:lnSpc>
              <a:spcBef>
                <a:spcPts val="0"/>
              </a:spcBef>
              <a:spcAft>
                <a:spcPts val="600"/>
              </a:spcAft>
              <a:buClr>
                <a:schemeClr val="accent4"/>
              </a:buClr>
            </a:pPr>
            <a:r>
              <a:rPr lang="en-US" dirty="0"/>
              <a:t>Third level</a:t>
            </a:r>
          </a:p>
          <a:p>
            <a:pPr lvl="3">
              <a:lnSpc>
                <a:spcPct val="100000"/>
              </a:lnSpc>
              <a:spcBef>
                <a:spcPts val="0"/>
              </a:spcBef>
              <a:spcAft>
                <a:spcPts val="600"/>
              </a:spcAft>
              <a:buClr>
                <a:schemeClr val="accent4"/>
              </a:buClr>
            </a:pPr>
            <a:r>
              <a:rPr lang="en-US" dirty="0"/>
              <a:t>Fourth level</a:t>
            </a:r>
          </a:p>
          <a:p>
            <a:pPr lvl="4">
              <a:lnSpc>
                <a:spcPct val="100000"/>
              </a:lnSpc>
              <a:spcBef>
                <a:spcPts val="0"/>
              </a:spcBef>
              <a:spcAft>
                <a:spcPts val="600"/>
              </a:spcAft>
              <a:buClr>
                <a:schemeClr val="accent4"/>
              </a:buClr>
            </a:pPr>
            <a:r>
              <a:rPr lang="en-US" dirty="0"/>
              <a:t>Fifth level</a:t>
            </a:r>
            <a:endParaRPr lang="el-GR" dirty="0"/>
          </a:p>
        </p:txBody>
      </p:sp>
      <p:sp>
        <p:nvSpPr>
          <p:cNvPr id="7" name="Content Placeholder 2"/>
          <p:cNvSpPr>
            <a:spLocks noGrp="1"/>
          </p:cNvSpPr>
          <p:nvPr>
            <p:ph sz="quarter" idx="11"/>
          </p:nvPr>
        </p:nvSpPr>
        <p:spPr>
          <a:xfrm>
            <a:off x="6789183" y="1981200"/>
            <a:ext cx="6042422" cy="5121418"/>
          </a:xfrm>
          <a:prstGeom prst="rect">
            <a:avLst/>
          </a:prstGeom>
        </p:spPr>
        <p:txBody>
          <a:bodyPr lIns="72000" rIns="72000"/>
          <a:lstStyle>
            <a:lvl1pPr>
              <a:defRPr lang="en-US" sz="2188" dirty="0" smtClean="0">
                <a:solidFill>
                  <a:schemeClr val="tx2"/>
                </a:solidFill>
                <a:latin typeface="+mj-lt"/>
                <a:ea typeface="Roboto" panose="02000000000000000000" pitchFamily="2" charset="0"/>
                <a:cs typeface="Roboto" panose="02000000000000000000" pitchFamily="2" charset="0"/>
              </a:defRPr>
            </a:lvl1pPr>
            <a:lvl2pPr>
              <a:defRPr lang="en-US" sz="2188" dirty="0" smtClean="0">
                <a:solidFill>
                  <a:schemeClr val="tx2"/>
                </a:solidFill>
                <a:latin typeface="+mj-lt"/>
                <a:ea typeface="Roboto" panose="02000000000000000000" pitchFamily="2" charset="0"/>
                <a:cs typeface="Roboto" panose="02000000000000000000" pitchFamily="2" charset="0"/>
              </a:defRPr>
            </a:lvl2pPr>
            <a:lvl3pPr>
              <a:defRPr lang="en-US" dirty="0" smtClean="0">
                <a:solidFill>
                  <a:schemeClr val="tx2"/>
                </a:solidFill>
                <a:latin typeface="+mj-lt"/>
                <a:ea typeface="Roboto" panose="02000000000000000000" pitchFamily="2" charset="0"/>
                <a:cs typeface="Roboto" panose="02000000000000000000" pitchFamily="2" charset="0"/>
              </a:defRPr>
            </a:lvl3pPr>
            <a:lvl4pPr>
              <a:defRPr lang="en-US" sz="2188" dirty="0" smtClean="0">
                <a:solidFill>
                  <a:schemeClr val="tx2"/>
                </a:solidFill>
                <a:latin typeface="+mj-lt"/>
                <a:ea typeface="Roboto" panose="02000000000000000000" pitchFamily="2" charset="0"/>
                <a:cs typeface="Roboto" panose="02000000000000000000" pitchFamily="2" charset="0"/>
              </a:defRPr>
            </a:lvl4pPr>
            <a:lvl5pPr>
              <a:defRPr lang="el-GR" sz="2188" dirty="0">
                <a:solidFill>
                  <a:schemeClr val="tx2"/>
                </a:solidFill>
                <a:latin typeface="+mj-lt"/>
                <a:ea typeface="Roboto" panose="02000000000000000000" pitchFamily="2" charset="0"/>
                <a:cs typeface="Roboto" panose="02000000000000000000" pitchFamily="2" charset="0"/>
              </a:defRPr>
            </a:lvl5pPr>
          </a:lstStyle>
          <a:p>
            <a:pPr lvl="0">
              <a:lnSpc>
                <a:spcPct val="100000"/>
              </a:lnSpc>
              <a:spcBef>
                <a:spcPts val="0"/>
              </a:spcBef>
              <a:spcAft>
                <a:spcPts val="600"/>
              </a:spcAft>
              <a:buClr>
                <a:schemeClr val="accent4"/>
              </a:buClr>
            </a:pPr>
            <a:r>
              <a:rPr lang="en-US" dirty="0"/>
              <a:t>Click to edit Master text styles</a:t>
            </a:r>
          </a:p>
          <a:p>
            <a:pPr lvl="1">
              <a:lnSpc>
                <a:spcPct val="100000"/>
              </a:lnSpc>
              <a:spcBef>
                <a:spcPts val="0"/>
              </a:spcBef>
              <a:spcAft>
                <a:spcPts val="600"/>
              </a:spcAft>
              <a:buClr>
                <a:schemeClr val="accent4"/>
              </a:buClr>
            </a:pPr>
            <a:r>
              <a:rPr lang="en-US" dirty="0"/>
              <a:t>Second level</a:t>
            </a:r>
          </a:p>
          <a:p>
            <a:pPr lvl="2">
              <a:lnSpc>
                <a:spcPct val="100000"/>
              </a:lnSpc>
              <a:spcBef>
                <a:spcPts val="0"/>
              </a:spcBef>
              <a:spcAft>
                <a:spcPts val="600"/>
              </a:spcAft>
              <a:buClr>
                <a:schemeClr val="accent4"/>
              </a:buClr>
            </a:pPr>
            <a:r>
              <a:rPr lang="en-US" dirty="0"/>
              <a:t>Third level</a:t>
            </a:r>
          </a:p>
          <a:p>
            <a:pPr lvl="3">
              <a:lnSpc>
                <a:spcPct val="100000"/>
              </a:lnSpc>
              <a:spcBef>
                <a:spcPts val="0"/>
              </a:spcBef>
              <a:spcAft>
                <a:spcPts val="600"/>
              </a:spcAft>
              <a:buClr>
                <a:schemeClr val="accent4"/>
              </a:buClr>
            </a:pPr>
            <a:r>
              <a:rPr lang="en-US" dirty="0"/>
              <a:t>Fourth level</a:t>
            </a:r>
          </a:p>
          <a:p>
            <a:pPr lvl="4">
              <a:lnSpc>
                <a:spcPct val="100000"/>
              </a:lnSpc>
              <a:spcBef>
                <a:spcPts val="0"/>
              </a:spcBef>
              <a:spcAft>
                <a:spcPts val="600"/>
              </a:spcAft>
              <a:buClr>
                <a:schemeClr val="accent4"/>
              </a:buClr>
            </a:pPr>
            <a:r>
              <a:rPr lang="en-US" dirty="0"/>
              <a:t>Fifth level</a:t>
            </a:r>
            <a:endParaRPr lang="el-GR" dirty="0"/>
          </a:p>
        </p:txBody>
      </p:sp>
      <p:sp>
        <p:nvSpPr>
          <p:cNvPr id="10" name="Text Placeholder 9"/>
          <p:cNvSpPr>
            <a:spLocks noGrp="1"/>
          </p:cNvSpPr>
          <p:nvPr>
            <p:ph type="body" sz="quarter" idx="12" hasCustomPrompt="1"/>
          </p:nvPr>
        </p:nvSpPr>
        <p:spPr>
          <a:xfrm>
            <a:off x="500064" y="1260554"/>
            <a:ext cx="12331541" cy="602889"/>
          </a:xfrm>
          <a:prstGeom prst="rect">
            <a:avLst/>
          </a:prstGeom>
          <a:solidFill>
            <a:schemeClr val="tx1"/>
          </a:solidFill>
          <a:ln>
            <a:noFill/>
          </a:ln>
        </p:spPr>
        <p:txBody>
          <a:bodyPr lIns="72000" rIns="72000" anchor="ctr" anchorCtr="0"/>
          <a:lstStyle>
            <a:lvl1pPr>
              <a:defRPr sz="2400" b="1" i="1" baseline="0">
                <a:solidFill>
                  <a:schemeClr val="bg2"/>
                </a:solidFill>
                <a:latin typeface="+mj-lt"/>
                <a:ea typeface="Roboto" panose="02000000000000000000" pitchFamily="2" charset="0"/>
                <a:cs typeface="Roboto" panose="02000000000000000000" pitchFamily="2" charset="0"/>
              </a:defRPr>
            </a:lvl1pPr>
          </a:lstStyle>
          <a:p>
            <a:pPr lvl="0"/>
            <a:r>
              <a:rPr lang="en-US" dirty="0"/>
              <a:t>Sub-section title goes here</a:t>
            </a:r>
            <a:endParaRPr lang="el-GR" dirty="0"/>
          </a:p>
        </p:txBody>
      </p:sp>
      <p:sp>
        <p:nvSpPr>
          <p:cNvPr id="3" name="Title 2"/>
          <p:cNvSpPr>
            <a:spLocks noGrp="1"/>
          </p:cNvSpPr>
          <p:nvPr>
            <p:ph type="title"/>
          </p:nvPr>
        </p:nvSpPr>
        <p:spPr/>
        <p:txBody>
          <a:bodyPr/>
          <a:lstStyle/>
          <a:p>
            <a:r>
              <a:rPr lang="en-US"/>
              <a:t>Click to edit Master title style</a:t>
            </a:r>
            <a:endParaRPr lang="el-GR"/>
          </a:p>
        </p:txBody>
      </p:sp>
    </p:spTree>
    <p:extLst>
      <p:ext uri="{BB962C8B-B14F-4D97-AF65-F5344CB8AC3E}">
        <p14:creationId xmlns:p14="http://schemas.microsoft.com/office/powerpoint/2010/main" val="1536706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cSld name="front cover">
    <p:spTree>
      <p:nvGrpSpPr>
        <p:cNvPr id="1" name=""/>
        <p:cNvGrpSpPr/>
        <p:nvPr/>
      </p:nvGrpSpPr>
      <p:grpSpPr>
        <a:xfrm>
          <a:off x="0" y="0"/>
          <a:ext cx="0" cy="0"/>
          <a:chOff x="0" y="0"/>
          <a:chExt cx="0" cy="0"/>
        </a:xfrm>
      </p:grpSpPr>
      <p:sp>
        <p:nvSpPr>
          <p:cNvPr id="6" name="Rectangle 5"/>
          <p:cNvSpPr/>
          <p:nvPr userDrawn="1"/>
        </p:nvSpPr>
        <p:spPr>
          <a:xfrm>
            <a:off x="-67969" y="-254000"/>
            <a:ext cx="13691032" cy="77597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0013" tIns="50006" rIns="100013" bIns="50006" numCol="1" spcCol="0" rtlCol="0" fromWordArt="0" anchor="ctr" anchorCtr="0" forceAA="0" compatLnSpc="1">
            <a:prstTxWarp prst="textNoShape">
              <a:avLst/>
            </a:prstTxWarp>
            <a:noAutofit/>
          </a:bodyPr>
          <a:lstStyle/>
          <a:p>
            <a:pPr algn="ctr"/>
            <a:endParaRPr lang="el-GR" sz="1478"/>
          </a:p>
        </p:txBody>
      </p:sp>
      <p:sp>
        <p:nvSpPr>
          <p:cNvPr id="2" name="Title 1"/>
          <p:cNvSpPr>
            <a:spLocks noGrp="1"/>
          </p:cNvSpPr>
          <p:nvPr>
            <p:ph type="ctrTitle" hasCustomPrompt="1"/>
          </p:nvPr>
        </p:nvSpPr>
        <p:spPr>
          <a:xfrm>
            <a:off x="310399" y="2955190"/>
            <a:ext cx="6107071" cy="978635"/>
          </a:xfrm>
          <a:prstGeom prst="rect">
            <a:avLst/>
          </a:prstGeom>
        </p:spPr>
        <p:txBody>
          <a:bodyPr anchor="t">
            <a:noAutofit/>
          </a:bodyPr>
          <a:lstStyle>
            <a:lvl1pPr algn="l">
              <a:defRPr sz="2800" b="1">
                <a:solidFill>
                  <a:schemeClr val="bg2"/>
                </a:solidFill>
                <a:latin typeface="Open Sans" panose="020B0606030504020204" pitchFamily="34" charset="0"/>
                <a:ea typeface="Open Sans" panose="020B0606030504020204" pitchFamily="34" charset="0"/>
                <a:cs typeface="Open Sans" panose="020B0606030504020204" pitchFamily="34" charset="0"/>
              </a:defRPr>
            </a:lvl1pPr>
          </a:lstStyle>
          <a:p>
            <a:r>
              <a:rPr lang="en-US" dirty="0"/>
              <a:t>Title goes here</a:t>
            </a:r>
            <a:endParaRPr lang="el-GR" dirty="0"/>
          </a:p>
        </p:txBody>
      </p:sp>
      <p:sp>
        <p:nvSpPr>
          <p:cNvPr id="3" name="Subtitle 2"/>
          <p:cNvSpPr>
            <a:spLocks noGrp="1"/>
          </p:cNvSpPr>
          <p:nvPr>
            <p:ph type="subTitle" idx="1" hasCustomPrompt="1"/>
          </p:nvPr>
        </p:nvSpPr>
        <p:spPr>
          <a:xfrm>
            <a:off x="310399" y="4233090"/>
            <a:ext cx="6107071" cy="936476"/>
          </a:xfrm>
          <a:prstGeom prst="rect">
            <a:avLst/>
          </a:prstGeom>
        </p:spPr>
        <p:txBody>
          <a:bodyPr/>
          <a:lstStyle>
            <a:lvl1pPr marL="0" indent="0" algn="l">
              <a:buNone/>
              <a:defRPr sz="2400" b="1" baseline="0">
                <a:solidFill>
                  <a:schemeClr val="accent2"/>
                </a:solidFill>
                <a:latin typeface="Open Sans" panose="020B0606030504020204" pitchFamily="34" charset="0"/>
                <a:ea typeface="Open Sans" panose="020B0606030504020204" pitchFamily="34" charset="0"/>
                <a:cs typeface="Open Sans" panose="020B0606030504020204" pitchFamily="34" charset="0"/>
              </a:defRPr>
            </a:lvl1pPr>
            <a:lvl2pPr marL="500061" indent="0" algn="ctr">
              <a:buNone/>
              <a:defRPr sz="2188"/>
            </a:lvl2pPr>
            <a:lvl3pPr marL="1000120" indent="0" algn="ctr">
              <a:buNone/>
              <a:defRPr sz="1969"/>
            </a:lvl3pPr>
            <a:lvl4pPr marL="1500182" indent="0" algn="ctr">
              <a:buNone/>
              <a:defRPr sz="1750"/>
            </a:lvl4pPr>
            <a:lvl5pPr marL="2000242" indent="0" algn="ctr">
              <a:buNone/>
              <a:defRPr sz="1750"/>
            </a:lvl5pPr>
            <a:lvl6pPr marL="2500302" indent="0" algn="ctr">
              <a:buNone/>
              <a:defRPr sz="1750"/>
            </a:lvl6pPr>
            <a:lvl7pPr marL="3000361" indent="0" algn="ctr">
              <a:buNone/>
              <a:defRPr sz="1750"/>
            </a:lvl7pPr>
            <a:lvl8pPr marL="3500423" indent="0" algn="ctr">
              <a:buNone/>
              <a:defRPr sz="1750"/>
            </a:lvl8pPr>
            <a:lvl9pPr marL="4000484" indent="0" algn="ctr">
              <a:buNone/>
              <a:defRPr sz="1750"/>
            </a:lvl9pPr>
          </a:lstStyle>
          <a:p>
            <a:r>
              <a:rPr lang="en-US" dirty="0"/>
              <a:t>Subtitle goes here</a:t>
            </a:r>
            <a:endParaRPr lang="el-GR" dirty="0"/>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65786" y="637418"/>
            <a:ext cx="2782951" cy="1259537"/>
          </a:xfrm>
          <a:prstGeom prst="rect">
            <a:avLst/>
          </a:prstGeom>
        </p:spPr>
      </p:pic>
      <p:grpSp>
        <p:nvGrpSpPr>
          <p:cNvPr id="9" name="Group 8"/>
          <p:cNvGrpSpPr/>
          <p:nvPr userDrawn="1"/>
        </p:nvGrpSpPr>
        <p:grpSpPr>
          <a:xfrm>
            <a:off x="309367" y="6493935"/>
            <a:ext cx="6399441" cy="923330"/>
            <a:chOff x="309367" y="6493935"/>
            <a:chExt cx="6399441" cy="923330"/>
          </a:xfrm>
        </p:grpSpPr>
        <p:sp>
          <p:nvSpPr>
            <p:cNvPr id="7" name="TextBox 6"/>
            <p:cNvSpPr txBox="1"/>
            <p:nvPr userDrawn="1"/>
          </p:nvSpPr>
          <p:spPr>
            <a:xfrm>
              <a:off x="2070100" y="6493935"/>
              <a:ext cx="4638708" cy="923330"/>
            </a:xfrm>
            <a:prstGeom prst="rect">
              <a:avLst/>
            </a:prstGeom>
            <a:noFill/>
          </p:spPr>
          <p:txBody>
            <a:bodyPr wrap="square" lIns="0" tIns="0" rIns="0" bIns="0" rtlCol="0" anchor="ctr" anchorCtr="0">
              <a:spAutoFit/>
            </a:bodyPr>
            <a:lstStyle/>
            <a:p>
              <a:pPr marL="0" marR="0" lvl="0" indent="0" algn="l" defTabSz="1000328" rtl="0" eaLnBrk="1" fontAlgn="auto" latinLnBrk="0" hangingPunct="1">
                <a:lnSpc>
                  <a:spcPct val="100000"/>
                </a:lnSpc>
                <a:spcBef>
                  <a:spcPts val="0"/>
                </a:spcBef>
                <a:spcAft>
                  <a:spcPts val="0"/>
                </a:spcAft>
                <a:buClrTx/>
                <a:buSzTx/>
                <a:buFontTx/>
                <a:buNone/>
                <a:tabLst/>
                <a:defRPr/>
              </a:pPr>
              <a:r>
                <a:rPr lang="en-US" sz="1200" kern="1200" dirty="0">
                  <a:solidFill>
                    <a:schemeClr val="bg1"/>
                  </a:solidFill>
                  <a:effectLst/>
                  <a:latin typeface="+mn-lt"/>
                  <a:ea typeface="+mn-ea"/>
                  <a:cs typeface="+mn-cs"/>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 [Project Number:  KA204-EADDB377]</a:t>
              </a:r>
              <a:endParaRPr lang="el-GR" sz="1200" kern="1200" dirty="0">
                <a:solidFill>
                  <a:schemeClr val="bg1"/>
                </a:solidFill>
                <a:effectLst/>
                <a:latin typeface="+mn-lt"/>
                <a:ea typeface="+mn-ea"/>
                <a:cs typeface="+mn-cs"/>
              </a:endParaRP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09367" y="6778845"/>
              <a:ext cx="1471307" cy="304544"/>
            </a:xfrm>
            <a:prstGeom prst="rect">
              <a:avLst/>
            </a:prstGeom>
          </p:spPr>
        </p:pic>
      </p:grpSp>
      <p:pic>
        <p:nvPicPr>
          <p:cNvPr id="4" name="Picture 3"/>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998234" y="2675313"/>
            <a:ext cx="6624829" cy="4830387"/>
          </a:xfrm>
          <a:prstGeom prst="rect">
            <a:avLst/>
          </a:prstGeom>
        </p:spPr>
      </p:pic>
    </p:spTree>
    <p:extLst>
      <p:ext uri="{BB962C8B-B14F-4D97-AF65-F5344CB8AC3E}">
        <p14:creationId xmlns:p14="http://schemas.microsoft.com/office/powerpoint/2010/main" val="344055125"/>
      </p:ext>
    </p:extLst>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Subtitle Content - 2col">
  <p:cSld name="2_Title Subtitle Content - 2col">
    <p:spTree>
      <p:nvGrpSpPr>
        <p:cNvPr id="1" name="Shape 19"/>
        <p:cNvGrpSpPr/>
        <p:nvPr/>
      </p:nvGrpSpPr>
      <p:grpSpPr>
        <a:xfrm>
          <a:off x="0" y="0"/>
          <a:ext cx="0" cy="0"/>
          <a:chOff x="0" y="0"/>
          <a:chExt cx="0" cy="0"/>
        </a:xfrm>
      </p:grpSpPr>
      <p:sp>
        <p:nvSpPr>
          <p:cNvPr id="20" name="Google Shape;20;p39"/>
          <p:cNvSpPr txBox="1">
            <a:spLocks noGrp="1"/>
          </p:cNvSpPr>
          <p:nvPr>
            <p:ph type="body" idx="1"/>
          </p:nvPr>
        </p:nvSpPr>
        <p:spPr>
          <a:xfrm>
            <a:off x="500062" y="1466850"/>
            <a:ext cx="12331542" cy="5538476"/>
          </a:xfrm>
          <a:prstGeom prst="rect">
            <a:avLst/>
          </a:prstGeom>
          <a:noFill/>
          <a:ln>
            <a:noFill/>
          </a:ln>
        </p:spPr>
        <p:txBody>
          <a:bodyPr spcFirstLastPara="1" wrap="square" lIns="45700" tIns="45700" rIns="45700" bIns="45700" anchor="t" anchorCtr="0">
            <a:normAutofit/>
          </a:bodyPr>
          <a:lstStyle>
            <a:lvl1pPr marL="457200" lvl="0" indent="-228600" algn="just">
              <a:lnSpc>
                <a:spcPct val="166666"/>
              </a:lnSpc>
              <a:spcBef>
                <a:spcPts val="600"/>
              </a:spcBef>
              <a:spcAft>
                <a:spcPts val="0"/>
              </a:spcAft>
              <a:buClr>
                <a:srgbClr val="44546A"/>
              </a:buClr>
              <a:buSzPts val="1800"/>
              <a:buNone/>
              <a:defRPr/>
            </a:lvl1pPr>
            <a:lvl2pPr marL="914400" lvl="1" indent="-342900" algn="just">
              <a:lnSpc>
                <a:spcPct val="166666"/>
              </a:lnSpc>
              <a:spcBef>
                <a:spcPts val="600"/>
              </a:spcBef>
              <a:spcAft>
                <a:spcPts val="0"/>
              </a:spcAft>
              <a:buClr>
                <a:srgbClr val="44546A"/>
              </a:buClr>
              <a:buSzPts val="1800"/>
              <a:buChar char="•"/>
              <a:defRPr/>
            </a:lvl2pPr>
            <a:lvl3pPr marL="1371600" lvl="2" indent="-342900" algn="just">
              <a:lnSpc>
                <a:spcPct val="166666"/>
              </a:lnSpc>
              <a:spcBef>
                <a:spcPts val="600"/>
              </a:spcBef>
              <a:spcAft>
                <a:spcPts val="0"/>
              </a:spcAft>
              <a:buClr>
                <a:srgbClr val="44546A"/>
              </a:buClr>
              <a:buSzPts val="1800"/>
              <a:buChar char="•"/>
              <a:defRPr/>
            </a:lvl3pPr>
            <a:lvl4pPr marL="1828800" lvl="3" indent="-342900" algn="just">
              <a:lnSpc>
                <a:spcPct val="166666"/>
              </a:lnSpc>
              <a:spcBef>
                <a:spcPts val="600"/>
              </a:spcBef>
              <a:spcAft>
                <a:spcPts val="0"/>
              </a:spcAft>
              <a:buClr>
                <a:srgbClr val="44546A"/>
              </a:buClr>
              <a:buSzPts val="1800"/>
              <a:buChar char="•"/>
              <a:defRPr/>
            </a:lvl4pPr>
            <a:lvl5pPr marL="2286000" lvl="4" indent="-342900" algn="just">
              <a:lnSpc>
                <a:spcPct val="166666"/>
              </a:lnSpc>
              <a:spcBef>
                <a:spcPts val="600"/>
              </a:spcBef>
              <a:spcAft>
                <a:spcPts val="0"/>
              </a:spcAft>
              <a:buClr>
                <a:srgbClr val="44546A"/>
              </a:buClr>
              <a:buSzPts val="1800"/>
              <a:buChar char="•"/>
              <a:defRPr/>
            </a:lvl5pPr>
            <a:lvl6pPr marL="2743200" lvl="5" indent="-342900" algn="just">
              <a:lnSpc>
                <a:spcPct val="166666"/>
              </a:lnSpc>
              <a:spcBef>
                <a:spcPts val="600"/>
              </a:spcBef>
              <a:spcAft>
                <a:spcPts val="0"/>
              </a:spcAft>
              <a:buClr>
                <a:srgbClr val="44546A"/>
              </a:buClr>
              <a:buSzPts val="1800"/>
              <a:buChar char="•"/>
              <a:defRPr/>
            </a:lvl6pPr>
            <a:lvl7pPr marL="3200400" lvl="6" indent="-342900" algn="just">
              <a:lnSpc>
                <a:spcPct val="166666"/>
              </a:lnSpc>
              <a:spcBef>
                <a:spcPts val="600"/>
              </a:spcBef>
              <a:spcAft>
                <a:spcPts val="0"/>
              </a:spcAft>
              <a:buClr>
                <a:srgbClr val="44546A"/>
              </a:buClr>
              <a:buSzPts val="1800"/>
              <a:buChar char="•"/>
              <a:defRPr/>
            </a:lvl7pPr>
            <a:lvl8pPr marL="3657600" lvl="7" indent="-342900" algn="just">
              <a:lnSpc>
                <a:spcPct val="166666"/>
              </a:lnSpc>
              <a:spcBef>
                <a:spcPts val="600"/>
              </a:spcBef>
              <a:spcAft>
                <a:spcPts val="0"/>
              </a:spcAft>
              <a:buClr>
                <a:srgbClr val="44546A"/>
              </a:buClr>
              <a:buSzPts val="1800"/>
              <a:buChar char="•"/>
              <a:defRPr/>
            </a:lvl8pPr>
            <a:lvl9pPr marL="4114800" lvl="8" indent="-342900" algn="just">
              <a:lnSpc>
                <a:spcPct val="166666"/>
              </a:lnSpc>
              <a:spcBef>
                <a:spcPts val="600"/>
              </a:spcBef>
              <a:spcAft>
                <a:spcPts val="0"/>
              </a:spcAft>
              <a:buClr>
                <a:srgbClr val="44546A"/>
              </a:buClr>
              <a:buSzPts val="1800"/>
              <a:buChar char="•"/>
              <a:defRPr/>
            </a:lvl9pPr>
          </a:lstStyle>
          <a:p>
            <a:endParaRPr/>
          </a:p>
        </p:txBody>
      </p:sp>
      <p:sp>
        <p:nvSpPr>
          <p:cNvPr id="21" name="Google Shape;21;p39"/>
          <p:cNvSpPr txBox="1">
            <a:spLocks noGrp="1"/>
          </p:cNvSpPr>
          <p:nvPr>
            <p:ph type="title"/>
          </p:nvPr>
        </p:nvSpPr>
        <p:spPr>
          <a:xfrm>
            <a:off x="502499" y="432158"/>
            <a:ext cx="12330002" cy="720001"/>
          </a:xfrm>
          <a:prstGeom prst="rect">
            <a:avLst/>
          </a:prstGeom>
          <a:noFill/>
          <a:ln>
            <a:noFill/>
          </a:ln>
        </p:spPr>
        <p:txBody>
          <a:bodyPr spcFirstLastPara="1" wrap="square" lIns="45700" tIns="45700" rIns="45700" bIns="45700" anchor="ctr" anchorCtr="0">
            <a:normAutofit/>
          </a:bodyPr>
          <a:lstStyle>
            <a:lvl1pPr lvl="0" algn="l">
              <a:lnSpc>
                <a:spcPct val="90000"/>
              </a:lnSpc>
              <a:spcBef>
                <a:spcPts val="0"/>
              </a:spcBef>
              <a:spcAft>
                <a:spcPts val="0"/>
              </a:spcAft>
              <a:buClr>
                <a:schemeClr val="accent2"/>
              </a:buClr>
              <a:buSzPts val="1800"/>
              <a:buNone/>
              <a:defRPr/>
            </a:lvl1pPr>
            <a:lvl2pPr lvl="1" algn="l">
              <a:lnSpc>
                <a:spcPct val="90000"/>
              </a:lnSpc>
              <a:spcBef>
                <a:spcPts val="0"/>
              </a:spcBef>
              <a:spcAft>
                <a:spcPts val="0"/>
              </a:spcAft>
              <a:buClr>
                <a:schemeClr val="accent2"/>
              </a:buClr>
              <a:buSzPts val="1800"/>
              <a:buNone/>
              <a:defRPr/>
            </a:lvl2pPr>
            <a:lvl3pPr lvl="2" algn="l">
              <a:lnSpc>
                <a:spcPct val="90000"/>
              </a:lnSpc>
              <a:spcBef>
                <a:spcPts val="0"/>
              </a:spcBef>
              <a:spcAft>
                <a:spcPts val="0"/>
              </a:spcAft>
              <a:buClr>
                <a:schemeClr val="accent2"/>
              </a:buClr>
              <a:buSzPts val="1800"/>
              <a:buNone/>
              <a:defRPr/>
            </a:lvl3pPr>
            <a:lvl4pPr lvl="3" algn="l">
              <a:lnSpc>
                <a:spcPct val="90000"/>
              </a:lnSpc>
              <a:spcBef>
                <a:spcPts val="0"/>
              </a:spcBef>
              <a:spcAft>
                <a:spcPts val="0"/>
              </a:spcAft>
              <a:buClr>
                <a:schemeClr val="accent2"/>
              </a:buClr>
              <a:buSzPts val="1800"/>
              <a:buNone/>
              <a:defRPr/>
            </a:lvl4pPr>
            <a:lvl5pPr lvl="4" algn="l">
              <a:lnSpc>
                <a:spcPct val="90000"/>
              </a:lnSpc>
              <a:spcBef>
                <a:spcPts val="0"/>
              </a:spcBef>
              <a:spcAft>
                <a:spcPts val="0"/>
              </a:spcAft>
              <a:buClr>
                <a:schemeClr val="accent2"/>
              </a:buClr>
              <a:buSzPts val="1800"/>
              <a:buNone/>
              <a:defRPr/>
            </a:lvl5pPr>
            <a:lvl6pPr lvl="5" algn="l">
              <a:lnSpc>
                <a:spcPct val="90000"/>
              </a:lnSpc>
              <a:spcBef>
                <a:spcPts val="0"/>
              </a:spcBef>
              <a:spcAft>
                <a:spcPts val="0"/>
              </a:spcAft>
              <a:buClr>
                <a:schemeClr val="accent2"/>
              </a:buClr>
              <a:buSzPts val="1800"/>
              <a:buNone/>
              <a:defRPr/>
            </a:lvl6pPr>
            <a:lvl7pPr lvl="6" algn="l">
              <a:lnSpc>
                <a:spcPct val="90000"/>
              </a:lnSpc>
              <a:spcBef>
                <a:spcPts val="0"/>
              </a:spcBef>
              <a:spcAft>
                <a:spcPts val="0"/>
              </a:spcAft>
              <a:buClr>
                <a:schemeClr val="accent2"/>
              </a:buClr>
              <a:buSzPts val="1800"/>
              <a:buNone/>
              <a:defRPr/>
            </a:lvl7pPr>
            <a:lvl8pPr lvl="7" algn="l">
              <a:lnSpc>
                <a:spcPct val="90000"/>
              </a:lnSpc>
              <a:spcBef>
                <a:spcPts val="0"/>
              </a:spcBef>
              <a:spcAft>
                <a:spcPts val="0"/>
              </a:spcAft>
              <a:buClr>
                <a:schemeClr val="accent2"/>
              </a:buClr>
              <a:buSzPts val="1800"/>
              <a:buNone/>
              <a:defRPr/>
            </a:lvl8pPr>
            <a:lvl9pPr lvl="8" algn="l">
              <a:lnSpc>
                <a:spcPct val="90000"/>
              </a:lnSpc>
              <a:spcBef>
                <a:spcPts val="0"/>
              </a:spcBef>
              <a:spcAft>
                <a:spcPts val="0"/>
              </a:spcAft>
              <a:buClr>
                <a:schemeClr val="accent2"/>
              </a:buClr>
              <a:buSzPts val="1800"/>
              <a:buNone/>
              <a:defRPr/>
            </a:lvl9pPr>
          </a:lstStyle>
          <a:p>
            <a:endParaRPr/>
          </a:p>
        </p:txBody>
      </p:sp>
      <p:sp>
        <p:nvSpPr>
          <p:cNvPr id="22" name="Google Shape;22;p39"/>
          <p:cNvSpPr txBox="1">
            <a:spLocks noGrp="1"/>
          </p:cNvSpPr>
          <p:nvPr>
            <p:ph type="sldNum" idx="12"/>
          </p:nvPr>
        </p:nvSpPr>
        <p:spPr>
          <a:xfrm>
            <a:off x="6445250" y="6756867"/>
            <a:ext cx="3111500" cy="399610"/>
          </a:xfrm>
          <a:prstGeom prst="rect">
            <a:avLst/>
          </a:prstGeom>
          <a:noFill/>
          <a:ln>
            <a:noFill/>
          </a:ln>
        </p:spPr>
        <p:txBody>
          <a:bodyPr spcFirstLastPara="1" wrap="square" lIns="45700" tIns="45700" rIns="45700" bIns="45700" anchor="ctr" anchorCtr="0">
            <a:spAutoFit/>
          </a:bodyPr>
          <a:lstStyle>
            <a:lvl1pPr marL="0" lvl="0" indent="0" algn="r">
              <a:lnSpc>
                <a:spcPct val="100000"/>
              </a:lnSpc>
              <a:spcBef>
                <a:spcPts val="0"/>
              </a:spcBef>
              <a:spcAft>
                <a:spcPts val="0"/>
              </a:spcAft>
              <a:buClr>
                <a:srgbClr val="374856"/>
              </a:buClr>
              <a:buSzPts val="1200"/>
              <a:buFont typeface="Calibri"/>
              <a:buNone/>
              <a:defRPr sz="1200"/>
            </a:lvl1pPr>
            <a:lvl2pPr marL="0" lvl="1" indent="0" algn="r">
              <a:lnSpc>
                <a:spcPct val="100000"/>
              </a:lnSpc>
              <a:spcBef>
                <a:spcPts val="0"/>
              </a:spcBef>
              <a:spcAft>
                <a:spcPts val="0"/>
              </a:spcAft>
              <a:buClr>
                <a:srgbClr val="374856"/>
              </a:buClr>
              <a:buSzPts val="1200"/>
              <a:buFont typeface="Calibri"/>
              <a:buNone/>
              <a:defRPr sz="1200"/>
            </a:lvl2pPr>
            <a:lvl3pPr marL="0" lvl="2" indent="0" algn="r">
              <a:lnSpc>
                <a:spcPct val="100000"/>
              </a:lnSpc>
              <a:spcBef>
                <a:spcPts val="0"/>
              </a:spcBef>
              <a:spcAft>
                <a:spcPts val="0"/>
              </a:spcAft>
              <a:buClr>
                <a:srgbClr val="374856"/>
              </a:buClr>
              <a:buSzPts val="1200"/>
              <a:buFont typeface="Calibri"/>
              <a:buNone/>
              <a:defRPr sz="1200"/>
            </a:lvl3pPr>
            <a:lvl4pPr marL="0" lvl="3" indent="0" algn="r">
              <a:lnSpc>
                <a:spcPct val="100000"/>
              </a:lnSpc>
              <a:spcBef>
                <a:spcPts val="0"/>
              </a:spcBef>
              <a:spcAft>
                <a:spcPts val="0"/>
              </a:spcAft>
              <a:buClr>
                <a:srgbClr val="374856"/>
              </a:buClr>
              <a:buSzPts val="1200"/>
              <a:buFont typeface="Calibri"/>
              <a:buNone/>
              <a:defRPr sz="1200"/>
            </a:lvl4pPr>
            <a:lvl5pPr marL="0" lvl="4" indent="0" algn="r">
              <a:lnSpc>
                <a:spcPct val="100000"/>
              </a:lnSpc>
              <a:spcBef>
                <a:spcPts val="0"/>
              </a:spcBef>
              <a:spcAft>
                <a:spcPts val="0"/>
              </a:spcAft>
              <a:buClr>
                <a:srgbClr val="374856"/>
              </a:buClr>
              <a:buSzPts val="1200"/>
              <a:buFont typeface="Calibri"/>
              <a:buNone/>
              <a:defRPr sz="1200"/>
            </a:lvl5pPr>
            <a:lvl6pPr marL="0" lvl="5" indent="0" algn="r">
              <a:lnSpc>
                <a:spcPct val="100000"/>
              </a:lnSpc>
              <a:spcBef>
                <a:spcPts val="0"/>
              </a:spcBef>
              <a:spcAft>
                <a:spcPts val="0"/>
              </a:spcAft>
              <a:buClr>
                <a:srgbClr val="374856"/>
              </a:buClr>
              <a:buSzPts val="1200"/>
              <a:buFont typeface="Calibri"/>
              <a:buNone/>
              <a:defRPr sz="1200"/>
            </a:lvl6pPr>
            <a:lvl7pPr marL="0" lvl="6" indent="0" algn="r">
              <a:lnSpc>
                <a:spcPct val="100000"/>
              </a:lnSpc>
              <a:spcBef>
                <a:spcPts val="0"/>
              </a:spcBef>
              <a:spcAft>
                <a:spcPts val="0"/>
              </a:spcAft>
              <a:buClr>
                <a:srgbClr val="374856"/>
              </a:buClr>
              <a:buSzPts val="1200"/>
              <a:buFont typeface="Calibri"/>
              <a:buNone/>
              <a:defRPr sz="1200"/>
            </a:lvl7pPr>
            <a:lvl8pPr marL="0" lvl="7" indent="0" algn="r">
              <a:lnSpc>
                <a:spcPct val="100000"/>
              </a:lnSpc>
              <a:spcBef>
                <a:spcPts val="0"/>
              </a:spcBef>
              <a:spcAft>
                <a:spcPts val="0"/>
              </a:spcAft>
              <a:buClr>
                <a:srgbClr val="374856"/>
              </a:buClr>
              <a:buSzPts val="1200"/>
              <a:buFont typeface="Calibri"/>
              <a:buNone/>
              <a:defRPr sz="1200"/>
            </a:lvl8pPr>
            <a:lvl9pPr marL="0" lvl="8" indent="0" algn="r">
              <a:lnSpc>
                <a:spcPct val="100000"/>
              </a:lnSpc>
              <a:spcBef>
                <a:spcPts val="0"/>
              </a:spcBef>
              <a:spcAft>
                <a:spcPts val="0"/>
              </a:spcAft>
              <a:buClr>
                <a:srgbClr val="374856"/>
              </a:buClr>
              <a:buSzPts val="1200"/>
              <a:buFont typeface="Calibri"/>
              <a:buNone/>
              <a:defRPr sz="1200"/>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05449793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02500" y="432159"/>
            <a:ext cx="12330000" cy="720000"/>
          </a:xfrm>
          <a:prstGeom prst="rect">
            <a:avLst/>
          </a:prstGeom>
        </p:spPr>
        <p:txBody>
          <a:bodyPr vert="horz" lIns="72000" tIns="45720" rIns="72000" bIns="45720" rtlCol="0" anchor="ctr">
            <a:normAutofit/>
          </a:bodyPr>
          <a:lstStyle/>
          <a:p>
            <a:r>
              <a:rPr lang="en-US"/>
              <a:t>Click to edit Master title style</a:t>
            </a:r>
            <a:endParaRPr lang="el-GR"/>
          </a:p>
        </p:txBody>
      </p:sp>
    </p:spTree>
    <p:extLst>
      <p:ext uri="{BB962C8B-B14F-4D97-AF65-F5344CB8AC3E}">
        <p14:creationId xmlns:p14="http://schemas.microsoft.com/office/powerpoint/2010/main" val="1960187723"/>
      </p:ext>
    </p:extLst>
  </p:cSld>
  <p:clrMap bg1="lt1" tx1="dk1" bg2="lt2" tx2="dk2" accent1="accent1" accent2="accent2" accent3="accent3" accent4="accent4" accent5="accent5" accent6="accent6" hlink="hlink" folHlink="folHlink"/>
  <p:sldLayoutIdLst>
    <p:sldLayoutId id="2147483669" r:id="rId1"/>
    <p:sldLayoutId id="2147483691" r:id="rId2"/>
    <p:sldLayoutId id="2147483671" r:id="rId3"/>
    <p:sldLayoutId id="2147483651" r:id="rId4"/>
    <p:sldLayoutId id="2147483689" r:id="rId5"/>
    <p:sldLayoutId id="2147483692" r:id="rId6"/>
  </p:sldLayoutIdLst>
  <p:hf sldNum="0" hdr="0" ftr="0" dt="0"/>
  <p:txStyles>
    <p:titleStyle>
      <a:lvl1pPr algn="l" defTabSz="1000120" rtl="0" eaLnBrk="1" latinLnBrk="0" hangingPunct="1">
        <a:lnSpc>
          <a:spcPct val="90000"/>
        </a:lnSpc>
        <a:spcBef>
          <a:spcPct val="0"/>
        </a:spcBef>
        <a:buNone/>
        <a:defRPr sz="2800" b="1" kern="1200">
          <a:solidFill>
            <a:schemeClr val="accent2"/>
          </a:solidFill>
          <a:latin typeface="+mj-lt"/>
          <a:ea typeface="Roboto" panose="02000000000000000000" pitchFamily="2" charset="0"/>
          <a:cs typeface="Roboto" panose="02000000000000000000" pitchFamily="2" charset="0"/>
        </a:defRPr>
      </a:lvl1pPr>
    </p:titleStyle>
    <p:bodyStyle>
      <a:lvl1pPr marL="0" indent="0" algn="just" defTabSz="1000120" rtl="0" eaLnBrk="1" latinLnBrk="0" hangingPunct="1">
        <a:lnSpc>
          <a:spcPct val="90000"/>
        </a:lnSpc>
        <a:spcBef>
          <a:spcPts val="1094"/>
        </a:spcBef>
        <a:buFont typeface="Arial" panose="020B0604020202020204" pitchFamily="34" charset="0"/>
        <a:buNone/>
        <a:defRPr sz="2406" kern="1200">
          <a:solidFill>
            <a:schemeClr val="bg2"/>
          </a:solidFill>
          <a:latin typeface="+mn-lt"/>
          <a:ea typeface="+mn-ea"/>
          <a:cs typeface="+mn-cs"/>
        </a:defRPr>
      </a:lvl1pPr>
      <a:lvl2pPr marL="750091" indent="-250031" algn="l" defTabSz="1000120" rtl="0" eaLnBrk="1" latinLnBrk="0" hangingPunct="1">
        <a:lnSpc>
          <a:spcPct val="90000"/>
        </a:lnSpc>
        <a:spcBef>
          <a:spcPts val="547"/>
        </a:spcBef>
        <a:buFont typeface="Arial" panose="020B0604020202020204" pitchFamily="34" charset="0"/>
        <a:buChar char="•"/>
        <a:defRPr sz="2625" kern="1200">
          <a:solidFill>
            <a:schemeClr val="tx1"/>
          </a:solidFill>
          <a:latin typeface="+mn-lt"/>
          <a:ea typeface="+mn-ea"/>
          <a:cs typeface="+mn-cs"/>
        </a:defRPr>
      </a:lvl2pPr>
      <a:lvl3pPr marL="1250150" indent="-250031" algn="l" defTabSz="1000120" rtl="0" eaLnBrk="1" latinLnBrk="0" hangingPunct="1">
        <a:lnSpc>
          <a:spcPct val="90000"/>
        </a:lnSpc>
        <a:spcBef>
          <a:spcPts val="547"/>
        </a:spcBef>
        <a:buFont typeface="Arial" panose="020B0604020202020204" pitchFamily="34" charset="0"/>
        <a:buChar char="•"/>
        <a:defRPr sz="2188" kern="1200">
          <a:solidFill>
            <a:schemeClr val="tx1"/>
          </a:solidFill>
          <a:latin typeface="+mn-lt"/>
          <a:ea typeface="+mn-ea"/>
          <a:cs typeface="+mn-cs"/>
        </a:defRPr>
      </a:lvl3pPr>
      <a:lvl4pPr marL="1750211" indent="-250031" algn="l" defTabSz="1000120" rtl="0" eaLnBrk="1" latinLnBrk="0" hangingPunct="1">
        <a:lnSpc>
          <a:spcPct val="90000"/>
        </a:lnSpc>
        <a:spcBef>
          <a:spcPts val="547"/>
        </a:spcBef>
        <a:buFont typeface="Arial" panose="020B0604020202020204" pitchFamily="34" charset="0"/>
        <a:buChar char="•"/>
        <a:defRPr sz="1969" kern="1200">
          <a:solidFill>
            <a:schemeClr val="tx1"/>
          </a:solidFill>
          <a:latin typeface="+mn-lt"/>
          <a:ea typeface="+mn-ea"/>
          <a:cs typeface="+mn-cs"/>
        </a:defRPr>
      </a:lvl4pPr>
      <a:lvl5pPr marL="2250273" indent="-250031" algn="l" defTabSz="1000120" rtl="0" eaLnBrk="1" latinLnBrk="0" hangingPunct="1">
        <a:lnSpc>
          <a:spcPct val="90000"/>
        </a:lnSpc>
        <a:spcBef>
          <a:spcPts val="547"/>
        </a:spcBef>
        <a:buFont typeface="Arial" panose="020B0604020202020204" pitchFamily="34" charset="0"/>
        <a:buChar char="•"/>
        <a:defRPr sz="1969" kern="1200">
          <a:solidFill>
            <a:schemeClr val="tx1"/>
          </a:solidFill>
          <a:latin typeface="+mn-lt"/>
          <a:ea typeface="+mn-ea"/>
          <a:cs typeface="+mn-cs"/>
        </a:defRPr>
      </a:lvl5pPr>
      <a:lvl6pPr marL="2750332" indent="-250031" algn="l" defTabSz="1000120" rtl="0" eaLnBrk="1" latinLnBrk="0" hangingPunct="1">
        <a:lnSpc>
          <a:spcPct val="90000"/>
        </a:lnSpc>
        <a:spcBef>
          <a:spcPts val="547"/>
        </a:spcBef>
        <a:buFont typeface="Arial" panose="020B0604020202020204" pitchFamily="34" charset="0"/>
        <a:buChar char="•"/>
        <a:defRPr sz="1969" kern="1200">
          <a:solidFill>
            <a:schemeClr val="tx1"/>
          </a:solidFill>
          <a:latin typeface="+mn-lt"/>
          <a:ea typeface="+mn-ea"/>
          <a:cs typeface="+mn-cs"/>
        </a:defRPr>
      </a:lvl6pPr>
      <a:lvl7pPr marL="3250393" indent="-250031" algn="l" defTabSz="1000120" rtl="0" eaLnBrk="1" latinLnBrk="0" hangingPunct="1">
        <a:lnSpc>
          <a:spcPct val="90000"/>
        </a:lnSpc>
        <a:spcBef>
          <a:spcPts val="547"/>
        </a:spcBef>
        <a:buFont typeface="Arial" panose="020B0604020202020204" pitchFamily="34" charset="0"/>
        <a:buChar char="•"/>
        <a:defRPr sz="1969" kern="1200">
          <a:solidFill>
            <a:schemeClr val="tx1"/>
          </a:solidFill>
          <a:latin typeface="+mn-lt"/>
          <a:ea typeface="+mn-ea"/>
          <a:cs typeface="+mn-cs"/>
        </a:defRPr>
      </a:lvl7pPr>
      <a:lvl8pPr marL="3750453" indent="-250031" algn="l" defTabSz="1000120" rtl="0" eaLnBrk="1" latinLnBrk="0" hangingPunct="1">
        <a:lnSpc>
          <a:spcPct val="90000"/>
        </a:lnSpc>
        <a:spcBef>
          <a:spcPts val="547"/>
        </a:spcBef>
        <a:buFont typeface="Arial" panose="020B0604020202020204" pitchFamily="34" charset="0"/>
        <a:buChar char="•"/>
        <a:defRPr sz="1969" kern="1200">
          <a:solidFill>
            <a:schemeClr val="tx1"/>
          </a:solidFill>
          <a:latin typeface="+mn-lt"/>
          <a:ea typeface="+mn-ea"/>
          <a:cs typeface="+mn-cs"/>
        </a:defRPr>
      </a:lvl8pPr>
      <a:lvl9pPr marL="4250513" indent="-250031" algn="l" defTabSz="1000120" rtl="0" eaLnBrk="1" latinLnBrk="0" hangingPunct="1">
        <a:lnSpc>
          <a:spcPct val="90000"/>
        </a:lnSpc>
        <a:spcBef>
          <a:spcPts val="547"/>
        </a:spcBef>
        <a:buFont typeface="Arial" panose="020B0604020202020204" pitchFamily="34" charset="0"/>
        <a:buChar char="•"/>
        <a:defRPr sz="1969" kern="1200">
          <a:solidFill>
            <a:schemeClr val="tx1"/>
          </a:solidFill>
          <a:latin typeface="+mn-lt"/>
          <a:ea typeface="+mn-ea"/>
          <a:cs typeface="+mn-cs"/>
        </a:defRPr>
      </a:lvl9pPr>
    </p:bodyStyle>
    <p:otherStyle>
      <a:defPPr>
        <a:defRPr lang="el-GR"/>
      </a:defPPr>
      <a:lvl1pPr marL="0" algn="l" defTabSz="1000120" rtl="0" eaLnBrk="1" latinLnBrk="0" hangingPunct="1">
        <a:defRPr sz="1969" kern="1200">
          <a:solidFill>
            <a:schemeClr val="tx1"/>
          </a:solidFill>
          <a:latin typeface="+mn-lt"/>
          <a:ea typeface="+mn-ea"/>
          <a:cs typeface="+mn-cs"/>
        </a:defRPr>
      </a:lvl1pPr>
      <a:lvl2pPr marL="500061" algn="l" defTabSz="1000120" rtl="0" eaLnBrk="1" latinLnBrk="0" hangingPunct="1">
        <a:defRPr sz="1969" kern="1200">
          <a:solidFill>
            <a:schemeClr val="tx1"/>
          </a:solidFill>
          <a:latin typeface="+mn-lt"/>
          <a:ea typeface="+mn-ea"/>
          <a:cs typeface="+mn-cs"/>
        </a:defRPr>
      </a:lvl2pPr>
      <a:lvl3pPr marL="1000120" algn="l" defTabSz="1000120" rtl="0" eaLnBrk="1" latinLnBrk="0" hangingPunct="1">
        <a:defRPr sz="1969" kern="1200">
          <a:solidFill>
            <a:schemeClr val="tx1"/>
          </a:solidFill>
          <a:latin typeface="+mn-lt"/>
          <a:ea typeface="+mn-ea"/>
          <a:cs typeface="+mn-cs"/>
        </a:defRPr>
      </a:lvl3pPr>
      <a:lvl4pPr marL="1500182" algn="l" defTabSz="1000120" rtl="0" eaLnBrk="1" latinLnBrk="0" hangingPunct="1">
        <a:defRPr sz="1969" kern="1200">
          <a:solidFill>
            <a:schemeClr val="tx1"/>
          </a:solidFill>
          <a:latin typeface="+mn-lt"/>
          <a:ea typeface="+mn-ea"/>
          <a:cs typeface="+mn-cs"/>
        </a:defRPr>
      </a:lvl4pPr>
      <a:lvl5pPr marL="2000242" algn="l" defTabSz="1000120" rtl="0" eaLnBrk="1" latinLnBrk="0" hangingPunct="1">
        <a:defRPr sz="1969" kern="1200">
          <a:solidFill>
            <a:schemeClr val="tx1"/>
          </a:solidFill>
          <a:latin typeface="+mn-lt"/>
          <a:ea typeface="+mn-ea"/>
          <a:cs typeface="+mn-cs"/>
        </a:defRPr>
      </a:lvl5pPr>
      <a:lvl6pPr marL="2500302" algn="l" defTabSz="1000120" rtl="0" eaLnBrk="1" latinLnBrk="0" hangingPunct="1">
        <a:defRPr sz="1969" kern="1200">
          <a:solidFill>
            <a:schemeClr val="tx1"/>
          </a:solidFill>
          <a:latin typeface="+mn-lt"/>
          <a:ea typeface="+mn-ea"/>
          <a:cs typeface="+mn-cs"/>
        </a:defRPr>
      </a:lvl6pPr>
      <a:lvl7pPr marL="3000361" algn="l" defTabSz="1000120" rtl="0" eaLnBrk="1" latinLnBrk="0" hangingPunct="1">
        <a:defRPr sz="1969" kern="1200">
          <a:solidFill>
            <a:schemeClr val="tx1"/>
          </a:solidFill>
          <a:latin typeface="+mn-lt"/>
          <a:ea typeface="+mn-ea"/>
          <a:cs typeface="+mn-cs"/>
        </a:defRPr>
      </a:lvl7pPr>
      <a:lvl8pPr marL="3500423" algn="l" defTabSz="1000120" rtl="0" eaLnBrk="1" latinLnBrk="0" hangingPunct="1">
        <a:defRPr sz="1969" kern="1200">
          <a:solidFill>
            <a:schemeClr val="tx1"/>
          </a:solidFill>
          <a:latin typeface="+mn-lt"/>
          <a:ea typeface="+mn-ea"/>
          <a:cs typeface="+mn-cs"/>
        </a:defRPr>
      </a:lvl8pPr>
      <a:lvl9pPr marL="4000484" algn="l" defTabSz="1000120" rtl="0" eaLnBrk="1" latinLnBrk="0" hangingPunct="1">
        <a:defRPr sz="196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11.xml.rels><?xml version="1.0" encoding="UTF-8" standalone="yes"?>
<Relationships xmlns="http://schemas.openxmlformats.org/package/2006/relationships"><Relationship Id="rId8" Type="http://schemas.openxmlformats.org/officeDocument/2006/relationships/image" Target="../media/image59.pn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 Id="rId9" Type="http://schemas.openxmlformats.org/officeDocument/2006/relationships/hyperlink" Target="https://pixabay.com/de/pfund-pfund-zeichen-pfund-symbol-1697282/"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pxhere.com/es/photo/473269" TargetMode="External"/><Relationship Id="rId2" Type="http://schemas.openxmlformats.org/officeDocument/2006/relationships/image" Target="../media/image6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69.pn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 Id="rId9" Type="http://schemas.openxmlformats.org/officeDocument/2006/relationships/hyperlink" Target="https://digital-agenda-data.eu/"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forms.gle/gxarZoqbYHutH45c8" TargetMode="External"/><Relationship Id="rId2" Type="http://schemas.openxmlformats.org/officeDocument/2006/relationships/hyperlink" Target="https://forms.gle/5p7qCmixSsfpecQ99"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hyperlink" Target="https://freepngimg.com/png/30509-tea-transparent-image"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74.png"/></Relationships>
</file>

<file path=ppt/slides/_rels/slide21.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hyperlink" Target="https://moneymatttersproject.eu/"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78.png"/><Relationship Id="rId4" Type="http://schemas.openxmlformats.org/officeDocument/2006/relationships/image" Target="../media/image77.png"/></Relationships>
</file>

<file path=ppt/slides/_rels/slide23.xml.rels><?xml version="1.0" encoding="UTF-8" standalone="yes"?>
<Relationships xmlns="http://schemas.openxmlformats.org/package/2006/relationships"><Relationship Id="rId3" Type="http://schemas.openxmlformats.org/officeDocument/2006/relationships/image" Target="../media/image79.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80.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moneymattersproject.eu/" TargetMode="External"/><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9.svg"/><Relationship Id="rId18" Type="http://schemas.openxmlformats.org/officeDocument/2006/relationships/image" Target="../media/image14.pn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8.png"/><Relationship Id="rId17" Type="http://schemas.openxmlformats.org/officeDocument/2006/relationships/image" Target="../media/image13.svg"/><Relationship Id="rId2" Type="http://schemas.openxmlformats.org/officeDocument/2006/relationships/notesSlide" Target="../notesSlides/notesSlide3.xml"/><Relationship Id="rId16" Type="http://schemas.openxmlformats.org/officeDocument/2006/relationships/image" Target="../media/image12.png"/><Relationship Id="rId1" Type="http://schemas.openxmlformats.org/officeDocument/2006/relationships/slideLayout" Target="../slideLayouts/slideLayout1.xml"/><Relationship Id="rId6" Type="http://schemas.openxmlformats.org/officeDocument/2006/relationships/diagramColors" Target="../diagrams/colors1.xml"/><Relationship Id="rId11" Type="http://schemas.openxmlformats.org/officeDocument/2006/relationships/image" Target="../media/image7.svg"/><Relationship Id="rId5" Type="http://schemas.openxmlformats.org/officeDocument/2006/relationships/diagramQuickStyle" Target="../diagrams/quickStyle1.xml"/><Relationship Id="rId15" Type="http://schemas.openxmlformats.org/officeDocument/2006/relationships/image" Target="../media/image11.svg"/><Relationship Id="rId10" Type="http://schemas.openxmlformats.org/officeDocument/2006/relationships/image" Target="../media/image6.png"/><Relationship Id="rId19" Type="http://schemas.openxmlformats.org/officeDocument/2006/relationships/image" Target="../media/image15.svg"/><Relationship Id="rId4" Type="http://schemas.openxmlformats.org/officeDocument/2006/relationships/diagramLayout" Target="../diagrams/layout1.xml"/><Relationship Id="rId9" Type="http://schemas.openxmlformats.org/officeDocument/2006/relationships/image" Target="../media/image5.svg"/><Relationship Id="rId14" Type="http://schemas.openxmlformats.org/officeDocument/2006/relationships/image" Target="../media/image10.png"/></Relationships>
</file>

<file path=ppt/slides/_rels/slide4.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16.jpeg"/><Relationship Id="rId7" Type="http://schemas.openxmlformats.org/officeDocument/2006/relationships/diagramColors" Target="../diagrams/colors2.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310399" y="2955190"/>
            <a:ext cx="8416506" cy="978635"/>
          </a:xfrm>
        </p:spPr>
        <p:txBody>
          <a:bodyPr/>
          <a:lstStyle/>
          <a:p>
            <a:r>
              <a:rPr lang="el-GR"/>
              <a:t>IO3: Εκπαίδευση Γονέων στον Οικονομικό Αλφαβητισμό </a:t>
            </a:r>
          </a:p>
        </p:txBody>
      </p:sp>
      <p:sp>
        <p:nvSpPr>
          <p:cNvPr id="5" name="Subtitle 4"/>
          <p:cNvSpPr>
            <a:spLocks noGrp="1"/>
          </p:cNvSpPr>
          <p:nvPr>
            <p:ph type="subTitle" idx="1"/>
          </p:nvPr>
        </p:nvSpPr>
        <p:spPr>
          <a:xfrm>
            <a:off x="310399" y="4233090"/>
            <a:ext cx="7316086" cy="936476"/>
          </a:xfrm>
        </p:spPr>
        <p:txBody>
          <a:bodyPr/>
          <a:lstStyle/>
          <a:p>
            <a:r>
              <a:rPr lang="el-GR" sz="2800">
                <a:solidFill>
                  <a:srgbClr val="097D74"/>
                </a:solidFill>
              </a:rPr>
              <a:t>ΕΚΠΑΙΔΕΥΤΙΚΗ ΕΝΟΤΗΤΑ 8: Ψηφιακή Εργαλειοθήκη Money Matters </a:t>
            </a:r>
          </a:p>
        </p:txBody>
      </p:sp>
    </p:spTree>
    <p:extLst>
      <p:ext uri="{BB962C8B-B14F-4D97-AF65-F5344CB8AC3E}">
        <p14:creationId xmlns:p14="http://schemas.microsoft.com/office/powerpoint/2010/main" val="1203435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03C25BE-1D66-456E-9FDB-316B20D5A121}"/>
              </a:ext>
            </a:extLst>
          </p:cNvPr>
          <p:cNvSpPr>
            <a:spLocks noGrp="1"/>
          </p:cNvSpPr>
          <p:nvPr>
            <p:ph type="title"/>
          </p:nvPr>
        </p:nvSpPr>
        <p:spPr/>
        <p:txBody>
          <a:bodyPr/>
          <a:lstStyle/>
          <a:p>
            <a:r>
              <a:rPr lang="el-GR"/>
              <a:t>Ψηφιακή Εργαλειοθήκη Money Matters</a:t>
            </a:r>
            <a:r>
              <a:rPr lang="el-GR" sz="2800"/>
              <a:t> </a:t>
            </a:r>
          </a:p>
        </p:txBody>
      </p:sp>
      <p:sp>
        <p:nvSpPr>
          <p:cNvPr id="4" name="Text Placeholder 3">
            <a:extLst>
              <a:ext uri="{FF2B5EF4-FFF2-40B4-BE49-F238E27FC236}">
                <a16:creationId xmlns:a16="http://schemas.microsoft.com/office/drawing/2014/main" id="{0D3B8800-4B3B-4D64-B659-3B95DE162D0C}"/>
              </a:ext>
            </a:extLst>
          </p:cNvPr>
          <p:cNvSpPr>
            <a:spLocks noGrp="1"/>
          </p:cNvSpPr>
          <p:nvPr>
            <p:ph type="body" sz="quarter" idx="12"/>
          </p:nvPr>
        </p:nvSpPr>
        <p:spPr/>
        <p:txBody>
          <a:bodyPr/>
          <a:lstStyle/>
          <a:p>
            <a:r>
              <a:rPr lang="el-GR" i="0"/>
              <a:t>Βιβλία Κόμικς Money Matters: Παράδειγμα </a:t>
            </a:r>
          </a:p>
        </p:txBody>
      </p:sp>
      <p:pic>
        <p:nvPicPr>
          <p:cNvPr id="6" name="Picture 5">
            <a:extLst>
              <a:ext uri="{FF2B5EF4-FFF2-40B4-BE49-F238E27FC236}">
                <a16:creationId xmlns:a16="http://schemas.microsoft.com/office/drawing/2014/main" id="{3E56D179-6BC8-3C55-B866-751F5F2ECA53}"/>
              </a:ext>
            </a:extLst>
          </p:cNvPr>
          <p:cNvPicPr>
            <a:picLocks noChangeAspect="1"/>
          </p:cNvPicPr>
          <p:nvPr/>
        </p:nvPicPr>
        <p:blipFill>
          <a:blip r:embed="rId3"/>
          <a:stretch>
            <a:fillRect/>
          </a:stretch>
        </p:blipFill>
        <p:spPr>
          <a:xfrm>
            <a:off x="861038" y="2488079"/>
            <a:ext cx="2650074" cy="3757067"/>
          </a:xfrm>
          <a:prstGeom prst="rect">
            <a:avLst/>
          </a:prstGeom>
        </p:spPr>
      </p:pic>
      <p:pic>
        <p:nvPicPr>
          <p:cNvPr id="9" name="Picture 8">
            <a:extLst>
              <a:ext uri="{FF2B5EF4-FFF2-40B4-BE49-F238E27FC236}">
                <a16:creationId xmlns:a16="http://schemas.microsoft.com/office/drawing/2014/main" id="{89FD4C60-E8E7-E252-540F-01E305C9AFF7}"/>
              </a:ext>
            </a:extLst>
          </p:cNvPr>
          <p:cNvPicPr>
            <a:picLocks noChangeAspect="1"/>
          </p:cNvPicPr>
          <p:nvPr/>
        </p:nvPicPr>
        <p:blipFill>
          <a:blip r:embed="rId4"/>
          <a:stretch>
            <a:fillRect/>
          </a:stretch>
        </p:blipFill>
        <p:spPr>
          <a:xfrm>
            <a:off x="3916040" y="2488079"/>
            <a:ext cx="2633958" cy="3757067"/>
          </a:xfrm>
          <a:prstGeom prst="rect">
            <a:avLst/>
          </a:prstGeom>
        </p:spPr>
      </p:pic>
      <p:pic>
        <p:nvPicPr>
          <p:cNvPr id="11" name="Picture 10">
            <a:extLst>
              <a:ext uri="{FF2B5EF4-FFF2-40B4-BE49-F238E27FC236}">
                <a16:creationId xmlns:a16="http://schemas.microsoft.com/office/drawing/2014/main" id="{48FF2899-CE64-9287-7309-31FE09F8476C}"/>
              </a:ext>
            </a:extLst>
          </p:cNvPr>
          <p:cNvPicPr>
            <a:picLocks noChangeAspect="1"/>
          </p:cNvPicPr>
          <p:nvPr/>
        </p:nvPicPr>
        <p:blipFill>
          <a:blip r:embed="rId5"/>
          <a:stretch>
            <a:fillRect/>
          </a:stretch>
        </p:blipFill>
        <p:spPr>
          <a:xfrm>
            <a:off x="6954926" y="2492749"/>
            <a:ext cx="2633958" cy="3752397"/>
          </a:xfrm>
          <a:prstGeom prst="rect">
            <a:avLst/>
          </a:prstGeom>
        </p:spPr>
      </p:pic>
      <p:pic>
        <p:nvPicPr>
          <p:cNvPr id="13" name="Picture 12">
            <a:extLst>
              <a:ext uri="{FF2B5EF4-FFF2-40B4-BE49-F238E27FC236}">
                <a16:creationId xmlns:a16="http://schemas.microsoft.com/office/drawing/2014/main" id="{42501942-7B77-B587-53D8-4B76695F5C50}"/>
              </a:ext>
            </a:extLst>
          </p:cNvPr>
          <p:cNvPicPr>
            <a:picLocks noChangeAspect="1"/>
          </p:cNvPicPr>
          <p:nvPr/>
        </p:nvPicPr>
        <p:blipFill>
          <a:blip r:embed="rId6"/>
          <a:stretch>
            <a:fillRect/>
          </a:stretch>
        </p:blipFill>
        <p:spPr>
          <a:xfrm>
            <a:off x="9993812" y="2488079"/>
            <a:ext cx="2654014" cy="3757067"/>
          </a:xfrm>
          <a:prstGeom prst="rect">
            <a:avLst/>
          </a:prstGeom>
        </p:spPr>
      </p:pic>
    </p:spTree>
    <p:extLst>
      <p:ext uri="{BB962C8B-B14F-4D97-AF65-F5344CB8AC3E}">
        <p14:creationId xmlns:p14="http://schemas.microsoft.com/office/powerpoint/2010/main" val="29525198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03C25BE-1D66-456E-9FDB-316B20D5A121}"/>
              </a:ext>
            </a:extLst>
          </p:cNvPr>
          <p:cNvSpPr>
            <a:spLocks noGrp="1"/>
          </p:cNvSpPr>
          <p:nvPr>
            <p:ph type="title"/>
          </p:nvPr>
        </p:nvSpPr>
        <p:spPr/>
        <p:txBody>
          <a:bodyPr/>
          <a:lstStyle/>
          <a:p>
            <a:r>
              <a:rPr lang="el-GR"/>
              <a:t>Ψηφιακή Εργαλειοθήκη Money Matters</a:t>
            </a:r>
            <a:r>
              <a:rPr lang="el-GR" sz="2800"/>
              <a:t> </a:t>
            </a:r>
          </a:p>
        </p:txBody>
      </p:sp>
      <p:sp>
        <p:nvSpPr>
          <p:cNvPr id="4" name="Text Placeholder 3">
            <a:extLst>
              <a:ext uri="{FF2B5EF4-FFF2-40B4-BE49-F238E27FC236}">
                <a16:creationId xmlns:a16="http://schemas.microsoft.com/office/drawing/2014/main" id="{0D3B8800-4B3B-4D64-B659-3B95DE162D0C}"/>
              </a:ext>
            </a:extLst>
          </p:cNvPr>
          <p:cNvSpPr>
            <a:spLocks noGrp="1"/>
          </p:cNvSpPr>
          <p:nvPr>
            <p:ph type="body" sz="quarter" idx="12"/>
          </p:nvPr>
        </p:nvSpPr>
        <p:spPr>
          <a:xfrm>
            <a:off x="500064" y="1136363"/>
            <a:ext cx="12331541" cy="602889"/>
          </a:xfrm>
        </p:spPr>
        <p:txBody>
          <a:bodyPr/>
          <a:lstStyle/>
          <a:p>
            <a:r>
              <a:rPr lang="el-GR" i="0"/>
              <a:t>Θέματα στα Βιβλία Κόμικς Money Matters: </a:t>
            </a:r>
          </a:p>
        </p:txBody>
      </p:sp>
      <p:graphicFrame>
        <p:nvGraphicFramePr>
          <p:cNvPr id="5" name="Diagram 4">
            <a:extLst>
              <a:ext uri="{FF2B5EF4-FFF2-40B4-BE49-F238E27FC236}">
                <a16:creationId xmlns:a16="http://schemas.microsoft.com/office/drawing/2014/main" id="{D180F0A7-8A8C-7A35-5762-47E8DCE083CA}"/>
              </a:ext>
            </a:extLst>
          </p:cNvPr>
          <p:cNvGraphicFramePr/>
          <p:nvPr>
            <p:extLst>
              <p:ext uri="{D42A27DB-BD31-4B8C-83A1-F6EECF244321}">
                <p14:modId xmlns:p14="http://schemas.microsoft.com/office/powerpoint/2010/main" val="934710449"/>
              </p:ext>
            </p:extLst>
          </p:nvPr>
        </p:nvGraphicFramePr>
        <p:xfrm>
          <a:off x="500065" y="1719797"/>
          <a:ext cx="12331540" cy="563309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5" descr="A picture containing shape&#10;&#10;Description automatically generated">
            <a:extLst>
              <a:ext uri="{FF2B5EF4-FFF2-40B4-BE49-F238E27FC236}">
                <a16:creationId xmlns:a16="http://schemas.microsoft.com/office/drawing/2014/main" id="{1ECA24D2-2556-9A43-E59B-AC7B4A6551DA}"/>
              </a:ext>
            </a:extLst>
          </p:cNvPr>
          <p:cNvPicPr>
            <a:picLocks noChangeAspect="1"/>
          </p:cNvPicPr>
          <p:nvPr/>
        </p:nvPicPr>
        <p:blipFill>
          <a:blip r:embed="rId8" cstate="print">
            <a:extLst>
              <a:ext uri="{28A0092B-C50C-407E-A947-70E740481C1C}">
                <a14:useLocalDpi xmlns:a14="http://schemas.microsoft.com/office/drawing/2010/main" val="0"/>
              </a:ext>
              <a:ext uri="{837473B0-CC2E-450A-ABE3-18F120FF3D39}">
                <a1611:picAttrSrcUrl xmlns:a1611="http://schemas.microsoft.com/office/drawing/2016/11/main" r:id="rId9"/>
              </a:ext>
            </a:extLst>
          </a:blip>
          <a:stretch>
            <a:fillRect/>
          </a:stretch>
        </p:blipFill>
        <p:spPr>
          <a:xfrm>
            <a:off x="7698206" y="5100567"/>
            <a:ext cx="1108911" cy="1108911"/>
          </a:xfrm>
          <a:prstGeom prst="rect">
            <a:avLst/>
          </a:prstGeom>
        </p:spPr>
      </p:pic>
    </p:spTree>
    <p:extLst>
      <p:ext uri="{BB962C8B-B14F-4D97-AF65-F5344CB8AC3E}">
        <p14:creationId xmlns:p14="http://schemas.microsoft.com/office/powerpoint/2010/main" val="11243163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368E454-4A90-61A9-029C-B7EFAE130EEC}"/>
              </a:ext>
            </a:extLst>
          </p:cNvPr>
          <p:cNvSpPr>
            <a:spLocks noGrp="1"/>
          </p:cNvSpPr>
          <p:nvPr>
            <p:ph sz="quarter" idx="11"/>
          </p:nvPr>
        </p:nvSpPr>
        <p:spPr>
          <a:xfrm>
            <a:off x="501799" y="2343150"/>
            <a:ext cx="12331402" cy="4617592"/>
          </a:xfrm>
        </p:spPr>
        <p:txBody>
          <a:bodyPr/>
          <a:lstStyle/>
          <a:p>
            <a:r>
              <a:rPr lang="el-GR" sz="3200" dirty="0"/>
              <a:t>Σε ζευγάρια:</a:t>
            </a:r>
          </a:p>
          <a:p>
            <a:endParaRPr lang="en-GB" sz="3200" dirty="0"/>
          </a:p>
          <a:p>
            <a:pPr marL="457200" indent="-457200">
              <a:buFont typeface="Arial" panose="020B0604020202020204" pitchFamily="34" charset="0"/>
              <a:buChar char="•"/>
            </a:pPr>
            <a:r>
              <a:rPr lang="el-GR" sz="3200" dirty="0"/>
              <a:t> Κοιτάξτε ένα </a:t>
            </a:r>
            <a:r>
              <a:rPr lang="el-GR" sz="3200" dirty="0" err="1"/>
              <a:t>κόμικ</a:t>
            </a:r>
            <a:r>
              <a:rPr lang="el-GR" sz="3200" dirty="0"/>
              <a:t> που δεν έχετε ξαναδεί στην εκπαίδευση.</a:t>
            </a:r>
          </a:p>
          <a:p>
            <a:pPr marL="457200" indent="-457200">
              <a:buFont typeface="Arial" panose="020B0604020202020204" pitchFamily="34" charset="0"/>
              <a:buChar char="•"/>
            </a:pPr>
            <a:endParaRPr lang="en-GB" sz="3200" dirty="0"/>
          </a:p>
          <a:p>
            <a:pPr marL="457200" indent="-457200">
              <a:buFont typeface="Arial" panose="020B0604020202020204" pitchFamily="34" charset="0"/>
              <a:buChar char="•"/>
            </a:pPr>
            <a:r>
              <a:rPr lang="el-GR" sz="3200" dirty="0"/>
              <a:t>Εξηγήστε πώς θα μπορούσατε να χρησιμοποιήσετε το </a:t>
            </a:r>
            <a:r>
              <a:rPr lang="el-GR" sz="3200" dirty="0" err="1"/>
              <a:t>κόμικ</a:t>
            </a:r>
            <a:r>
              <a:rPr lang="el-GR" sz="3200" dirty="0"/>
              <a:t> για να διερευνήσετε τον οικονομικό αλφαβητισμό.</a:t>
            </a:r>
          </a:p>
          <a:p>
            <a:pPr marL="457200" indent="-457200">
              <a:buFont typeface="Arial" panose="020B0604020202020204" pitchFamily="34" charset="0"/>
              <a:buChar char="•"/>
            </a:pPr>
            <a:endParaRPr lang="en-GB" sz="3200" dirty="0"/>
          </a:p>
          <a:p>
            <a:pPr marL="457200" indent="-457200">
              <a:buFont typeface="Arial" panose="020B0604020202020204" pitchFamily="34" charset="0"/>
              <a:buChar char="•"/>
            </a:pPr>
            <a:r>
              <a:rPr lang="el-GR" sz="3200" dirty="0"/>
              <a:t>Καταγράψτε 4 ιδέες για να μοιραστείτε την εμπειρία μάθησης με ένα παιδί.</a:t>
            </a:r>
          </a:p>
          <a:p>
            <a:pPr marL="457200" indent="-457200">
              <a:buFont typeface="Arial" panose="020B0604020202020204" pitchFamily="34" charset="0"/>
              <a:buChar char="•"/>
            </a:pPr>
            <a:endParaRPr lang="en-GB" sz="2800" dirty="0"/>
          </a:p>
          <a:p>
            <a:endParaRPr lang="en-GB" sz="2800" dirty="0"/>
          </a:p>
        </p:txBody>
      </p:sp>
      <p:sp>
        <p:nvSpPr>
          <p:cNvPr id="3" name="Title 2">
            <a:extLst>
              <a:ext uri="{FF2B5EF4-FFF2-40B4-BE49-F238E27FC236}">
                <a16:creationId xmlns:a16="http://schemas.microsoft.com/office/drawing/2014/main" id="{C8FA5180-BF81-B5B4-BFAE-B2AF38B3CBA4}"/>
              </a:ext>
            </a:extLst>
          </p:cNvPr>
          <p:cNvSpPr>
            <a:spLocks noGrp="1"/>
          </p:cNvSpPr>
          <p:nvPr>
            <p:ph type="title"/>
          </p:nvPr>
        </p:nvSpPr>
        <p:spPr/>
        <p:txBody>
          <a:bodyPr/>
          <a:lstStyle/>
          <a:p>
            <a:r>
              <a:rPr lang="el-GR"/>
              <a:t>Ψηφιακή Εργαλειοθήκη Money Matters </a:t>
            </a:r>
          </a:p>
        </p:txBody>
      </p:sp>
      <p:sp>
        <p:nvSpPr>
          <p:cNvPr id="4" name="Text Placeholder 3">
            <a:extLst>
              <a:ext uri="{FF2B5EF4-FFF2-40B4-BE49-F238E27FC236}">
                <a16:creationId xmlns:a16="http://schemas.microsoft.com/office/drawing/2014/main" id="{6F0D2829-AB2B-5E62-906C-35C675A128B3}"/>
              </a:ext>
            </a:extLst>
          </p:cNvPr>
          <p:cNvSpPr>
            <a:spLocks noGrp="1"/>
          </p:cNvSpPr>
          <p:nvPr>
            <p:ph type="body" sz="quarter" idx="12"/>
          </p:nvPr>
        </p:nvSpPr>
        <p:spPr>
          <a:xfrm>
            <a:off x="500064" y="1143444"/>
            <a:ext cx="12331541" cy="1022240"/>
          </a:xfrm>
        </p:spPr>
        <p:txBody>
          <a:bodyPr/>
          <a:lstStyle/>
          <a:p>
            <a:r>
              <a:rPr lang="el-GR" i="0"/>
              <a:t>Δραστηριότητα M8.2</a:t>
            </a:r>
          </a:p>
          <a:p>
            <a:r>
              <a:rPr lang="el-GR" i="0"/>
              <a:t>Θέματα στα Βιβλία Κόμικς Money Matters </a:t>
            </a:r>
          </a:p>
        </p:txBody>
      </p:sp>
      <p:pic>
        <p:nvPicPr>
          <p:cNvPr id="6" name="Picture 5" descr="A person reading a book to a child&#10;&#10;Description automatically generated with medium confidence">
            <a:extLst>
              <a:ext uri="{FF2B5EF4-FFF2-40B4-BE49-F238E27FC236}">
                <a16:creationId xmlns:a16="http://schemas.microsoft.com/office/drawing/2014/main" id="{1BDA9C80-8BA6-8ABF-67E8-E42D24BF0AD8}"/>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8282709" y="560858"/>
            <a:ext cx="4127863" cy="2322256"/>
          </a:xfrm>
          <a:prstGeom prst="rect">
            <a:avLst/>
          </a:prstGeom>
        </p:spPr>
      </p:pic>
    </p:spTree>
    <p:extLst>
      <p:ext uri="{BB962C8B-B14F-4D97-AF65-F5344CB8AC3E}">
        <p14:creationId xmlns:p14="http://schemas.microsoft.com/office/powerpoint/2010/main" val="31260095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03C25BE-1D66-456E-9FDB-316B20D5A121}"/>
              </a:ext>
            </a:extLst>
          </p:cNvPr>
          <p:cNvSpPr>
            <a:spLocks noGrp="1"/>
          </p:cNvSpPr>
          <p:nvPr>
            <p:ph type="title"/>
          </p:nvPr>
        </p:nvSpPr>
        <p:spPr>
          <a:xfrm>
            <a:off x="501605" y="261881"/>
            <a:ext cx="12330000" cy="720000"/>
          </a:xfrm>
        </p:spPr>
        <p:txBody>
          <a:bodyPr/>
          <a:lstStyle/>
          <a:p>
            <a:r>
              <a:rPr lang="el-GR"/>
              <a:t>Ψηφιακή Εργαλειοθήκη Money Matters</a:t>
            </a:r>
          </a:p>
        </p:txBody>
      </p:sp>
      <p:sp>
        <p:nvSpPr>
          <p:cNvPr id="4" name="Text Placeholder 3">
            <a:extLst>
              <a:ext uri="{FF2B5EF4-FFF2-40B4-BE49-F238E27FC236}">
                <a16:creationId xmlns:a16="http://schemas.microsoft.com/office/drawing/2014/main" id="{0D3B8800-4B3B-4D64-B659-3B95DE162D0C}"/>
              </a:ext>
            </a:extLst>
          </p:cNvPr>
          <p:cNvSpPr>
            <a:spLocks noGrp="1"/>
          </p:cNvSpPr>
          <p:nvPr>
            <p:ph type="body" sz="quarter" idx="12"/>
          </p:nvPr>
        </p:nvSpPr>
        <p:spPr>
          <a:xfrm>
            <a:off x="500064" y="927985"/>
            <a:ext cx="12331541" cy="602889"/>
          </a:xfrm>
        </p:spPr>
        <p:txBody>
          <a:bodyPr/>
          <a:lstStyle/>
          <a:p>
            <a:r>
              <a:rPr lang="el-GR" i="0"/>
              <a:t>Συμβουλές για τη χρήση των Βιβλίων Κόμικς του Money Matters στο σπίτι: </a:t>
            </a:r>
          </a:p>
        </p:txBody>
      </p:sp>
      <p:sp>
        <p:nvSpPr>
          <p:cNvPr id="2" name="TextBox 1">
            <a:extLst>
              <a:ext uri="{FF2B5EF4-FFF2-40B4-BE49-F238E27FC236}">
                <a16:creationId xmlns:a16="http://schemas.microsoft.com/office/drawing/2014/main" id="{28BC0107-AB1D-5846-3C32-0FBC37D85662}"/>
              </a:ext>
            </a:extLst>
          </p:cNvPr>
          <p:cNvSpPr txBox="1"/>
          <p:nvPr/>
        </p:nvSpPr>
        <p:spPr>
          <a:xfrm>
            <a:off x="500064" y="1530874"/>
            <a:ext cx="9177336" cy="5262979"/>
          </a:xfrm>
          <a:prstGeom prst="rect">
            <a:avLst/>
          </a:prstGeom>
          <a:noFill/>
        </p:spPr>
        <p:txBody>
          <a:bodyPr wrap="square" rtlCol="0">
            <a:spAutoFit/>
          </a:bodyPr>
          <a:lstStyle/>
          <a:p>
            <a:pPr marL="342900" indent="-342900">
              <a:buFont typeface="Arial" panose="020B0604020202020204" pitchFamily="34" charset="0"/>
              <a:buChar char="•"/>
            </a:pPr>
            <a:r>
              <a:rPr lang="el-GR" sz="2400" dirty="0"/>
              <a:t>Χρησιμοποιήστε τις σειρές για να διδάξετε στα παιδιά τα θέματα του </a:t>
            </a:r>
            <a:r>
              <a:rPr lang="el-GR" sz="2400" dirty="0" err="1"/>
              <a:t>κόμικ</a:t>
            </a:r>
            <a:r>
              <a:rPr lang="el-GR" sz="2400" dirty="0"/>
              <a:t>.</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l-GR" sz="2400" dirty="0"/>
              <a:t>Βρείτε χρόνο στο πρόγραμμά σας για να καθίσετε και να χρησιμοποιήσετε τις πηγές με τα παιδιά σας. Ίσως μια φορά το μήνα να τους διδάξετε μια νέα έννοια που σχετίζεται με το θέμα του </a:t>
            </a:r>
            <a:r>
              <a:rPr lang="el-GR" sz="2400" dirty="0" err="1"/>
              <a:t>κόμικ</a:t>
            </a:r>
            <a:r>
              <a:rPr lang="el-GR" sz="2400" dirty="0"/>
              <a:t>. </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l-GR" sz="2400" dirty="0"/>
              <a:t>Ενθαρρύνετε τη συζήτηση και μιλήστε με το παιδί σας για τα οικονομικά με τρόπο που να τα καταλαβαίνει. Αφήστε τα να κάνουν ερωτήσεις. </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l-GR" sz="2400" dirty="0"/>
              <a:t>Εγείρετε την περιέργεια ακούγοντας το παιδί σας και βοηθώντας το να νιώσει μεγαλύτερη αυτοπεποίθηση και ικανότητα να λαμβάνει σοφές οικονομικές αποφάσεις καθώς μεγαλώνει. </a:t>
            </a:r>
          </a:p>
        </p:txBody>
      </p:sp>
      <p:pic>
        <p:nvPicPr>
          <p:cNvPr id="7" name="Picture 6">
            <a:extLst>
              <a:ext uri="{FF2B5EF4-FFF2-40B4-BE49-F238E27FC236}">
                <a16:creationId xmlns:a16="http://schemas.microsoft.com/office/drawing/2014/main" id="{65393312-B893-8F71-5EF6-7D835C3F9A0B}"/>
              </a:ext>
            </a:extLst>
          </p:cNvPr>
          <p:cNvPicPr>
            <a:picLocks noChangeAspect="1"/>
          </p:cNvPicPr>
          <p:nvPr/>
        </p:nvPicPr>
        <p:blipFill>
          <a:blip r:embed="rId3"/>
          <a:stretch>
            <a:fillRect/>
          </a:stretch>
        </p:blipFill>
        <p:spPr>
          <a:xfrm>
            <a:off x="9677400" y="1862984"/>
            <a:ext cx="3399295" cy="4598757"/>
          </a:xfrm>
          <a:prstGeom prst="rect">
            <a:avLst/>
          </a:prstGeom>
        </p:spPr>
      </p:pic>
    </p:spTree>
    <p:extLst>
      <p:ext uri="{BB962C8B-B14F-4D97-AF65-F5344CB8AC3E}">
        <p14:creationId xmlns:p14="http://schemas.microsoft.com/office/powerpoint/2010/main" val="554884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03C25BE-1D66-456E-9FDB-316B20D5A121}"/>
              </a:ext>
            </a:extLst>
          </p:cNvPr>
          <p:cNvSpPr>
            <a:spLocks noGrp="1"/>
          </p:cNvSpPr>
          <p:nvPr>
            <p:ph type="title"/>
          </p:nvPr>
        </p:nvSpPr>
        <p:spPr/>
        <p:txBody>
          <a:bodyPr/>
          <a:lstStyle/>
          <a:p>
            <a:r>
              <a:rPr lang="el-GR"/>
              <a:t>Ψηφιακή Εργαλειοθήκη Money Matters</a:t>
            </a:r>
          </a:p>
        </p:txBody>
      </p:sp>
      <p:sp>
        <p:nvSpPr>
          <p:cNvPr id="4" name="Text Placeholder 3">
            <a:extLst>
              <a:ext uri="{FF2B5EF4-FFF2-40B4-BE49-F238E27FC236}">
                <a16:creationId xmlns:a16="http://schemas.microsoft.com/office/drawing/2014/main" id="{0D3B8800-4B3B-4D64-B659-3B95DE162D0C}"/>
              </a:ext>
            </a:extLst>
          </p:cNvPr>
          <p:cNvSpPr>
            <a:spLocks noGrp="1"/>
          </p:cNvSpPr>
          <p:nvPr>
            <p:ph type="body" sz="quarter" idx="12"/>
          </p:nvPr>
        </p:nvSpPr>
        <p:spPr>
          <a:xfrm>
            <a:off x="500064" y="1066068"/>
            <a:ext cx="12331541" cy="602889"/>
          </a:xfrm>
        </p:spPr>
        <p:txBody>
          <a:bodyPr/>
          <a:lstStyle/>
          <a:p>
            <a:r>
              <a:rPr lang="el-GR" i="0"/>
              <a:t>‘Ψηφιακά Δωμάτια Απόδρασης’ Money Matters</a:t>
            </a:r>
          </a:p>
        </p:txBody>
      </p:sp>
      <p:sp>
        <p:nvSpPr>
          <p:cNvPr id="2" name="TextBox 1">
            <a:extLst>
              <a:ext uri="{FF2B5EF4-FFF2-40B4-BE49-F238E27FC236}">
                <a16:creationId xmlns:a16="http://schemas.microsoft.com/office/drawing/2014/main" id="{B9B8A538-2DC8-9C6C-EAB4-D45B4DFAAB75}"/>
              </a:ext>
            </a:extLst>
          </p:cNvPr>
          <p:cNvSpPr txBox="1"/>
          <p:nvPr/>
        </p:nvSpPr>
        <p:spPr>
          <a:xfrm>
            <a:off x="366715" y="1858000"/>
            <a:ext cx="8910636" cy="4909036"/>
          </a:xfrm>
          <a:prstGeom prst="rect">
            <a:avLst/>
          </a:prstGeom>
          <a:noFill/>
        </p:spPr>
        <p:txBody>
          <a:bodyPr wrap="square" rtlCol="0">
            <a:spAutoFit/>
          </a:bodyPr>
          <a:lstStyle/>
          <a:p>
            <a:pPr marL="342900" indent="-342900" rtl="0">
              <a:spcBef>
                <a:spcPts val="300"/>
              </a:spcBef>
              <a:spcAft>
                <a:spcPts val="300"/>
              </a:spcAft>
              <a:buFont typeface="Arial" panose="020B0604020202020204" pitchFamily="34" charset="0"/>
              <a:buChar char="•"/>
            </a:pPr>
            <a:r>
              <a:rPr lang="el-GR" sz="2400" b="0" i="0" u="none" strike="noStrike" dirty="0">
                <a:latin typeface="Calibri" panose="020F0502020204030204" pitchFamily="34" charset="0"/>
              </a:rPr>
              <a:t>Οι διαδικτυακές προκλήσεις του ψηφιακού δωματίου απόδρασης σε αυτό το μαθησιακό υλικό αφορούν βασικά θέματα που σχετίζονται με τον οικονομικό αλφαβητισμό για εφήβους ηλικίας 13 έως 18 ετών. </a:t>
            </a:r>
          </a:p>
          <a:p>
            <a:pPr marL="342900" indent="-342900" rtl="0">
              <a:spcBef>
                <a:spcPts val="300"/>
              </a:spcBef>
              <a:spcAft>
                <a:spcPts val="300"/>
              </a:spcAft>
              <a:buFont typeface="Arial" panose="020B0604020202020204" pitchFamily="34" charset="0"/>
              <a:buChar char="•"/>
            </a:pPr>
            <a:endParaRPr lang="en-US" sz="2400" b="0" i="0" u="none" strike="noStrike" dirty="0">
              <a:effectLst/>
              <a:latin typeface="Calibri" panose="020F0502020204030204" pitchFamily="34" charset="0"/>
            </a:endParaRPr>
          </a:p>
          <a:p>
            <a:pPr marL="342900" indent="-342900" rtl="0">
              <a:spcBef>
                <a:spcPts val="300"/>
              </a:spcBef>
              <a:spcAft>
                <a:spcPts val="300"/>
              </a:spcAft>
              <a:buFont typeface="Arial" panose="020B0604020202020204" pitchFamily="34" charset="0"/>
              <a:buChar char="•"/>
            </a:pPr>
            <a:r>
              <a:rPr lang="el-GR" sz="2400" i="0" u="none" strike="noStrike" dirty="0">
                <a:latin typeface="Calibri" panose="020F0502020204030204" pitchFamily="34" charset="0"/>
              </a:rPr>
              <a:t>Οι πόροι είναι σε </a:t>
            </a:r>
            <a:r>
              <a:rPr lang="el-GR" sz="2400" b="1" i="0" u="none" strike="noStrike" dirty="0">
                <a:latin typeface="Calibri" panose="020F0502020204030204" pitchFamily="34" charset="0"/>
              </a:rPr>
              <a:t>εισαγωγικό</a:t>
            </a:r>
            <a:r>
              <a:rPr lang="el-GR" sz="2400" i="0" u="none" strike="noStrike" dirty="0">
                <a:latin typeface="Calibri" panose="020F0502020204030204" pitchFamily="34" charset="0"/>
              </a:rPr>
              <a:t> και </a:t>
            </a:r>
            <a:r>
              <a:rPr lang="el-GR" sz="2400" b="1" i="0" u="none" strike="noStrike" dirty="0">
                <a:latin typeface="Calibri" panose="020F0502020204030204" pitchFamily="34" charset="0"/>
              </a:rPr>
              <a:t>ενδιάμεσο</a:t>
            </a:r>
            <a:r>
              <a:rPr lang="el-GR" sz="2400" i="0" u="none" strike="noStrike" dirty="0">
                <a:latin typeface="Calibri" panose="020F0502020204030204" pitchFamily="34" charset="0"/>
              </a:rPr>
              <a:t> επίπεδο και εισάγουν βέλτιστες πρακτικές στον οικονομικό προγραμματισμό, τη διαχείριση του χρέους, την αντιμετώπιση των απατεώνων κ.λπ.</a:t>
            </a:r>
            <a:r>
              <a:rPr lang="el-GR" sz="2400" b="0" i="0" u="none" strike="noStrike" dirty="0">
                <a:latin typeface="Calibri" panose="020F0502020204030204" pitchFamily="34" charset="0"/>
              </a:rPr>
              <a:t> </a:t>
            </a:r>
          </a:p>
          <a:p>
            <a:pPr marL="342900" indent="-342900" rtl="0">
              <a:spcBef>
                <a:spcPts val="300"/>
              </a:spcBef>
              <a:spcAft>
                <a:spcPts val="300"/>
              </a:spcAft>
              <a:buFont typeface="Arial" panose="020B0604020202020204" pitchFamily="34" charset="0"/>
              <a:buChar char="•"/>
            </a:pPr>
            <a:endParaRPr lang="en-US" sz="2400" dirty="0">
              <a:latin typeface="Calibri" panose="020F0502020204030204" pitchFamily="34" charset="0"/>
            </a:endParaRPr>
          </a:p>
          <a:p>
            <a:pPr marL="342900" indent="-342900" rtl="0">
              <a:spcBef>
                <a:spcPts val="300"/>
              </a:spcBef>
              <a:spcAft>
                <a:spcPts val="300"/>
              </a:spcAft>
              <a:buFont typeface="Arial" panose="020B0604020202020204" pitchFamily="34" charset="0"/>
              <a:buChar char="•"/>
            </a:pPr>
            <a:r>
              <a:rPr lang="el-GR" sz="2400" dirty="0">
                <a:latin typeface="Calibri" panose="020F0502020204030204" pitchFamily="34" charset="0"/>
              </a:rPr>
              <a:t>Ένα εισαγωγικό δωμάτιο απόδρασης έχει </a:t>
            </a:r>
            <a:r>
              <a:rPr lang="el-GR" sz="2400" b="1" dirty="0">
                <a:latin typeface="Calibri" panose="020F0502020204030204" pitchFamily="34" charset="0"/>
              </a:rPr>
              <a:t>3 προκλήσεις</a:t>
            </a:r>
            <a:r>
              <a:rPr lang="el-GR" sz="2400" dirty="0">
                <a:latin typeface="Calibri" panose="020F0502020204030204" pitchFamily="34" charset="0"/>
              </a:rPr>
              <a:t> που γίνονται σταδιακά πιο δύσκολες.</a:t>
            </a:r>
            <a:r>
              <a:rPr lang="el-GR" sz="2400" b="0" i="0" u="none" strike="noStrike" dirty="0">
                <a:latin typeface="Calibri" panose="020F0502020204030204" pitchFamily="34" charset="0"/>
              </a:rPr>
              <a:t> Ένα ενδιάμεσο έχει</a:t>
            </a:r>
          </a:p>
          <a:p>
            <a:pPr rtl="0">
              <a:spcBef>
                <a:spcPts val="300"/>
              </a:spcBef>
              <a:spcAft>
                <a:spcPts val="300"/>
              </a:spcAft>
            </a:pPr>
            <a:r>
              <a:rPr lang="el-GR" sz="2400" b="1" dirty="0">
                <a:latin typeface="Calibri" panose="020F0502020204030204" pitchFamily="34" charset="0"/>
              </a:rPr>
              <a:t>   </a:t>
            </a:r>
            <a:r>
              <a:rPr lang="el-GR" sz="2400" b="1" i="0" u="none" strike="noStrike" dirty="0">
                <a:latin typeface="Calibri" panose="020F0502020204030204" pitchFamily="34" charset="0"/>
              </a:rPr>
              <a:t> </a:t>
            </a:r>
            <a:r>
              <a:rPr lang="el-GR" sz="2400" b="1" dirty="0">
                <a:latin typeface="Calibri" panose="020F0502020204030204" pitchFamily="34" charset="0"/>
              </a:rPr>
              <a:t>5 προκλήσεις</a:t>
            </a:r>
            <a:r>
              <a:rPr lang="el-GR" sz="2400" dirty="0">
                <a:latin typeface="Calibri" panose="020F0502020204030204" pitchFamily="34" charset="0"/>
              </a:rPr>
              <a:t> που γίνονται σταδιακά πιο δύσκολες.</a:t>
            </a:r>
          </a:p>
        </p:txBody>
      </p:sp>
      <p:pic>
        <p:nvPicPr>
          <p:cNvPr id="4098" name="Picture 2" descr="Free vector graphics of Castle">
            <a:extLst>
              <a:ext uri="{FF2B5EF4-FFF2-40B4-BE49-F238E27FC236}">
                <a16:creationId xmlns:a16="http://schemas.microsoft.com/office/drawing/2014/main" id="{92AE7FD8-A306-5609-8523-7F0AEE2822E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44050" y="2302866"/>
            <a:ext cx="3287555" cy="33017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9403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03C25BE-1D66-456E-9FDB-316B20D5A121}"/>
              </a:ext>
            </a:extLst>
          </p:cNvPr>
          <p:cNvSpPr>
            <a:spLocks noGrp="1"/>
          </p:cNvSpPr>
          <p:nvPr>
            <p:ph type="title"/>
          </p:nvPr>
        </p:nvSpPr>
        <p:spPr/>
        <p:txBody>
          <a:bodyPr/>
          <a:lstStyle/>
          <a:p>
            <a:r>
              <a:rPr lang="el-GR"/>
              <a:t>Ψηφιακή Εργαλειοθήκη Money Matters</a:t>
            </a:r>
          </a:p>
        </p:txBody>
      </p:sp>
      <p:sp>
        <p:nvSpPr>
          <p:cNvPr id="4" name="Text Placeholder 3">
            <a:extLst>
              <a:ext uri="{FF2B5EF4-FFF2-40B4-BE49-F238E27FC236}">
                <a16:creationId xmlns:a16="http://schemas.microsoft.com/office/drawing/2014/main" id="{0D3B8800-4B3B-4D64-B659-3B95DE162D0C}"/>
              </a:ext>
            </a:extLst>
          </p:cNvPr>
          <p:cNvSpPr>
            <a:spLocks noGrp="1"/>
          </p:cNvSpPr>
          <p:nvPr>
            <p:ph type="body" sz="quarter" idx="12"/>
          </p:nvPr>
        </p:nvSpPr>
        <p:spPr/>
        <p:txBody>
          <a:bodyPr/>
          <a:lstStyle/>
          <a:p>
            <a:r>
              <a:rPr lang="el-GR" i="0"/>
              <a:t> Θέματα στα Διαδικτυακά Δωμάτια Απόδρασης Money Matters </a:t>
            </a:r>
          </a:p>
        </p:txBody>
      </p:sp>
      <p:graphicFrame>
        <p:nvGraphicFramePr>
          <p:cNvPr id="5" name="Diagram 4">
            <a:extLst>
              <a:ext uri="{FF2B5EF4-FFF2-40B4-BE49-F238E27FC236}">
                <a16:creationId xmlns:a16="http://schemas.microsoft.com/office/drawing/2014/main" id="{D180F0A7-8A8C-7A35-5762-47E8DCE083CA}"/>
              </a:ext>
            </a:extLst>
          </p:cNvPr>
          <p:cNvGraphicFramePr/>
          <p:nvPr>
            <p:extLst>
              <p:ext uri="{D42A27DB-BD31-4B8C-83A1-F6EECF244321}">
                <p14:modId xmlns:p14="http://schemas.microsoft.com/office/powerpoint/2010/main" val="988786641"/>
              </p:ext>
            </p:extLst>
          </p:nvPr>
        </p:nvGraphicFramePr>
        <p:xfrm>
          <a:off x="500063" y="3034253"/>
          <a:ext cx="11772148" cy="321089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extBox 1">
            <a:extLst>
              <a:ext uri="{FF2B5EF4-FFF2-40B4-BE49-F238E27FC236}">
                <a16:creationId xmlns:a16="http://schemas.microsoft.com/office/drawing/2014/main" id="{F7994FF9-5C09-5DBA-DD1A-7884C0EE8C3B}"/>
              </a:ext>
            </a:extLst>
          </p:cNvPr>
          <p:cNvSpPr txBox="1"/>
          <p:nvPr/>
        </p:nvSpPr>
        <p:spPr>
          <a:xfrm>
            <a:off x="500063" y="2032824"/>
            <a:ext cx="12329999" cy="954107"/>
          </a:xfrm>
          <a:prstGeom prst="rect">
            <a:avLst/>
          </a:prstGeom>
          <a:noFill/>
        </p:spPr>
        <p:txBody>
          <a:bodyPr wrap="square" rtlCol="0">
            <a:spAutoFit/>
          </a:bodyPr>
          <a:lstStyle/>
          <a:p>
            <a:pPr algn="ctr"/>
            <a:r>
              <a:rPr lang="el-GR" sz="2800"/>
              <a:t>Τα Διαδικτυακά Δωμάτια Απόδρασης πραγματεύονται ένα ευρύ φάσμα οικονομικών θεμάτων τόσο σε εισαγωγικό όσο και σε ενδιάμεσο επίπεδο. </a:t>
            </a:r>
          </a:p>
        </p:txBody>
      </p:sp>
      <p:pic>
        <p:nvPicPr>
          <p:cNvPr id="7" name="Picture 6" descr="Icon&#10;&#10;Description automatically generated">
            <a:extLst>
              <a:ext uri="{FF2B5EF4-FFF2-40B4-BE49-F238E27FC236}">
                <a16:creationId xmlns:a16="http://schemas.microsoft.com/office/drawing/2014/main" id="{77886578-76A2-EDE7-EC84-522954892136}"/>
              </a:ext>
            </a:extLst>
          </p:cNvPr>
          <p:cNvPicPr>
            <a:picLocks noChangeAspect="1"/>
          </p:cNvPicPr>
          <p:nvPr/>
        </p:nvPicPr>
        <p:blipFill>
          <a:blip r:embed="rId8">
            <a:extLst>
              <a:ext uri="{28A0092B-C50C-407E-A947-70E740481C1C}">
                <a14:useLocalDpi xmlns:a14="http://schemas.microsoft.com/office/drawing/2010/main" val="0"/>
              </a:ext>
              <a:ext uri="{837473B0-CC2E-450A-ABE3-18F120FF3D39}">
                <a1611:picAttrSrcUrl xmlns:a1611="http://schemas.microsoft.com/office/drawing/2016/11/main" r:id="rId9"/>
              </a:ext>
            </a:extLst>
          </a:blip>
          <a:stretch>
            <a:fillRect/>
          </a:stretch>
        </p:blipFill>
        <p:spPr>
          <a:xfrm>
            <a:off x="3198631" y="3331197"/>
            <a:ext cx="2678781" cy="2699841"/>
          </a:xfrm>
          <a:prstGeom prst="rect">
            <a:avLst/>
          </a:prstGeom>
        </p:spPr>
      </p:pic>
      <p:sp>
        <p:nvSpPr>
          <p:cNvPr id="6" name="TextBox 5">
            <a:extLst>
              <a:ext uri="{FF2B5EF4-FFF2-40B4-BE49-F238E27FC236}">
                <a16:creationId xmlns:a16="http://schemas.microsoft.com/office/drawing/2014/main" id="{0286484E-FB2C-6BF7-00CE-482B63103728}"/>
              </a:ext>
            </a:extLst>
          </p:cNvPr>
          <p:cNvSpPr txBox="1"/>
          <p:nvPr/>
        </p:nvSpPr>
        <p:spPr>
          <a:xfrm>
            <a:off x="1269872" y="6065037"/>
            <a:ext cx="10790379" cy="954107"/>
          </a:xfrm>
          <a:prstGeom prst="rect">
            <a:avLst/>
          </a:prstGeom>
          <a:noFill/>
        </p:spPr>
        <p:txBody>
          <a:bodyPr wrap="square" rtlCol="0">
            <a:spAutoFit/>
          </a:bodyPr>
          <a:lstStyle/>
          <a:p>
            <a:r>
              <a:rPr lang="el-GR" sz="2800" dirty="0"/>
              <a:t>Τραπεζικές συναλλαγές Πίεση από τους Συνομηλίκους Απάτες με Χρήματα Προϋπολογισμός Οικονομικές Κρίσεις      </a:t>
            </a:r>
          </a:p>
          <a:p>
            <a:pPr algn="ctr"/>
            <a:r>
              <a:rPr lang="el-GR" sz="2800" dirty="0"/>
              <a:t> Οικονομικές έννοιες Νομίσματα      </a:t>
            </a:r>
          </a:p>
        </p:txBody>
      </p:sp>
    </p:spTree>
    <p:extLst>
      <p:ext uri="{BB962C8B-B14F-4D97-AF65-F5344CB8AC3E}">
        <p14:creationId xmlns:p14="http://schemas.microsoft.com/office/powerpoint/2010/main" val="37823955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4C1F871-7F86-9297-7F4C-234E066E8A8F}"/>
              </a:ext>
            </a:extLst>
          </p:cNvPr>
          <p:cNvSpPr>
            <a:spLocks noGrp="1"/>
          </p:cNvSpPr>
          <p:nvPr>
            <p:ph sz="quarter" idx="11"/>
          </p:nvPr>
        </p:nvSpPr>
        <p:spPr>
          <a:xfrm>
            <a:off x="499925" y="2658143"/>
            <a:ext cx="12331402" cy="4415398"/>
          </a:xfrm>
        </p:spPr>
        <p:txBody>
          <a:bodyPr/>
          <a:lstStyle/>
          <a:p>
            <a:pPr algn="l"/>
            <a:r>
              <a:rPr lang="el-GR" sz="3600"/>
              <a:t>Ακολουθήστε έναν σύνδεσμο σε ένα δωμάτιο απόδρασης και δοκιμάστε τις προκλήσεις σε ζευγάρια:</a:t>
            </a:r>
          </a:p>
          <a:p>
            <a:pPr algn="ctr"/>
            <a:r>
              <a:rPr lang="el-GR" sz="3200" u="sng">
                <a:hlinkClick r:id="rId2"/>
              </a:rPr>
              <a:t>Διαχείριση χρέους, εισαγωγικό επίπεδο:   https://forms.gle/5p7qCmixSsfpecQ99</a:t>
            </a:r>
            <a:r>
              <a:rPr lang="el-GR" sz="3200"/>
              <a:t> </a:t>
            </a:r>
          </a:p>
          <a:p>
            <a:pPr algn="ctr"/>
            <a:endParaRPr lang="en-GB" sz="3200" dirty="0"/>
          </a:p>
          <a:p>
            <a:pPr algn="ctr"/>
            <a:r>
              <a:rPr lang="el-GR" sz="3200" u="sng">
                <a:hlinkClick r:id="rId3"/>
              </a:rPr>
              <a:t>Διαχείριση χρέους, ενδιάμεσο επίπεδο:   https://forms.gle/gxarZoqbYHutH45c8</a:t>
            </a:r>
            <a:r>
              <a:rPr lang="el-GR" sz="3200"/>
              <a:t> </a:t>
            </a:r>
          </a:p>
          <a:p>
            <a:pPr algn="l"/>
            <a:endParaRPr lang="en-GB" sz="3600" dirty="0"/>
          </a:p>
        </p:txBody>
      </p:sp>
      <p:sp>
        <p:nvSpPr>
          <p:cNvPr id="3" name="Title 2">
            <a:extLst>
              <a:ext uri="{FF2B5EF4-FFF2-40B4-BE49-F238E27FC236}">
                <a16:creationId xmlns:a16="http://schemas.microsoft.com/office/drawing/2014/main" id="{D5773114-4597-DDB5-2E81-3B3053CBF443}"/>
              </a:ext>
            </a:extLst>
          </p:cNvPr>
          <p:cNvSpPr>
            <a:spLocks noGrp="1"/>
          </p:cNvSpPr>
          <p:nvPr>
            <p:ph type="title"/>
          </p:nvPr>
        </p:nvSpPr>
        <p:spPr/>
        <p:txBody>
          <a:bodyPr>
            <a:normAutofit/>
          </a:bodyPr>
          <a:lstStyle/>
          <a:p>
            <a:r>
              <a:rPr lang="el-GR"/>
              <a:t>Ψηφιακή Εργαλειοθήκη Money Matters</a:t>
            </a:r>
          </a:p>
        </p:txBody>
      </p:sp>
      <p:sp>
        <p:nvSpPr>
          <p:cNvPr id="4" name="Text Placeholder 3">
            <a:extLst>
              <a:ext uri="{FF2B5EF4-FFF2-40B4-BE49-F238E27FC236}">
                <a16:creationId xmlns:a16="http://schemas.microsoft.com/office/drawing/2014/main" id="{328ADC32-5057-7DD0-94C1-1DD76C5DB303}"/>
              </a:ext>
            </a:extLst>
          </p:cNvPr>
          <p:cNvSpPr>
            <a:spLocks noGrp="1"/>
          </p:cNvSpPr>
          <p:nvPr>
            <p:ph type="body" sz="quarter" idx="12"/>
          </p:nvPr>
        </p:nvSpPr>
        <p:spPr>
          <a:xfrm>
            <a:off x="499786" y="1152159"/>
            <a:ext cx="12331541" cy="916959"/>
          </a:xfrm>
        </p:spPr>
        <p:txBody>
          <a:bodyPr/>
          <a:lstStyle/>
          <a:p>
            <a:r>
              <a:rPr lang="el-GR" i="0"/>
              <a:t>Δραστηριότητα M8.3</a:t>
            </a:r>
          </a:p>
          <a:p>
            <a:r>
              <a:rPr lang="el-GR" i="0"/>
              <a:t>Δοκιμάστε ένα Δωμάτιο Απόδρασης</a:t>
            </a:r>
          </a:p>
        </p:txBody>
      </p:sp>
    </p:spTree>
    <p:extLst>
      <p:ext uri="{BB962C8B-B14F-4D97-AF65-F5344CB8AC3E}">
        <p14:creationId xmlns:p14="http://schemas.microsoft.com/office/powerpoint/2010/main" val="31653348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03C25BE-1D66-456E-9FDB-316B20D5A121}"/>
              </a:ext>
            </a:extLst>
          </p:cNvPr>
          <p:cNvSpPr>
            <a:spLocks noGrp="1"/>
          </p:cNvSpPr>
          <p:nvPr>
            <p:ph type="title"/>
          </p:nvPr>
        </p:nvSpPr>
        <p:spPr/>
        <p:txBody>
          <a:bodyPr/>
          <a:lstStyle/>
          <a:p>
            <a:r>
              <a:rPr lang="el-GR"/>
              <a:t>Ψηφιακή Εργαλειοθήκη Money Matters</a:t>
            </a:r>
          </a:p>
        </p:txBody>
      </p:sp>
      <p:sp>
        <p:nvSpPr>
          <p:cNvPr id="4" name="Text Placeholder 3">
            <a:extLst>
              <a:ext uri="{FF2B5EF4-FFF2-40B4-BE49-F238E27FC236}">
                <a16:creationId xmlns:a16="http://schemas.microsoft.com/office/drawing/2014/main" id="{0D3B8800-4B3B-4D64-B659-3B95DE162D0C}"/>
              </a:ext>
            </a:extLst>
          </p:cNvPr>
          <p:cNvSpPr>
            <a:spLocks noGrp="1"/>
          </p:cNvSpPr>
          <p:nvPr>
            <p:ph type="body" sz="quarter" idx="12"/>
          </p:nvPr>
        </p:nvSpPr>
        <p:spPr>
          <a:xfrm>
            <a:off x="500064" y="1092561"/>
            <a:ext cx="12331541" cy="602889"/>
          </a:xfrm>
        </p:spPr>
        <p:txBody>
          <a:bodyPr/>
          <a:lstStyle/>
          <a:p>
            <a:r>
              <a:rPr lang="el-GR" i="0"/>
              <a:t>Συμβουλές για τη χρήση των Διαδικτυακών Δωματίων Απόδρασης του Money Matters  </a:t>
            </a:r>
          </a:p>
        </p:txBody>
      </p:sp>
      <p:sp>
        <p:nvSpPr>
          <p:cNvPr id="2" name="TextBox 1">
            <a:extLst>
              <a:ext uri="{FF2B5EF4-FFF2-40B4-BE49-F238E27FC236}">
                <a16:creationId xmlns:a16="http://schemas.microsoft.com/office/drawing/2014/main" id="{28BC0107-AB1D-5846-3C32-0FBC37D85662}"/>
              </a:ext>
            </a:extLst>
          </p:cNvPr>
          <p:cNvSpPr txBox="1"/>
          <p:nvPr/>
        </p:nvSpPr>
        <p:spPr>
          <a:xfrm>
            <a:off x="499169" y="1695450"/>
            <a:ext cx="8873431" cy="5566011"/>
          </a:xfrm>
          <a:prstGeom prst="rect">
            <a:avLst/>
          </a:prstGeom>
          <a:noFill/>
        </p:spPr>
        <p:txBody>
          <a:bodyPr wrap="square" rtlCol="0">
            <a:spAutoFit/>
          </a:bodyPr>
          <a:lstStyle/>
          <a:p>
            <a:pPr marL="342900" indent="-342900">
              <a:buFont typeface="Arial" panose="020B0604020202020204" pitchFamily="34" charset="0"/>
              <a:buChar char="•"/>
            </a:pPr>
            <a:r>
              <a:rPr lang="el-GR" sz="2800" dirty="0"/>
              <a:t>Μπορείτε να χρησιμοποιήσετε τα δωμάτια απόδρασης για να διδάξετε στους εφήβους θέματα σχετικά με τον οικονομικό αλφαβητισμό μέσα από το παιχνίδι. Οι έφηβοι συχνά απολαμβάνουν τη μάθηση μέσω δραστηριοτήτων επίλυσης προβλημάτων. </a:t>
            </a:r>
          </a:p>
          <a:p>
            <a:pPr marL="342900" indent="-342900">
              <a:buFont typeface="Arial" panose="020B0604020202020204" pitchFamily="34" charset="0"/>
              <a:buChar char="•"/>
            </a:pPr>
            <a:endParaRPr lang="en-US" sz="2800" dirty="0"/>
          </a:p>
          <a:p>
            <a:pPr marL="342900" indent="-342900">
              <a:buFont typeface="Arial" panose="020B0604020202020204" pitchFamily="34" charset="0"/>
              <a:buChar char="•"/>
            </a:pPr>
            <a:r>
              <a:rPr lang="el-GR" sz="2800" dirty="0"/>
              <a:t>Ολοκληρώστε τα δωμάτια απόδρασης ως οικογένεια λύνοντας τους γρίφους μαζί ως ομαδική δραστηριότητα. </a:t>
            </a:r>
          </a:p>
          <a:p>
            <a:pPr marL="342900" indent="-342900">
              <a:buFont typeface="Arial" panose="020B0604020202020204" pitchFamily="34" charset="0"/>
              <a:buChar char="•"/>
            </a:pPr>
            <a:endParaRPr lang="en-US" sz="2800" dirty="0"/>
          </a:p>
          <a:p>
            <a:pPr marL="342900" indent="-342900">
              <a:buFont typeface="Arial" panose="020B0604020202020204" pitchFamily="34" charset="0"/>
              <a:buChar char="•"/>
            </a:pPr>
            <a:r>
              <a:rPr lang="el-GR" sz="2800" dirty="0"/>
              <a:t>Ενθαρρύνετε τον προσωπικό </a:t>
            </a:r>
            <a:r>
              <a:rPr lang="el-GR" sz="2800" dirty="0" err="1"/>
              <a:t>αναστοχασμό</a:t>
            </a:r>
            <a:r>
              <a:rPr lang="el-GR" sz="2800" dirty="0"/>
              <a:t> σχετικά με τις προκλήσεις και ρωτήστε για μια παρόμοια κατάσταση της πραγματικής ζωής. </a:t>
            </a:r>
          </a:p>
          <a:p>
            <a:pPr marL="342900" indent="-342900">
              <a:buFont typeface="Wingdings" panose="05000000000000000000" pitchFamily="2" charset="2"/>
              <a:buChar char="q"/>
            </a:pPr>
            <a:endParaRPr lang="en-US" dirty="0"/>
          </a:p>
        </p:txBody>
      </p:sp>
      <p:pic>
        <p:nvPicPr>
          <p:cNvPr id="6" name="Picture 5">
            <a:extLst>
              <a:ext uri="{FF2B5EF4-FFF2-40B4-BE49-F238E27FC236}">
                <a16:creationId xmlns:a16="http://schemas.microsoft.com/office/drawing/2014/main" id="{CE2BB388-23C1-5A62-A0A9-129D5DD79461}"/>
              </a:ext>
            </a:extLst>
          </p:cNvPr>
          <p:cNvPicPr>
            <a:picLocks noChangeAspect="1"/>
          </p:cNvPicPr>
          <p:nvPr/>
        </p:nvPicPr>
        <p:blipFill>
          <a:blip r:embed="rId3"/>
          <a:stretch>
            <a:fillRect/>
          </a:stretch>
        </p:blipFill>
        <p:spPr>
          <a:xfrm>
            <a:off x="9467850" y="2268980"/>
            <a:ext cx="3867150" cy="3578589"/>
          </a:xfrm>
          <a:prstGeom prst="rect">
            <a:avLst/>
          </a:prstGeom>
        </p:spPr>
      </p:pic>
    </p:spTree>
    <p:extLst>
      <p:ext uri="{BB962C8B-B14F-4D97-AF65-F5344CB8AC3E}">
        <p14:creationId xmlns:p14="http://schemas.microsoft.com/office/powerpoint/2010/main" val="36996975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3D9B56E-18D7-4091-B617-395CA800AA7A}"/>
              </a:ext>
            </a:extLst>
          </p:cNvPr>
          <p:cNvSpPr>
            <a:spLocks noGrp="1"/>
          </p:cNvSpPr>
          <p:nvPr>
            <p:ph sz="quarter" idx="11"/>
          </p:nvPr>
        </p:nvSpPr>
        <p:spPr/>
        <p:txBody>
          <a:bodyPr/>
          <a:lstStyle/>
          <a:p>
            <a:pPr marL="1092991" lvl="1" indent="-342900"/>
            <a:endParaRPr lang="en-IE" dirty="0"/>
          </a:p>
          <a:p>
            <a:pPr marL="1092991" lvl="1" indent="-342900"/>
            <a:endParaRPr lang="en-IE" dirty="0">
              <a:highlight>
                <a:srgbClr val="FFFF00"/>
              </a:highlight>
            </a:endParaRPr>
          </a:p>
          <a:p>
            <a:endParaRPr lang="en-IE" dirty="0">
              <a:highlight>
                <a:srgbClr val="FFFF00"/>
              </a:highlight>
            </a:endParaRPr>
          </a:p>
        </p:txBody>
      </p:sp>
      <p:sp>
        <p:nvSpPr>
          <p:cNvPr id="4" name="Text Placeholder 3">
            <a:extLst>
              <a:ext uri="{FF2B5EF4-FFF2-40B4-BE49-F238E27FC236}">
                <a16:creationId xmlns:a16="http://schemas.microsoft.com/office/drawing/2014/main" id="{10C16AC1-93F1-47ED-8969-699938A95691}"/>
              </a:ext>
            </a:extLst>
          </p:cNvPr>
          <p:cNvSpPr>
            <a:spLocks noGrp="1"/>
          </p:cNvSpPr>
          <p:nvPr>
            <p:ph type="body" sz="quarter" idx="12"/>
          </p:nvPr>
        </p:nvSpPr>
        <p:spPr/>
        <p:txBody>
          <a:bodyPr/>
          <a:lstStyle/>
          <a:p>
            <a:r>
              <a:rPr lang="el-GR" sz="3200" i="0">
                <a:solidFill>
                  <a:schemeClr val="bg1"/>
                </a:solidFill>
              </a:rPr>
              <a:t>Διάλειμμα για καφέ και τσάι </a:t>
            </a:r>
          </a:p>
        </p:txBody>
      </p:sp>
      <p:pic>
        <p:nvPicPr>
          <p:cNvPr id="7" name="Picture 6" descr="A cup of tea with a lemon slice on the side&#10;&#10;Description automatically generated with low confidence">
            <a:extLst>
              <a:ext uri="{FF2B5EF4-FFF2-40B4-BE49-F238E27FC236}">
                <a16:creationId xmlns:a16="http://schemas.microsoft.com/office/drawing/2014/main" id="{1F94BB75-1C0F-CA92-DEBD-BD4297CE4FEB}"/>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4833267" y="1561998"/>
            <a:ext cx="7825584" cy="5325385"/>
          </a:xfrm>
          <a:prstGeom prst="rect">
            <a:avLst/>
          </a:prstGeom>
        </p:spPr>
      </p:pic>
      <p:sp>
        <p:nvSpPr>
          <p:cNvPr id="6" name="TextBox 5">
            <a:extLst>
              <a:ext uri="{FF2B5EF4-FFF2-40B4-BE49-F238E27FC236}">
                <a16:creationId xmlns:a16="http://schemas.microsoft.com/office/drawing/2014/main" id="{1E83C755-13AA-6D33-8832-75F75BF83BBA}"/>
              </a:ext>
            </a:extLst>
          </p:cNvPr>
          <p:cNvSpPr txBox="1"/>
          <p:nvPr/>
        </p:nvSpPr>
        <p:spPr>
          <a:xfrm>
            <a:off x="651184" y="391881"/>
            <a:ext cx="6665494" cy="523220"/>
          </a:xfrm>
          <a:prstGeom prst="rect">
            <a:avLst/>
          </a:prstGeom>
          <a:noFill/>
        </p:spPr>
        <p:txBody>
          <a:bodyPr wrap="square">
            <a:spAutoFit/>
          </a:bodyPr>
          <a:lstStyle/>
          <a:p>
            <a:r>
              <a:rPr lang="el-GR" sz="2800" b="1">
                <a:solidFill>
                  <a:schemeClr val="accent2"/>
                </a:solidFill>
              </a:rPr>
              <a:t>Ψηφιακή Εργαλειοθήκη Money Matters</a:t>
            </a:r>
          </a:p>
        </p:txBody>
      </p:sp>
    </p:spTree>
    <p:extLst>
      <p:ext uri="{BB962C8B-B14F-4D97-AF65-F5344CB8AC3E}">
        <p14:creationId xmlns:p14="http://schemas.microsoft.com/office/powerpoint/2010/main" val="23962885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03C25BE-1D66-456E-9FDB-316B20D5A121}"/>
              </a:ext>
            </a:extLst>
          </p:cNvPr>
          <p:cNvSpPr>
            <a:spLocks noGrp="1"/>
          </p:cNvSpPr>
          <p:nvPr>
            <p:ph type="title"/>
          </p:nvPr>
        </p:nvSpPr>
        <p:spPr/>
        <p:txBody>
          <a:bodyPr/>
          <a:lstStyle/>
          <a:p>
            <a:r>
              <a:rPr lang="el-GR"/>
              <a:t>Ψηφιακή Εργαλειοθήκη Money Matters</a:t>
            </a:r>
          </a:p>
        </p:txBody>
      </p:sp>
      <p:sp>
        <p:nvSpPr>
          <p:cNvPr id="4" name="Text Placeholder 3">
            <a:extLst>
              <a:ext uri="{FF2B5EF4-FFF2-40B4-BE49-F238E27FC236}">
                <a16:creationId xmlns:a16="http://schemas.microsoft.com/office/drawing/2014/main" id="{0D3B8800-4B3B-4D64-B659-3B95DE162D0C}"/>
              </a:ext>
            </a:extLst>
          </p:cNvPr>
          <p:cNvSpPr>
            <a:spLocks noGrp="1"/>
          </p:cNvSpPr>
          <p:nvPr>
            <p:ph type="body" sz="quarter" idx="12"/>
          </p:nvPr>
        </p:nvSpPr>
        <p:spPr/>
        <p:txBody>
          <a:bodyPr/>
          <a:lstStyle/>
          <a:p>
            <a:r>
              <a:rPr lang="el-GR" i="0"/>
              <a:t>Εφαρμογή Money Matters</a:t>
            </a:r>
          </a:p>
        </p:txBody>
      </p:sp>
      <p:sp>
        <p:nvSpPr>
          <p:cNvPr id="2" name="TextBox 1">
            <a:extLst>
              <a:ext uri="{FF2B5EF4-FFF2-40B4-BE49-F238E27FC236}">
                <a16:creationId xmlns:a16="http://schemas.microsoft.com/office/drawing/2014/main" id="{B9B8A538-2DC8-9C6C-EAB4-D45B4DFAAB75}"/>
              </a:ext>
            </a:extLst>
          </p:cNvPr>
          <p:cNvSpPr txBox="1"/>
          <p:nvPr/>
        </p:nvSpPr>
        <p:spPr>
          <a:xfrm>
            <a:off x="677739" y="2182961"/>
            <a:ext cx="8371002" cy="5135124"/>
          </a:xfrm>
          <a:prstGeom prst="rect">
            <a:avLst/>
          </a:prstGeom>
          <a:noFill/>
        </p:spPr>
        <p:txBody>
          <a:bodyPr wrap="square" rtlCol="0">
            <a:spAutoFit/>
          </a:bodyPr>
          <a:lstStyle/>
          <a:p>
            <a:pPr rtl="0">
              <a:spcBef>
                <a:spcPts val="300"/>
              </a:spcBef>
              <a:spcAft>
                <a:spcPts val="300"/>
              </a:spcAft>
            </a:pPr>
            <a:r>
              <a:rPr lang="el-GR" sz="3200" dirty="0">
                <a:latin typeface="Calibri" panose="020F0502020204030204" pitchFamily="34" charset="0"/>
              </a:rPr>
              <a:t>Με την </a:t>
            </a:r>
            <a:r>
              <a:rPr lang="el-GR" sz="3200" b="0" i="0" u="none" strike="noStrike" dirty="0">
                <a:latin typeface="Calibri" panose="020F0502020204030204" pitchFamily="34" charset="0"/>
              </a:rPr>
              <a:t>εφαρμογή MONEY </a:t>
            </a:r>
            <a:r>
              <a:rPr lang="el-GR" sz="3200" b="0" i="0" u="none" strike="noStrike" dirty="0" err="1">
                <a:latin typeface="Calibri" panose="020F0502020204030204" pitchFamily="34" charset="0"/>
              </a:rPr>
              <a:t>Matters</a:t>
            </a:r>
            <a:r>
              <a:rPr lang="el-GR" sz="3200" dirty="0">
                <a:latin typeface="Calibri" panose="020F0502020204030204" pitchFamily="34" charset="0"/>
              </a:rPr>
              <a:t>:</a:t>
            </a:r>
          </a:p>
          <a:p>
            <a:pPr marL="342900" indent="-342900" rtl="0">
              <a:spcBef>
                <a:spcPts val="300"/>
              </a:spcBef>
              <a:spcAft>
                <a:spcPts val="300"/>
              </a:spcAft>
              <a:buFont typeface="Arial" panose="020B0604020202020204" pitchFamily="34" charset="0"/>
              <a:buChar char="•"/>
            </a:pPr>
            <a:r>
              <a:rPr lang="el-GR" sz="3200" dirty="0">
                <a:latin typeface="Calibri" panose="020F0502020204030204" pitchFamily="34" charset="0"/>
              </a:rPr>
              <a:t>μπορείτε να παίξετε ένα παιχνίδι λεξιλογίου</a:t>
            </a:r>
            <a:r>
              <a:rPr lang="el-GR" sz="3200" b="0" i="0" u="none" strike="noStrike" dirty="0">
                <a:latin typeface="Calibri" panose="020F0502020204030204" pitchFamily="34" charset="0"/>
              </a:rPr>
              <a:t> </a:t>
            </a:r>
          </a:p>
          <a:p>
            <a:pPr marL="342900" indent="-342900" rtl="0">
              <a:spcBef>
                <a:spcPts val="300"/>
              </a:spcBef>
              <a:spcAft>
                <a:spcPts val="300"/>
              </a:spcAft>
              <a:buFont typeface="Arial" panose="020B0604020202020204" pitchFamily="34" charset="0"/>
              <a:buChar char="•"/>
            </a:pPr>
            <a:r>
              <a:rPr lang="el-GR" sz="3200" dirty="0">
                <a:latin typeface="Calibri" panose="020F0502020204030204" pitchFamily="34" charset="0"/>
              </a:rPr>
              <a:t>μπορείτε να μάθετε για τη διαχείριση χρημάτων</a:t>
            </a:r>
          </a:p>
          <a:p>
            <a:pPr marL="342900" indent="-342900" rtl="0">
              <a:spcBef>
                <a:spcPts val="300"/>
              </a:spcBef>
              <a:spcAft>
                <a:spcPts val="300"/>
              </a:spcAft>
              <a:buFont typeface="Arial" panose="020B0604020202020204" pitchFamily="34" charset="0"/>
              <a:buChar char="•"/>
            </a:pPr>
            <a:r>
              <a:rPr lang="el-GR" sz="3200" dirty="0">
                <a:latin typeface="Calibri" panose="020F0502020204030204" pitchFamily="34" charset="0"/>
              </a:rPr>
              <a:t>μπορείτε να φτιάξετε ένα σχέδιο αποταμίευσης</a:t>
            </a:r>
            <a:endParaRPr lang="en-US" sz="3200" b="0" i="0" u="none" strike="noStrike" dirty="0">
              <a:effectLst/>
              <a:latin typeface="Calibri" panose="020F0502020204030204" pitchFamily="34" charset="0"/>
            </a:endParaRPr>
          </a:p>
          <a:p>
            <a:pPr rtl="0">
              <a:spcBef>
                <a:spcPts val="300"/>
              </a:spcBef>
              <a:spcAft>
                <a:spcPts val="300"/>
              </a:spcAft>
            </a:pPr>
            <a:r>
              <a:rPr lang="el-GR" sz="3200" b="1" dirty="0">
                <a:latin typeface="Calibri" panose="020F0502020204030204" pitchFamily="34" charset="0"/>
              </a:rPr>
              <a:t>Πώς θα μπορούσε αυτή η Εφαρμογή να είναι χρήσιμη για την οικογενειακή μάθηση με </a:t>
            </a:r>
            <a:r>
              <a:rPr lang="el-GR" sz="3200" b="1" dirty="0" err="1">
                <a:latin typeface="Calibri" panose="020F0502020204030204" pitchFamily="34" charset="0"/>
              </a:rPr>
              <a:t>διαγενεακό</a:t>
            </a:r>
            <a:r>
              <a:rPr lang="el-GR" sz="3200" b="1" dirty="0">
                <a:latin typeface="Calibri" panose="020F0502020204030204" pitchFamily="34" charset="0"/>
              </a:rPr>
              <a:t> τρόπο;</a:t>
            </a:r>
            <a:br>
              <a:rPr lang="el-GR" dirty="0"/>
            </a:br>
            <a:endParaRPr lang="el-GR" dirty="0"/>
          </a:p>
        </p:txBody>
      </p:sp>
      <p:pic>
        <p:nvPicPr>
          <p:cNvPr id="6" name="Picture 5" descr="A screenshot of a phone&#10;&#10;Description automatically generated with medium confidence">
            <a:extLst>
              <a:ext uri="{FF2B5EF4-FFF2-40B4-BE49-F238E27FC236}">
                <a16:creationId xmlns:a16="http://schemas.microsoft.com/office/drawing/2014/main" id="{F8F7087A-0B7D-8FF4-2484-109C999F8BE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80394" y="2182961"/>
            <a:ext cx="2290618" cy="4918828"/>
          </a:xfrm>
          <a:prstGeom prst="rect">
            <a:avLst/>
          </a:prstGeom>
        </p:spPr>
      </p:pic>
    </p:spTree>
    <p:extLst>
      <p:ext uri="{BB962C8B-B14F-4D97-AF65-F5344CB8AC3E}">
        <p14:creationId xmlns:p14="http://schemas.microsoft.com/office/powerpoint/2010/main" val="1720191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0"/>
          </p:nvPr>
        </p:nvSpPr>
        <p:spPr>
          <a:xfrm>
            <a:off x="502500" y="1990285"/>
            <a:ext cx="12331541" cy="5805362"/>
          </a:xfrm>
        </p:spPr>
        <p:txBody>
          <a:bodyPr/>
          <a:lstStyle/>
          <a:p>
            <a:pPr algn="l"/>
            <a:r>
              <a:rPr lang="el-GR" sz="2800" b="1" dirty="0"/>
              <a:t>Μετά την ολοκλήρωση αυτής της ενότητας, οι γονείς και οι φροντιστές θα είναι σε θέση να:</a:t>
            </a:r>
          </a:p>
          <a:p>
            <a:pPr algn="l"/>
            <a:endParaRPr lang="en-IE" sz="2800" b="1" dirty="0"/>
          </a:p>
          <a:p>
            <a:pPr marL="342900" indent="-342900" algn="l">
              <a:buFont typeface="Arial" panose="020B0604020202020204" pitchFamily="34" charset="0"/>
              <a:buChar char="•"/>
            </a:pPr>
            <a:r>
              <a:rPr lang="el-GR" sz="2800" dirty="0"/>
              <a:t>Αναπτύξουν την ικανότητα χρήσης της Εργαλειοθήκης Ψηφιακών Πόρων Money </a:t>
            </a:r>
            <a:r>
              <a:rPr lang="el-GR" sz="2800" dirty="0" err="1"/>
              <a:t>Matters</a:t>
            </a:r>
            <a:r>
              <a:rPr lang="el-GR" sz="2800" dirty="0"/>
              <a:t> και της εφαρμογής Money </a:t>
            </a:r>
            <a:r>
              <a:rPr lang="el-GR" sz="2800" dirty="0" err="1"/>
              <a:t>Matters</a:t>
            </a:r>
            <a:r>
              <a:rPr lang="el-GR" sz="2800" dirty="0"/>
              <a:t> για κινητά. </a:t>
            </a:r>
          </a:p>
          <a:p>
            <a:pPr marL="342900" indent="-342900" algn="l">
              <a:buFont typeface="Arial" panose="020B0604020202020204" pitchFamily="34" charset="0"/>
              <a:buChar char="•"/>
            </a:pPr>
            <a:endParaRPr lang="en-US" sz="2800" dirty="0"/>
          </a:p>
          <a:p>
            <a:pPr marL="342900" indent="-342900" algn="l">
              <a:buFont typeface="Arial" panose="020B0604020202020204" pitchFamily="34" charset="0"/>
              <a:buChar char="•"/>
            </a:pPr>
            <a:r>
              <a:rPr lang="el-GR" sz="2800" dirty="0"/>
              <a:t>Αποκτήσουν πρόσβαση στη Βιβλιοθήκη Money </a:t>
            </a:r>
            <a:r>
              <a:rPr lang="el-GR" sz="2800" dirty="0" err="1"/>
              <a:t>Matters</a:t>
            </a:r>
            <a:r>
              <a:rPr lang="el-GR" sz="2800" dirty="0"/>
              <a:t> για να εξερευνήσουν τους πόρους.  </a:t>
            </a:r>
          </a:p>
          <a:p>
            <a:pPr algn="l"/>
            <a:r>
              <a:rPr lang="el-GR" sz="2800" dirty="0"/>
              <a:t>                                               </a:t>
            </a:r>
          </a:p>
          <a:p>
            <a:pPr marL="342900" indent="-342900" algn="l">
              <a:buFont typeface="Arial" panose="020B0604020202020204" pitchFamily="34" charset="0"/>
              <a:buChar char="•"/>
            </a:pPr>
            <a:r>
              <a:rPr lang="el-GR" sz="2800" dirty="0"/>
              <a:t>Αποκτήσουν πρόσβαση στους διαδικτυακούς πόρους του Money </a:t>
            </a:r>
            <a:r>
              <a:rPr lang="el-GR" sz="2800" dirty="0" err="1"/>
              <a:t>Matters</a:t>
            </a:r>
            <a:r>
              <a:rPr lang="el-GR" sz="2800" dirty="0"/>
              <a:t> και να τους μοιραστούν με τα παιδιά τους. </a:t>
            </a:r>
          </a:p>
        </p:txBody>
      </p:sp>
      <p:sp>
        <p:nvSpPr>
          <p:cNvPr id="2" name="Title 1"/>
          <p:cNvSpPr>
            <a:spLocks noGrp="1"/>
          </p:cNvSpPr>
          <p:nvPr>
            <p:ph type="title"/>
          </p:nvPr>
        </p:nvSpPr>
        <p:spPr>
          <a:xfrm>
            <a:off x="502500" y="432158"/>
            <a:ext cx="12330000" cy="1034691"/>
          </a:xfrm>
        </p:spPr>
        <p:txBody>
          <a:bodyPr>
            <a:normAutofit/>
          </a:bodyPr>
          <a:lstStyle/>
          <a:p>
            <a:r>
              <a:rPr lang="el-GR"/>
              <a:t>Ψηφιακή Εργαλειοθήκη Money Matters                           Μαθησιακά Αποτελέσματα </a:t>
            </a:r>
          </a:p>
        </p:txBody>
      </p:sp>
    </p:spTree>
    <p:extLst>
      <p:ext uri="{BB962C8B-B14F-4D97-AF65-F5344CB8AC3E}">
        <p14:creationId xmlns:p14="http://schemas.microsoft.com/office/powerpoint/2010/main" val="16481701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5648311-66F1-4CFC-9BBA-EFA9E6CE2AF8}"/>
              </a:ext>
            </a:extLst>
          </p:cNvPr>
          <p:cNvSpPr>
            <a:spLocks noGrp="1"/>
          </p:cNvSpPr>
          <p:nvPr>
            <p:ph type="title"/>
          </p:nvPr>
        </p:nvSpPr>
        <p:spPr/>
        <p:txBody>
          <a:bodyPr/>
          <a:lstStyle/>
          <a:p>
            <a:r>
              <a:rPr lang="el-GR"/>
              <a:t>Ψηφιακή Εργαλειοθήκη Money Matters </a:t>
            </a:r>
          </a:p>
        </p:txBody>
      </p:sp>
      <p:sp>
        <p:nvSpPr>
          <p:cNvPr id="4" name="Text Placeholder 3">
            <a:extLst>
              <a:ext uri="{FF2B5EF4-FFF2-40B4-BE49-F238E27FC236}">
                <a16:creationId xmlns:a16="http://schemas.microsoft.com/office/drawing/2014/main" id="{10C16AC1-93F1-47ED-8969-699938A95691}"/>
              </a:ext>
            </a:extLst>
          </p:cNvPr>
          <p:cNvSpPr>
            <a:spLocks noGrp="1"/>
          </p:cNvSpPr>
          <p:nvPr>
            <p:ph type="body" sz="quarter" idx="12"/>
          </p:nvPr>
        </p:nvSpPr>
        <p:spPr>
          <a:xfrm>
            <a:off x="502500" y="1152159"/>
            <a:ext cx="12331541" cy="1184294"/>
          </a:xfrm>
        </p:spPr>
        <p:txBody>
          <a:bodyPr/>
          <a:lstStyle/>
          <a:p>
            <a:r>
              <a:rPr lang="el-GR" i="0"/>
              <a:t>Δραστηριότητα M8.4</a:t>
            </a:r>
          </a:p>
          <a:p>
            <a:r>
              <a:rPr lang="el-GR" i="0"/>
              <a:t>Βυθιστείτε! Κατεβάστε την Εφαρμογή</a:t>
            </a:r>
          </a:p>
        </p:txBody>
      </p:sp>
      <p:pic>
        <p:nvPicPr>
          <p:cNvPr id="8" name="Content Placeholder 7">
            <a:extLst>
              <a:ext uri="{FF2B5EF4-FFF2-40B4-BE49-F238E27FC236}">
                <a16:creationId xmlns:a16="http://schemas.microsoft.com/office/drawing/2014/main" id="{9F7631CF-CA25-F5F3-F758-C46F6FD471B4}"/>
              </a:ext>
            </a:extLst>
          </p:cNvPr>
          <p:cNvPicPr>
            <a:picLocks noGrp="1" noChangeAspect="1"/>
          </p:cNvPicPr>
          <p:nvPr>
            <p:ph sz="quarter" idx="11"/>
          </p:nvPr>
        </p:nvPicPr>
        <p:blipFill>
          <a:blip r:embed="rId3"/>
          <a:stretch>
            <a:fillRect/>
          </a:stretch>
        </p:blipFill>
        <p:spPr>
          <a:xfrm>
            <a:off x="10188292" y="432159"/>
            <a:ext cx="2644208" cy="2333128"/>
          </a:xfrm>
        </p:spPr>
      </p:pic>
      <p:pic>
        <p:nvPicPr>
          <p:cNvPr id="3074" name="Picture 2" descr="Free vector graphics of Smartphone">
            <a:extLst>
              <a:ext uri="{FF2B5EF4-FFF2-40B4-BE49-F238E27FC236}">
                <a16:creationId xmlns:a16="http://schemas.microsoft.com/office/drawing/2014/main" id="{B44B6679-259E-147A-D567-6C97E88FFD5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0009818">
            <a:off x="4306906" y="2437403"/>
            <a:ext cx="3191846" cy="49422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96140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3D9B56E-18D7-4091-B617-395CA800AA7A}"/>
              </a:ext>
            </a:extLst>
          </p:cNvPr>
          <p:cNvSpPr>
            <a:spLocks noGrp="1"/>
          </p:cNvSpPr>
          <p:nvPr>
            <p:ph sz="quarter" idx="11"/>
          </p:nvPr>
        </p:nvSpPr>
        <p:spPr>
          <a:xfrm>
            <a:off x="500063" y="1971839"/>
            <a:ext cx="7745579" cy="602890"/>
          </a:xfrm>
        </p:spPr>
        <p:txBody>
          <a:bodyPr/>
          <a:lstStyle/>
          <a:p>
            <a:r>
              <a:rPr lang="el-GR"/>
              <a:t>Η Εφαρμογή Money Matters App είναι διαθέσιμη εδώ: </a:t>
            </a:r>
          </a:p>
        </p:txBody>
      </p:sp>
      <p:sp>
        <p:nvSpPr>
          <p:cNvPr id="3" name="Title 2">
            <a:extLst>
              <a:ext uri="{FF2B5EF4-FFF2-40B4-BE49-F238E27FC236}">
                <a16:creationId xmlns:a16="http://schemas.microsoft.com/office/drawing/2014/main" id="{C5648311-66F1-4CFC-9BBA-EFA9E6CE2AF8}"/>
              </a:ext>
            </a:extLst>
          </p:cNvPr>
          <p:cNvSpPr>
            <a:spLocks noGrp="1"/>
          </p:cNvSpPr>
          <p:nvPr>
            <p:ph type="title"/>
          </p:nvPr>
        </p:nvSpPr>
        <p:spPr/>
        <p:txBody>
          <a:bodyPr>
            <a:normAutofit/>
          </a:bodyPr>
          <a:lstStyle/>
          <a:p>
            <a:r>
              <a:rPr lang="el-GR"/>
              <a:t>Ψηφιακή Εργαλειοθήκη Money Matters </a:t>
            </a:r>
          </a:p>
        </p:txBody>
      </p:sp>
      <p:sp>
        <p:nvSpPr>
          <p:cNvPr id="4" name="Text Placeholder 3">
            <a:extLst>
              <a:ext uri="{FF2B5EF4-FFF2-40B4-BE49-F238E27FC236}">
                <a16:creationId xmlns:a16="http://schemas.microsoft.com/office/drawing/2014/main" id="{10C16AC1-93F1-47ED-8969-699938A95691}"/>
              </a:ext>
            </a:extLst>
          </p:cNvPr>
          <p:cNvSpPr>
            <a:spLocks noGrp="1"/>
          </p:cNvSpPr>
          <p:nvPr>
            <p:ph type="body" sz="quarter" idx="12"/>
          </p:nvPr>
        </p:nvSpPr>
        <p:spPr>
          <a:xfrm>
            <a:off x="501729" y="1085630"/>
            <a:ext cx="12331541" cy="602889"/>
          </a:xfrm>
        </p:spPr>
        <p:txBody>
          <a:bodyPr/>
          <a:lstStyle/>
          <a:p>
            <a:r>
              <a:rPr lang="el-GR" i="0"/>
              <a:t>Λήψη της Εφαρμογής Money Matters:   </a:t>
            </a:r>
          </a:p>
        </p:txBody>
      </p:sp>
      <p:pic>
        <p:nvPicPr>
          <p:cNvPr id="1026" name="Picture 2" descr="Free photos of Smartphone">
            <a:extLst>
              <a:ext uri="{FF2B5EF4-FFF2-40B4-BE49-F238E27FC236}">
                <a16:creationId xmlns:a16="http://schemas.microsoft.com/office/drawing/2014/main" id="{56E97523-9833-03EC-913C-F91EED611CF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06514" y="3141369"/>
            <a:ext cx="5232377" cy="329618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8F514176-DB01-BC92-FE09-FD6E3B63E302}"/>
              </a:ext>
            </a:extLst>
          </p:cNvPr>
          <p:cNvSpPr txBox="1"/>
          <p:nvPr/>
        </p:nvSpPr>
        <p:spPr>
          <a:xfrm>
            <a:off x="1082131" y="3752850"/>
            <a:ext cx="5146356" cy="1384995"/>
          </a:xfrm>
          <a:prstGeom prst="rect">
            <a:avLst/>
          </a:prstGeom>
          <a:noFill/>
        </p:spPr>
        <p:txBody>
          <a:bodyPr wrap="square" rtlCol="0">
            <a:spAutoFit/>
          </a:bodyPr>
          <a:lstStyle/>
          <a:p>
            <a:pPr algn="ctr"/>
            <a:r>
              <a:rPr lang="el-GR" sz="2800" b="1"/>
              <a:t>Η ιστοσελίδα Money Matters ως διαδικτυακή εφαρμογή:</a:t>
            </a:r>
          </a:p>
          <a:p>
            <a:pPr algn="ctr"/>
            <a:r>
              <a:rPr lang="el-GR" sz="2800" b="1">
                <a:hlinkClick r:id="rId4"/>
              </a:rPr>
              <a:t>https://moneymatttersproject.eu</a:t>
            </a:r>
            <a:r>
              <a:rPr lang="el-GR" sz="2800" b="1"/>
              <a:t> </a:t>
            </a:r>
          </a:p>
        </p:txBody>
      </p:sp>
      <p:sp>
        <p:nvSpPr>
          <p:cNvPr id="9" name="TextBox 8">
            <a:extLst>
              <a:ext uri="{FF2B5EF4-FFF2-40B4-BE49-F238E27FC236}">
                <a16:creationId xmlns:a16="http://schemas.microsoft.com/office/drawing/2014/main" id="{FDBFD7A7-2C0B-D05C-419D-D6A9E92D5A26}"/>
              </a:ext>
            </a:extLst>
          </p:cNvPr>
          <p:cNvSpPr txBox="1"/>
          <p:nvPr/>
        </p:nvSpPr>
        <p:spPr>
          <a:xfrm>
            <a:off x="8245642" y="6667270"/>
            <a:ext cx="3249541" cy="523220"/>
          </a:xfrm>
          <a:prstGeom prst="rect">
            <a:avLst/>
          </a:prstGeom>
          <a:noFill/>
        </p:spPr>
        <p:txBody>
          <a:bodyPr wrap="square" rtlCol="0">
            <a:spAutoFit/>
          </a:bodyPr>
          <a:lstStyle/>
          <a:p>
            <a:pPr algn="ctr"/>
            <a:r>
              <a:rPr lang="el-GR" sz="2800" b="1"/>
              <a:t>Play Store – Android </a:t>
            </a:r>
          </a:p>
        </p:txBody>
      </p:sp>
      <p:sp>
        <p:nvSpPr>
          <p:cNvPr id="7" name="TextBox 6">
            <a:extLst>
              <a:ext uri="{FF2B5EF4-FFF2-40B4-BE49-F238E27FC236}">
                <a16:creationId xmlns:a16="http://schemas.microsoft.com/office/drawing/2014/main" id="{60BBE644-0B98-03C6-CC60-004C3F7F2F19}"/>
              </a:ext>
            </a:extLst>
          </p:cNvPr>
          <p:cNvSpPr txBox="1"/>
          <p:nvPr/>
        </p:nvSpPr>
        <p:spPr>
          <a:xfrm>
            <a:off x="8238022" y="2453410"/>
            <a:ext cx="3249541" cy="523220"/>
          </a:xfrm>
          <a:prstGeom prst="rect">
            <a:avLst/>
          </a:prstGeom>
          <a:noFill/>
        </p:spPr>
        <p:txBody>
          <a:bodyPr wrap="square" rtlCol="0">
            <a:spAutoFit/>
          </a:bodyPr>
          <a:lstStyle/>
          <a:p>
            <a:pPr algn="ctr"/>
            <a:r>
              <a:rPr lang="el-GR" sz="2800" b="1"/>
              <a:t>Ή:</a:t>
            </a:r>
          </a:p>
        </p:txBody>
      </p:sp>
    </p:spTree>
    <p:extLst>
      <p:ext uri="{BB962C8B-B14F-4D97-AF65-F5344CB8AC3E}">
        <p14:creationId xmlns:p14="http://schemas.microsoft.com/office/powerpoint/2010/main" val="24483702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5648311-66F1-4CFC-9BBA-EFA9E6CE2AF8}"/>
              </a:ext>
            </a:extLst>
          </p:cNvPr>
          <p:cNvSpPr>
            <a:spLocks noGrp="1"/>
          </p:cNvSpPr>
          <p:nvPr>
            <p:ph type="title"/>
          </p:nvPr>
        </p:nvSpPr>
        <p:spPr/>
        <p:txBody>
          <a:bodyPr/>
          <a:lstStyle/>
          <a:p>
            <a:r>
              <a:rPr lang="el-GR"/>
              <a:t>Ψηφιακή Εργαλειοθήκη Money Matters </a:t>
            </a:r>
          </a:p>
        </p:txBody>
      </p:sp>
      <p:sp>
        <p:nvSpPr>
          <p:cNvPr id="4" name="Text Placeholder 3">
            <a:extLst>
              <a:ext uri="{FF2B5EF4-FFF2-40B4-BE49-F238E27FC236}">
                <a16:creationId xmlns:a16="http://schemas.microsoft.com/office/drawing/2014/main" id="{10C16AC1-93F1-47ED-8969-699938A95691}"/>
              </a:ext>
            </a:extLst>
          </p:cNvPr>
          <p:cNvSpPr>
            <a:spLocks noGrp="1"/>
          </p:cNvSpPr>
          <p:nvPr>
            <p:ph type="body" sz="quarter" idx="12"/>
          </p:nvPr>
        </p:nvSpPr>
        <p:spPr/>
        <p:txBody>
          <a:bodyPr/>
          <a:lstStyle/>
          <a:p>
            <a:r>
              <a:rPr lang="el-GR" i="0"/>
              <a:t>Εγγραφή και ξεκίνημα στην εφαρμογή Money Matter</a:t>
            </a:r>
          </a:p>
        </p:txBody>
      </p:sp>
      <p:pic>
        <p:nvPicPr>
          <p:cNvPr id="9" name="Content Placeholder 8">
            <a:extLst>
              <a:ext uri="{FF2B5EF4-FFF2-40B4-BE49-F238E27FC236}">
                <a16:creationId xmlns:a16="http://schemas.microsoft.com/office/drawing/2014/main" id="{E21822AB-3F59-D8B6-38EE-471A23506BBF}"/>
              </a:ext>
            </a:extLst>
          </p:cNvPr>
          <p:cNvPicPr>
            <a:picLocks noGrp="1" noChangeAspect="1"/>
          </p:cNvPicPr>
          <p:nvPr>
            <p:ph sz="quarter" idx="11"/>
          </p:nvPr>
        </p:nvPicPr>
        <p:blipFill>
          <a:blip r:embed="rId3"/>
          <a:stretch>
            <a:fillRect/>
          </a:stretch>
        </p:blipFill>
        <p:spPr>
          <a:xfrm>
            <a:off x="1071869" y="2247900"/>
            <a:ext cx="2447925" cy="4514850"/>
          </a:xfrm>
        </p:spPr>
      </p:pic>
      <p:pic>
        <p:nvPicPr>
          <p:cNvPr id="13" name="Picture 12">
            <a:extLst>
              <a:ext uri="{FF2B5EF4-FFF2-40B4-BE49-F238E27FC236}">
                <a16:creationId xmlns:a16="http://schemas.microsoft.com/office/drawing/2014/main" id="{289B1A2A-A3CD-871D-0658-60A418815CA9}"/>
              </a:ext>
            </a:extLst>
          </p:cNvPr>
          <p:cNvPicPr>
            <a:picLocks noChangeAspect="1"/>
          </p:cNvPicPr>
          <p:nvPr/>
        </p:nvPicPr>
        <p:blipFill>
          <a:blip r:embed="rId4"/>
          <a:stretch>
            <a:fillRect/>
          </a:stretch>
        </p:blipFill>
        <p:spPr>
          <a:xfrm>
            <a:off x="9595404" y="2247900"/>
            <a:ext cx="2428875" cy="5257800"/>
          </a:xfrm>
          <a:prstGeom prst="rect">
            <a:avLst/>
          </a:prstGeom>
        </p:spPr>
      </p:pic>
      <p:pic>
        <p:nvPicPr>
          <p:cNvPr id="15" name="Picture 14">
            <a:extLst>
              <a:ext uri="{FF2B5EF4-FFF2-40B4-BE49-F238E27FC236}">
                <a16:creationId xmlns:a16="http://schemas.microsoft.com/office/drawing/2014/main" id="{61754D65-EBC1-A3BB-1FC1-E67F616144BE}"/>
              </a:ext>
            </a:extLst>
          </p:cNvPr>
          <p:cNvPicPr>
            <a:picLocks noChangeAspect="1"/>
          </p:cNvPicPr>
          <p:nvPr/>
        </p:nvPicPr>
        <p:blipFill>
          <a:blip r:embed="rId5"/>
          <a:stretch>
            <a:fillRect/>
          </a:stretch>
        </p:blipFill>
        <p:spPr>
          <a:xfrm>
            <a:off x="5489496" y="1971838"/>
            <a:ext cx="2352675" cy="5286375"/>
          </a:xfrm>
          <a:prstGeom prst="rect">
            <a:avLst/>
          </a:prstGeom>
        </p:spPr>
      </p:pic>
      <p:sp>
        <p:nvSpPr>
          <p:cNvPr id="16" name="Arrow: Right 15">
            <a:extLst>
              <a:ext uri="{FF2B5EF4-FFF2-40B4-BE49-F238E27FC236}">
                <a16:creationId xmlns:a16="http://schemas.microsoft.com/office/drawing/2014/main" id="{2764CC8A-ADB6-FB40-A1EB-5C30CFFF2D81}"/>
              </a:ext>
            </a:extLst>
          </p:cNvPr>
          <p:cNvSpPr/>
          <p:nvPr/>
        </p:nvSpPr>
        <p:spPr>
          <a:xfrm>
            <a:off x="4120308" y="4285561"/>
            <a:ext cx="1035586" cy="48474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7" name="Arrow: Right 16">
            <a:extLst>
              <a:ext uri="{FF2B5EF4-FFF2-40B4-BE49-F238E27FC236}">
                <a16:creationId xmlns:a16="http://schemas.microsoft.com/office/drawing/2014/main" id="{B1CCC09E-ADFD-2292-16A0-6427090F5549}"/>
              </a:ext>
            </a:extLst>
          </p:cNvPr>
          <p:cNvSpPr/>
          <p:nvPr/>
        </p:nvSpPr>
        <p:spPr>
          <a:xfrm>
            <a:off x="8373368" y="4285561"/>
            <a:ext cx="1035586" cy="48474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Tree>
    <p:extLst>
      <p:ext uri="{BB962C8B-B14F-4D97-AF65-F5344CB8AC3E}">
        <p14:creationId xmlns:p14="http://schemas.microsoft.com/office/powerpoint/2010/main" val="24669167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3D9B56E-18D7-4091-B617-395CA800AA7A}"/>
              </a:ext>
            </a:extLst>
          </p:cNvPr>
          <p:cNvSpPr>
            <a:spLocks noGrp="1"/>
          </p:cNvSpPr>
          <p:nvPr>
            <p:ph sz="quarter" idx="11"/>
          </p:nvPr>
        </p:nvSpPr>
        <p:spPr>
          <a:xfrm>
            <a:off x="6259398" y="1971838"/>
            <a:ext cx="6350441" cy="5072708"/>
          </a:xfrm>
        </p:spPr>
        <p:txBody>
          <a:bodyPr/>
          <a:lstStyle/>
          <a:p>
            <a:pPr algn="l"/>
            <a:r>
              <a:rPr lang="el-GR" sz="2400" dirty="0"/>
              <a:t>Η εφαρμογή Money </a:t>
            </a:r>
            <a:r>
              <a:rPr lang="el-GR" sz="2400" dirty="0" err="1"/>
              <a:t>Matters</a:t>
            </a:r>
            <a:r>
              <a:rPr lang="el-GR" sz="2400" dirty="0"/>
              <a:t> σας προσφέρει την ευκαιρία να αποκτήσετε πρόσβαση σε: </a:t>
            </a:r>
          </a:p>
          <a:p>
            <a:pPr algn="l"/>
            <a:endParaRPr lang="en-IE" sz="2400" dirty="0"/>
          </a:p>
          <a:p>
            <a:pPr marL="342900" indent="-342900" algn="l">
              <a:buFont typeface="Arial" panose="020B0604020202020204" pitchFamily="34" charset="0"/>
              <a:buChar char="•"/>
            </a:pPr>
            <a:r>
              <a:rPr lang="el-GR" sz="2400" dirty="0"/>
              <a:t>Ένα </a:t>
            </a:r>
            <a:r>
              <a:rPr lang="el-GR" sz="2400" b="1" dirty="0" err="1"/>
              <a:t>Σχέδι</a:t>
            </a:r>
            <a:r>
              <a:rPr lang="en-US" sz="2400" b="1" dirty="0"/>
              <a:t>o</a:t>
            </a:r>
            <a:r>
              <a:rPr lang="el-GR" sz="2400" b="1" dirty="0"/>
              <a:t> Προϋπολογισμού</a:t>
            </a:r>
            <a:r>
              <a:rPr lang="el-GR" sz="2400" dirty="0"/>
              <a:t> που περιλαμβάνει μια επισκόπηση των δαπανών και των στόχων αποταμίευσης.</a:t>
            </a:r>
          </a:p>
          <a:p>
            <a:pPr marL="342900" indent="-342900" algn="l">
              <a:buFont typeface="Arial" panose="020B0604020202020204" pitchFamily="34" charset="0"/>
              <a:buChar char="•"/>
            </a:pPr>
            <a:r>
              <a:rPr lang="el-GR" sz="2400" b="1" dirty="0"/>
              <a:t>Βασικά Θέματα</a:t>
            </a:r>
            <a:r>
              <a:rPr lang="el-GR" sz="2400" dirty="0"/>
              <a:t> που σχετίζονται με το θέμα του οικονομικού αλφαβητισμού.</a:t>
            </a:r>
          </a:p>
          <a:p>
            <a:pPr marL="342900" indent="-342900" algn="l">
              <a:buFont typeface="Arial" panose="020B0604020202020204" pitchFamily="34" charset="0"/>
              <a:buChar char="•"/>
            </a:pPr>
            <a:r>
              <a:rPr lang="el-GR" sz="2400" b="1" dirty="0"/>
              <a:t>Πόροι</a:t>
            </a:r>
            <a:r>
              <a:rPr lang="el-GR" sz="2400" dirty="0"/>
              <a:t> σε εθνικό επίπεδο που μπορούν να σας βοηθήσουν να μάθετε περισσότερα για τις οικονομικές πληροφορίες στη χώρα σας.</a:t>
            </a:r>
          </a:p>
          <a:p>
            <a:endParaRPr lang="en-IE" dirty="0">
              <a:highlight>
                <a:srgbClr val="FFFF00"/>
              </a:highlight>
            </a:endParaRPr>
          </a:p>
        </p:txBody>
      </p:sp>
      <p:sp>
        <p:nvSpPr>
          <p:cNvPr id="3" name="Title 2">
            <a:extLst>
              <a:ext uri="{FF2B5EF4-FFF2-40B4-BE49-F238E27FC236}">
                <a16:creationId xmlns:a16="http://schemas.microsoft.com/office/drawing/2014/main" id="{C5648311-66F1-4CFC-9BBA-EFA9E6CE2AF8}"/>
              </a:ext>
            </a:extLst>
          </p:cNvPr>
          <p:cNvSpPr>
            <a:spLocks noGrp="1"/>
          </p:cNvSpPr>
          <p:nvPr>
            <p:ph type="title"/>
          </p:nvPr>
        </p:nvSpPr>
        <p:spPr/>
        <p:txBody>
          <a:bodyPr/>
          <a:lstStyle/>
          <a:p>
            <a:r>
              <a:rPr lang="el-GR"/>
              <a:t>Ψηφιακή Εργαλειοθήκη Money Matters  </a:t>
            </a:r>
          </a:p>
        </p:txBody>
      </p:sp>
      <p:sp>
        <p:nvSpPr>
          <p:cNvPr id="4" name="Text Placeholder 3">
            <a:extLst>
              <a:ext uri="{FF2B5EF4-FFF2-40B4-BE49-F238E27FC236}">
                <a16:creationId xmlns:a16="http://schemas.microsoft.com/office/drawing/2014/main" id="{10C16AC1-93F1-47ED-8969-699938A95691}"/>
              </a:ext>
            </a:extLst>
          </p:cNvPr>
          <p:cNvSpPr>
            <a:spLocks noGrp="1"/>
          </p:cNvSpPr>
          <p:nvPr>
            <p:ph type="body" sz="quarter" idx="12"/>
          </p:nvPr>
        </p:nvSpPr>
        <p:spPr/>
        <p:txBody>
          <a:bodyPr/>
          <a:lstStyle/>
          <a:p>
            <a:r>
              <a:rPr lang="el-GR" i="0"/>
              <a:t>Τι περιλαμβάνει η εφαρμογή; </a:t>
            </a:r>
          </a:p>
        </p:txBody>
      </p:sp>
      <p:pic>
        <p:nvPicPr>
          <p:cNvPr id="7" name="Picture 6" descr="Graphical user interface, application&#10;&#10;Description automatically generated">
            <a:extLst>
              <a:ext uri="{FF2B5EF4-FFF2-40B4-BE49-F238E27FC236}">
                <a16:creationId xmlns:a16="http://schemas.microsoft.com/office/drawing/2014/main" id="{F712E1C9-E4D5-07D6-A245-90272376912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0064" y="2335941"/>
            <a:ext cx="5759334" cy="4401238"/>
          </a:xfrm>
          <a:prstGeom prst="rect">
            <a:avLst/>
          </a:prstGeom>
        </p:spPr>
      </p:pic>
    </p:spTree>
    <p:extLst>
      <p:ext uri="{BB962C8B-B14F-4D97-AF65-F5344CB8AC3E}">
        <p14:creationId xmlns:p14="http://schemas.microsoft.com/office/powerpoint/2010/main" val="31852274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3D9B56E-18D7-4091-B617-395CA800AA7A}"/>
              </a:ext>
            </a:extLst>
          </p:cNvPr>
          <p:cNvSpPr>
            <a:spLocks noGrp="1"/>
          </p:cNvSpPr>
          <p:nvPr>
            <p:ph sz="quarter" idx="11"/>
          </p:nvPr>
        </p:nvSpPr>
        <p:spPr/>
        <p:txBody>
          <a:bodyPr/>
          <a:lstStyle/>
          <a:p>
            <a:endParaRPr lang="en-IE" dirty="0"/>
          </a:p>
          <a:p>
            <a:pPr marL="1092991" lvl="1" indent="-342900"/>
            <a:endParaRPr lang="en-IE" dirty="0"/>
          </a:p>
          <a:p>
            <a:pPr marL="1092991" lvl="1" indent="-342900"/>
            <a:endParaRPr lang="en-IE" dirty="0">
              <a:highlight>
                <a:srgbClr val="FFFF00"/>
              </a:highlight>
            </a:endParaRPr>
          </a:p>
          <a:p>
            <a:endParaRPr lang="en-IE" dirty="0">
              <a:highlight>
                <a:srgbClr val="FFFF00"/>
              </a:highlight>
            </a:endParaRPr>
          </a:p>
        </p:txBody>
      </p:sp>
      <p:sp>
        <p:nvSpPr>
          <p:cNvPr id="3" name="Title 2">
            <a:extLst>
              <a:ext uri="{FF2B5EF4-FFF2-40B4-BE49-F238E27FC236}">
                <a16:creationId xmlns:a16="http://schemas.microsoft.com/office/drawing/2014/main" id="{C5648311-66F1-4CFC-9BBA-EFA9E6CE2AF8}"/>
              </a:ext>
            </a:extLst>
          </p:cNvPr>
          <p:cNvSpPr>
            <a:spLocks noGrp="1"/>
          </p:cNvSpPr>
          <p:nvPr>
            <p:ph type="title"/>
          </p:nvPr>
        </p:nvSpPr>
        <p:spPr/>
        <p:txBody>
          <a:bodyPr/>
          <a:lstStyle/>
          <a:p>
            <a:r>
              <a:rPr lang="el-GR"/>
              <a:t>Ψηφιακή Εργαλειοθήκη Money Matters</a:t>
            </a:r>
          </a:p>
        </p:txBody>
      </p:sp>
      <p:sp>
        <p:nvSpPr>
          <p:cNvPr id="4" name="Text Placeholder 3">
            <a:extLst>
              <a:ext uri="{FF2B5EF4-FFF2-40B4-BE49-F238E27FC236}">
                <a16:creationId xmlns:a16="http://schemas.microsoft.com/office/drawing/2014/main" id="{10C16AC1-93F1-47ED-8969-699938A95691}"/>
              </a:ext>
            </a:extLst>
          </p:cNvPr>
          <p:cNvSpPr>
            <a:spLocks noGrp="1"/>
          </p:cNvSpPr>
          <p:nvPr>
            <p:ph type="body" sz="quarter" idx="12"/>
          </p:nvPr>
        </p:nvSpPr>
        <p:spPr>
          <a:xfrm>
            <a:off x="499925" y="1214353"/>
            <a:ext cx="12331541" cy="1540043"/>
          </a:xfrm>
        </p:spPr>
        <p:txBody>
          <a:bodyPr/>
          <a:lstStyle/>
          <a:p>
            <a:pPr algn="l"/>
            <a:r>
              <a:rPr lang="el-GR" i="0"/>
              <a:t>Δραστηριότητα M8.5</a:t>
            </a:r>
          </a:p>
          <a:p>
            <a:pPr algn="l"/>
            <a:r>
              <a:rPr lang="el-GR" i="0"/>
              <a:t>Ομαδική Συζήτηση: Οικονομικός Αλφαβητισμός στο σπίτι και τρόπος χρήσης της Εφαρμογής Money Matters</a:t>
            </a:r>
          </a:p>
          <a:p>
            <a:r>
              <a:rPr lang="el-GR" i="0"/>
              <a:t> </a:t>
            </a:r>
            <a:r>
              <a:rPr lang="el-GR" i="0">
                <a:highlight>
                  <a:srgbClr val="00FF00"/>
                </a:highlight>
              </a:rPr>
              <a:t> </a:t>
            </a:r>
          </a:p>
        </p:txBody>
      </p:sp>
      <p:pic>
        <p:nvPicPr>
          <p:cNvPr id="2050" name="Picture 2" descr="Free photos of Money">
            <a:extLst>
              <a:ext uri="{FF2B5EF4-FFF2-40B4-BE49-F238E27FC236}">
                <a16:creationId xmlns:a16="http://schemas.microsoft.com/office/drawing/2014/main" id="{BB57F696-8D47-C7E3-3431-1155CD32470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05007" y="3010354"/>
            <a:ext cx="9144000" cy="34819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66424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03C25BE-1D66-456E-9FDB-316B20D5A121}"/>
              </a:ext>
            </a:extLst>
          </p:cNvPr>
          <p:cNvSpPr>
            <a:spLocks noGrp="1"/>
          </p:cNvSpPr>
          <p:nvPr>
            <p:ph type="title"/>
          </p:nvPr>
        </p:nvSpPr>
        <p:spPr/>
        <p:txBody>
          <a:bodyPr/>
          <a:lstStyle/>
          <a:p>
            <a:r>
              <a:rPr lang="el-GR"/>
              <a:t>Ψηφιακή Εργαλειοθήκη Money Matters</a:t>
            </a:r>
          </a:p>
        </p:txBody>
      </p:sp>
      <p:sp>
        <p:nvSpPr>
          <p:cNvPr id="4" name="Text Placeholder 3">
            <a:extLst>
              <a:ext uri="{FF2B5EF4-FFF2-40B4-BE49-F238E27FC236}">
                <a16:creationId xmlns:a16="http://schemas.microsoft.com/office/drawing/2014/main" id="{0D3B8800-4B3B-4D64-B659-3B95DE162D0C}"/>
              </a:ext>
            </a:extLst>
          </p:cNvPr>
          <p:cNvSpPr>
            <a:spLocks noGrp="1"/>
          </p:cNvSpPr>
          <p:nvPr>
            <p:ph type="body" sz="quarter" idx="12"/>
          </p:nvPr>
        </p:nvSpPr>
        <p:spPr/>
        <p:txBody>
          <a:bodyPr/>
          <a:lstStyle/>
          <a:p>
            <a:r>
              <a:rPr lang="el-GR" i="0"/>
              <a:t>Συμβουλές για τη χρήση της Εφαρμογής Money Matters στο σπίτι </a:t>
            </a:r>
          </a:p>
        </p:txBody>
      </p:sp>
      <p:sp>
        <p:nvSpPr>
          <p:cNvPr id="2" name="TextBox 1">
            <a:extLst>
              <a:ext uri="{FF2B5EF4-FFF2-40B4-BE49-F238E27FC236}">
                <a16:creationId xmlns:a16="http://schemas.microsoft.com/office/drawing/2014/main" id="{28BC0107-AB1D-5846-3C32-0FBC37D85662}"/>
              </a:ext>
            </a:extLst>
          </p:cNvPr>
          <p:cNvSpPr txBox="1"/>
          <p:nvPr/>
        </p:nvSpPr>
        <p:spPr>
          <a:xfrm>
            <a:off x="352926" y="1971838"/>
            <a:ext cx="8775032" cy="5632311"/>
          </a:xfrm>
          <a:prstGeom prst="rect">
            <a:avLst/>
          </a:prstGeom>
          <a:noFill/>
        </p:spPr>
        <p:txBody>
          <a:bodyPr wrap="square" rtlCol="0">
            <a:spAutoFit/>
          </a:bodyPr>
          <a:lstStyle/>
          <a:p>
            <a:pPr marL="342900" indent="-342900">
              <a:buFont typeface="Arial" panose="020B0604020202020204" pitchFamily="34" charset="0"/>
              <a:buChar char="•"/>
            </a:pPr>
            <a:r>
              <a:rPr lang="el-GR" sz="2400" dirty="0"/>
              <a:t>Εξερευνήστε την εφαρμογή ως οικογένεια και ζητήστε από τους νέους στο σπίτι σας να κατεβάσουν την εφαρμογή στις κινητές συσκευές τους.</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l-GR" sz="2400" dirty="0"/>
              <a:t>Συμπληρώστε ως οικογένεια τον σχεδιαστή προϋπολογισμού. Αυτό μπορεί να βοηθήσει στην πλοήγηση στον τρόπο δημιουργίας ενός προσωπικού προϋπολογισμού και σχεδίου αποταμίευσης. </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l-GR" sz="2400" dirty="0"/>
              <a:t>Μάθετε περισσότερα μέσα από τα βασικά θέματα και τους πόρους.</a:t>
            </a:r>
          </a:p>
          <a:p>
            <a:endParaRPr lang="en-US" sz="2400" dirty="0"/>
          </a:p>
          <a:p>
            <a:pPr marL="342900" indent="-342900">
              <a:buFont typeface="Arial" panose="020B0604020202020204" pitchFamily="34" charset="0"/>
              <a:buChar char="•"/>
            </a:pPr>
            <a:r>
              <a:rPr lang="el-GR" sz="2400" dirty="0"/>
              <a:t>Ακούστε ερωτήσεις και υποστηρίξτε τη συζήτηση σχετικά με τα θέματα, αφήνοντας χρόνο για ερωτήσεις που σχετίζονται με τον οικονομικό αλφαβητισμό για διευκρινίσεις. </a:t>
            </a:r>
          </a:p>
        </p:txBody>
      </p:sp>
      <p:pic>
        <p:nvPicPr>
          <p:cNvPr id="9" name="Picture 8" descr="Graphical user interface&#10;&#10;Description automatically generated">
            <a:extLst>
              <a:ext uri="{FF2B5EF4-FFF2-40B4-BE49-F238E27FC236}">
                <a16:creationId xmlns:a16="http://schemas.microsoft.com/office/drawing/2014/main" id="{B5462515-01CD-3DCF-A4AC-8D42E256D228}"/>
              </a:ext>
            </a:extLst>
          </p:cNvPr>
          <p:cNvPicPr>
            <a:picLocks noChangeAspect="1"/>
          </p:cNvPicPr>
          <p:nvPr/>
        </p:nvPicPr>
        <p:blipFill rotWithShape="1">
          <a:blip r:embed="rId3">
            <a:extLst>
              <a:ext uri="{28A0092B-C50C-407E-A947-70E740481C1C}">
                <a14:useLocalDpi xmlns:a14="http://schemas.microsoft.com/office/drawing/2010/main" val="0"/>
              </a:ext>
            </a:extLst>
          </a:blip>
          <a:srcRect t="17505" r="606" b="21421"/>
          <a:stretch/>
        </p:blipFill>
        <p:spPr>
          <a:xfrm>
            <a:off x="8987589" y="2691933"/>
            <a:ext cx="3994485" cy="3822788"/>
          </a:xfrm>
          <a:prstGeom prst="rect">
            <a:avLst/>
          </a:prstGeom>
        </p:spPr>
      </p:pic>
    </p:spTree>
    <p:extLst>
      <p:ext uri="{BB962C8B-B14F-4D97-AF65-F5344CB8AC3E}">
        <p14:creationId xmlns:p14="http://schemas.microsoft.com/office/powerpoint/2010/main" val="15688766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4">
            <a:extLst>
              <a:ext uri="{FF2B5EF4-FFF2-40B4-BE49-F238E27FC236}">
                <a16:creationId xmlns:a16="http://schemas.microsoft.com/office/drawing/2014/main" id="{63DE7B35-B67E-EFE0-7D3C-0503F20F7279}"/>
              </a:ext>
            </a:extLst>
          </p:cNvPr>
          <p:cNvSpPr>
            <a:spLocks noGrp="1"/>
          </p:cNvSpPr>
          <p:nvPr>
            <p:ph type="ctrTitle"/>
          </p:nvPr>
        </p:nvSpPr>
        <p:spPr>
          <a:xfrm>
            <a:off x="310399" y="2955190"/>
            <a:ext cx="6107071" cy="1266614"/>
          </a:xfrm>
        </p:spPr>
        <p:txBody>
          <a:bodyPr/>
          <a:lstStyle/>
          <a:p>
            <a:r>
              <a:rPr lang="el-GR"/>
              <a:t>Σας ευχαριστούμε για την παρουσία σας. Για περισσότερες πηγές επισκεφθείτε την ιστοσελίδα Money Matters: </a:t>
            </a:r>
            <a:br>
              <a:rPr lang="el-GR"/>
            </a:br>
            <a:br>
              <a:rPr lang="el-GR"/>
            </a:br>
            <a:r>
              <a:rPr lang="el-GR">
                <a:hlinkClick r:id="rId3"/>
              </a:rPr>
              <a:t>https://moneymattersproject.eu/</a:t>
            </a:r>
            <a:r>
              <a:rPr lang="el-GR"/>
              <a:t> </a:t>
            </a:r>
          </a:p>
        </p:txBody>
      </p:sp>
    </p:spTree>
    <p:extLst>
      <p:ext uri="{BB962C8B-B14F-4D97-AF65-F5344CB8AC3E}">
        <p14:creationId xmlns:p14="http://schemas.microsoft.com/office/powerpoint/2010/main" val="24833934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500" y="432158"/>
            <a:ext cx="12330000" cy="1342451"/>
          </a:xfrm>
        </p:spPr>
        <p:txBody>
          <a:bodyPr>
            <a:normAutofit/>
          </a:bodyPr>
          <a:lstStyle/>
          <a:p>
            <a:r>
              <a:rPr lang="el-GR" dirty="0"/>
              <a:t>Ψηφιακή Εργαλειοθήκη Money </a:t>
            </a:r>
            <a:r>
              <a:rPr lang="el-GR" dirty="0" err="1"/>
              <a:t>Matters</a:t>
            </a:r>
            <a:r>
              <a:rPr lang="el-GR" dirty="0"/>
              <a:t>                                 Σχεδιάγραμμα</a:t>
            </a:r>
          </a:p>
        </p:txBody>
      </p:sp>
      <p:graphicFrame>
        <p:nvGraphicFramePr>
          <p:cNvPr id="4" name="Diagram 3">
            <a:extLst>
              <a:ext uri="{FF2B5EF4-FFF2-40B4-BE49-F238E27FC236}">
                <a16:creationId xmlns:a16="http://schemas.microsoft.com/office/drawing/2014/main" id="{4F48A687-3319-7718-F6D6-8A2A4CCB095B}"/>
              </a:ext>
            </a:extLst>
          </p:cNvPr>
          <p:cNvGraphicFramePr/>
          <p:nvPr>
            <p:extLst>
              <p:ext uri="{D42A27DB-BD31-4B8C-83A1-F6EECF244321}">
                <p14:modId xmlns:p14="http://schemas.microsoft.com/office/powerpoint/2010/main" val="3350729180"/>
              </p:ext>
            </p:extLst>
          </p:nvPr>
        </p:nvGraphicFramePr>
        <p:xfrm>
          <a:off x="1621410" y="1489436"/>
          <a:ext cx="10399902" cy="52161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Graphic 6" descr="Server with solid fill">
            <a:extLst>
              <a:ext uri="{FF2B5EF4-FFF2-40B4-BE49-F238E27FC236}">
                <a16:creationId xmlns:a16="http://schemas.microsoft.com/office/drawing/2014/main" id="{F68274C0-06C6-75DF-686E-85C7D1622E40}"/>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2384395" y="5186418"/>
            <a:ext cx="914400" cy="914400"/>
          </a:xfrm>
          <a:prstGeom prst="rect">
            <a:avLst/>
          </a:prstGeom>
        </p:spPr>
      </p:pic>
      <p:pic>
        <p:nvPicPr>
          <p:cNvPr id="6" name="Graphic 5" descr="Work from home Wi-Fi with solid fill">
            <a:extLst>
              <a:ext uri="{FF2B5EF4-FFF2-40B4-BE49-F238E27FC236}">
                <a16:creationId xmlns:a16="http://schemas.microsoft.com/office/drawing/2014/main" id="{C8A61D2C-4CF4-7EC5-636C-5BB95FEAE967}"/>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7366654" y="947682"/>
            <a:ext cx="914400" cy="914400"/>
          </a:xfrm>
          <a:prstGeom prst="rect">
            <a:avLst/>
          </a:prstGeom>
        </p:spPr>
      </p:pic>
      <p:pic>
        <p:nvPicPr>
          <p:cNvPr id="8" name="Graphic 4" descr="Coffee with solid fill">
            <a:extLst>
              <a:ext uri="{FF2B5EF4-FFF2-40B4-BE49-F238E27FC236}">
                <a16:creationId xmlns:a16="http://schemas.microsoft.com/office/drawing/2014/main" id="{F511E5CC-4B89-C1EC-A6D5-A726E4C9E575}"/>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6452254" y="3025700"/>
            <a:ext cx="914400" cy="914400"/>
          </a:xfrm>
          <a:prstGeom prst="rect">
            <a:avLst/>
          </a:prstGeom>
        </p:spPr>
      </p:pic>
      <p:pic>
        <p:nvPicPr>
          <p:cNvPr id="9" name="Graphic 7" descr="Wave Gesture with solid fill">
            <a:extLst>
              <a:ext uri="{FF2B5EF4-FFF2-40B4-BE49-F238E27FC236}">
                <a16:creationId xmlns:a16="http://schemas.microsoft.com/office/drawing/2014/main" id="{2091BD0D-CDAD-789A-8844-3AD921B9E760}"/>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4623275" y="1192869"/>
            <a:ext cx="851387" cy="851387"/>
          </a:xfrm>
          <a:prstGeom prst="rect">
            <a:avLst/>
          </a:prstGeom>
        </p:spPr>
      </p:pic>
      <p:pic>
        <p:nvPicPr>
          <p:cNvPr id="10" name="Graphic 3" descr="Users with solid fill">
            <a:extLst>
              <a:ext uri="{FF2B5EF4-FFF2-40B4-BE49-F238E27FC236}">
                <a16:creationId xmlns:a16="http://schemas.microsoft.com/office/drawing/2014/main" id="{8FBB264B-A580-D792-66BF-CB03CAB75018}"/>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6180734" y="4643378"/>
            <a:ext cx="1457440" cy="1457440"/>
          </a:xfrm>
          <a:prstGeom prst="rect">
            <a:avLst/>
          </a:prstGeom>
        </p:spPr>
      </p:pic>
      <p:pic>
        <p:nvPicPr>
          <p:cNvPr id="11" name="Graphic 8" descr="Medal with solid fill">
            <a:extLst>
              <a:ext uri="{FF2B5EF4-FFF2-40B4-BE49-F238E27FC236}">
                <a16:creationId xmlns:a16="http://schemas.microsoft.com/office/drawing/2014/main" id="{020A37E6-725A-D8C3-9953-D10A0676B8EF}"/>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10162592" y="5186418"/>
            <a:ext cx="1342451" cy="1342451"/>
          </a:xfrm>
          <a:prstGeom prst="rect">
            <a:avLst/>
          </a:prstGeom>
        </p:spPr>
      </p:pic>
    </p:spTree>
    <p:extLst>
      <p:ext uri="{BB962C8B-B14F-4D97-AF65-F5344CB8AC3E}">
        <p14:creationId xmlns:p14="http://schemas.microsoft.com/office/powerpoint/2010/main" val="17942021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3D9B56E-18D7-4091-B617-395CA800AA7A}"/>
              </a:ext>
            </a:extLst>
          </p:cNvPr>
          <p:cNvSpPr>
            <a:spLocks noGrp="1"/>
          </p:cNvSpPr>
          <p:nvPr>
            <p:ph sz="quarter" idx="11"/>
          </p:nvPr>
        </p:nvSpPr>
        <p:spPr/>
        <p:txBody>
          <a:bodyPr/>
          <a:lstStyle/>
          <a:p>
            <a:endParaRPr lang="en-IE" dirty="0"/>
          </a:p>
          <a:p>
            <a:pPr marL="1092991" lvl="1" indent="-342900"/>
            <a:endParaRPr lang="en-IE" dirty="0"/>
          </a:p>
          <a:p>
            <a:pPr marL="1092991" lvl="1" indent="-342900"/>
            <a:endParaRPr lang="en-IE" dirty="0">
              <a:highlight>
                <a:srgbClr val="FFFF00"/>
              </a:highlight>
            </a:endParaRPr>
          </a:p>
          <a:p>
            <a:endParaRPr lang="en-IE" dirty="0">
              <a:highlight>
                <a:srgbClr val="FFFF00"/>
              </a:highlight>
            </a:endParaRPr>
          </a:p>
        </p:txBody>
      </p:sp>
      <p:sp>
        <p:nvSpPr>
          <p:cNvPr id="3" name="Title 2">
            <a:extLst>
              <a:ext uri="{FF2B5EF4-FFF2-40B4-BE49-F238E27FC236}">
                <a16:creationId xmlns:a16="http://schemas.microsoft.com/office/drawing/2014/main" id="{C5648311-66F1-4CFC-9BBA-EFA9E6CE2AF8}"/>
              </a:ext>
            </a:extLst>
          </p:cNvPr>
          <p:cNvSpPr>
            <a:spLocks noGrp="1"/>
          </p:cNvSpPr>
          <p:nvPr>
            <p:ph type="title"/>
          </p:nvPr>
        </p:nvSpPr>
        <p:spPr/>
        <p:txBody>
          <a:bodyPr/>
          <a:lstStyle/>
          <a:p>
            <a:r>
              <a:rPr lang="el-GR"/>
              <a:t>Ψηφιακή Εργαλειοθήκη Money Matters</a:t>
            </a:r>
          </a:p>
        </p:txBody>
      </p:sp>
      <p:sp>
        <p:nvSpPr>
          <p:cNvPr id="4" name="Text Placeholder 3">
            <a:extLst>
              <a:ext uri="{FF2B5EF4-FFF2-40B4-BE49-F238E27FC236}">
                <a16:creationId xmlns:a16="http://schemas.microsoft.com/office/drawing/2014/main" id="{10C16AC1-93F1-47ED-8969-699938A95691}"/>
              </a:ext>
            </a:extLst>
          </p:cNvPr>
          <p:cNvSpPr>
            <a:spLocks noGrp="1"/>
          </p:cNvSpPr>
          <p:nvPr>
            <p:ph type="body" sz="quarter" idx="12"/>
          </p:nvPr>
        </p:nvSpPr>
        <p:spPr>
          <a:xfrm>
            <a:off x="499925" y="1101767"/>
            <a:ext cx="12331541" cy="933001"/>
          </a:xfrm>
        </p:spPr>
        <p:txBody>
          <a:bodyPr/>
          <a:lstStyle/>
          <a:p>
            <a:r>
              <a:rPr lang="el-GR" i="0"/>
              <a:t>Δραστηριότητα M8.1</a:t>
            </a:r>
            <a:r>
              <a:rPr lang="el-GR"/>
              <a:t> </a:t>
            </a:r>
          </a:p>
          <a:p>
            <a:r>
              <a:rPr lang="el-GR" i="0"/>
              <a:t>Προθέρμανση: </a:t>
            </a:r>
            <a:r>
              <a:rPr lang="el-GR"/>
              <a:t>Έχετε διδάξει οικονομικό αλφαβητισμό στο σπίτι σας στο παρελθόν; </a:t>
            </a:r>
          </a:p>
        </p:txBody>
      </p:sp>
      <p:pic>
        <p:nvPicPr>
          <p:cNvPr id="2052" name="Picture 4" descr="Free photos of Money">
            <a:extLst>
              <a:ext uri="{FF2B5EF4-FFF2-40B4-BE49-F238E27FC236}">
                <a16:creationId xmlns:a16="http://schemas.microsoft.com/office/drawing/2014/main" id="{9BA25F60-6DB5-B4F8-5CDF-ADFC4B45640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0260" y="2361725"/>
            <a:ext cx="7428438" cy="4663517"/>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Diagram 4">
            <a:extLst>
              <a:ext uri="{FF2B5EF4-FFF2-40B4-BE49-F238E27FC236}">
                <a16:creationId xmlns:a16="http://schemas.microsoft.com/office/drawing/2014/main" id="{5E4B2E08-AF81-20E2-E1D2-4EF80E3B32C7}"/>
              </a:ext>
            </a:extLst>
          </p:cNvPr>
          <p:cNvGraphicFramePr/>
          <p:nvPr>
            <p:extLst>
              <p:ext uri="{D42A27DB-BD31-4B8C-83A1-F6EECF244321}">
                <p14:modId xmlns:p14="http://schemas.microsoft.com/office/powerpoint/2010/main" val="3616124170"/>
              </p:ext>
            </p:extLst>
          </p:nvPr>
        </p:nvGraphicFramePr>
        <p:xfrm>
          <a:off x="8268894" y="1792195"/>
          <a:ext cx="4197154" cy="528134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220354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3A03D9B-D5D9-44CC-8D63-35C636661C66}"/>
              </a:ext>
            </a:extLst>
          </p:cNvPr>
          <p:cNvSpPr>
            <a:spLocks noGrp="1"/>
          </p:cNvSpPr>
          <p:nvPr>
            <p:ph sz="quarter" idx="11"/>
          </p:nvPr>
        </p:nvSpPr>
        <p:spPr>
          <a:xfrm>
            <a:off x="500064" y="1984375"/>
            <a:ext cx="12330000" cy="5250376"/>
          </a:xfrm>
        </p:spPr>
        <p:txBody>
          <a:bodyPr/>
          <a:lstStyle/>
          <a:p>
            <a:pPr marL="342900" indent="-342900" algn="l">
              <a:buFont typeface="Arial" panose="020B0604020202020204" pitchFamily="34" charset="0"/>
              <a:buChar char="•"/>
            </a:pPr>
            <a:r>
              <a:rPr lang="el-GR" sz="2800">
                <a:latin typeface="+mn-lt"/>
              </a:rPr>
              <a:t>Η Βιβλιοθήκη Money Matters προσφέρει μια μεγάλη ποικιλία πηγών που προάγουν τη διαγενεακή μάθηση. Αυτό θα λειτουργήσει για να σας παρέχει, ως γονείς και φροντιστές/-στριες, πρόσβαση στους πόρους που μπορούν να εξερευνηθούν εντός της οικογένειας. </a:t>
            </a:r>
          </a:p>
          <a:p>
            <a:pPr marL="342900" indent="-342900">
              <a:buFont typeface="Arial" panose="020B0604020202020204" pitchFamily="34" charset="0"/>
              <a:buChar char="•"/>
            </a:pPr>
            <a:endParaRPr lang="en-IE" sz="2800" dirty="0">
              <a:latin typeface="+mn-lt"/>
            </a:endParaRPr>
          </a:p>
          <a:p>
            <a:pPr marL="342900" indent="-342900">
              <a:buFont typeface="Arial" panose="020B0604020202020204" pitchFamily="34" charset="0"/>
              <a:buChar char="•"/>
            </a:pPr>
            <a:r>
              <a:rPr lang="el-GR" sz="2800">
                <a:latin typeface="+mn-lt"/>
              </a:rPr>
              <a:t>Αυτό θα έχει ως στόχο: </a:t>
            </a:r>
          </a:p>
          <a:p>
            <a:pPr marL="342900" indent="-342900">
              <a:buFont typeface="Arial" panose="020B0604020202020204" pitchFamily="34" charset="0"/>
              <a:buChar char="•"/>
            </a:pPr>
            <a:endParaRPr lang="en-IE" sz="2800" dirty="0">
              <a:latin typeface="+mn-lt"/>
            </a:endParaRPr>
          </a:p>
          <a:p>
            <a:pPr marL="342900" indent="-342900">
              <a:buFont typeface="Arial" panose="020B0604020202020204" pitchFamily="34" charset="0"/>
              <a:buChar char="•"/>
            </a:pPr>
            <a:endParaRPr lang="en-IE" i="1" dirty="0"/>
          </a:p>
          <a:p>
            <a:r>
              <a:rPr lang="el-GR" i="1"/>
              <a:t> </a:t>
            </a:r>
          </a:p>
          <a:p>
            <a:endParaRPr lang="en-IE" i="1" dirty="0"/>
          </a:p>
          <a:p>
            <a:endParaRPr lang="en-IE" i="1" dirty="0"/>
          </a:p>
        </p:txBody>
      </p:sp>
      <p:sp>
        <p:nvSpPr>
          <p:cNvPr id="3" name="Title 2">
            <a:extLst>
              <a:ext uri="{FF2B5EF4-FFF2-40B4-BE49-F238E27FC236}">
                <a16:creationId xmlns:a16="http://schemas.microsoft.com/office/drawing/2014/main" id="{F03C25BE-1D66-456E-9FDB-316B20D5A121}"/>
              </a:ext>
            </a:extLst>
          </p:cNvPr>
          <p:cNvSpPr>
            <a:spLocks noGrp="1"/>
          </p:cNvSpPr>
          <p:nvPr>
            <p:ph type="title"/>
          </p:nvPr>
        </p:nvSpPr>
        <p:spPr/>
        <p:txBody>
          <a:bodyPr/>
          <a:lstStyle/>
          <a:p>
            <a:r>
              <a:rPr lang="el-GR"/>
              <a:t>Ψηφιακή Εργαλειοθήκη Money Matters	</a:t>
            </a:r>
          </a:p>
        </p:txBody>
      </p:sp>
      <p:sp>
        <p:nvSpPr>
          <p:cNvPr id="4" name="Text Placeholder 3">
            <a:extLst>
              <a:ext uri="{FF2B5EF4-FFF2-40B4-BE49-F238E27FC236}">
                <a16:creationId xmlns:a16="http://schemas.microsoft.com/office/drawing/2014/main" id="{0D3B8800-4B3B-4D64-B659-3B95DE162D0C}"/>
              </a:ext>
            </a:extLst>
          </p:cNvPr>
          <p:cNvSpPr>
            <a:spLocks noGrp="1"/>
          </p:cNvSpPr>
          <p:nvPr>
            <p:ph type="body" sz="quarter" idx="12"/>
          </p:nvPr>
        </p:nvSpPr>
        <p:spPr/>
        <p:txBody>
          <a:bodyPr/>
          <a:lstStyle/>
          <a:p>
            <a:r>
              <a:rPr lang="el-GR" i="0"/>
              <a:t>Εξερεύνηση της Βιβλιοθήκης του Money Matters</a:t>
            </a:r>
          </a:p>
        </p:txBody>
      </p:sp>
      <p:graphicFrame>
        <p:nvGraphicFramePr>
          <p:cNvPr id="5" name="Diagram 4">
            <a:extLst>
              <a:ext uri="{FF2B5EF4-FFF2-40B4-BE49-F238E27FC236}">
                <a16:creationId xmlns:a16="http://schemas.microsoft.com/office/drawing/2014/main" id="{DF43F640-6B85-B844-7664-A9BFAE6D2360}"/>
              </a:ext>
            </a:extLst>
          </p:cNvPr>
          <p:cNvGraphicFramePr/>
          <p:nvPr>
            <p:extLst>
              <p:ext uri="{D42A27DB-BD31-4B8C-83A1-F6EECF244321}">
                <p14:modId xmlns:p14="http://schemas.microsoft.com/office/powerpoint/2010/main" val="896683917"/>
              </p:ext>
            </p:extLst>
          </p:nvPr>
        </p:nvGraphicFramePr>
        <p:xfrm>
          <a:off x="5946914" y="3349894"/>
          <a:ext cx="5997673" cy="34819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017101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11"/>
          <p:cNvSpPr>
            <a:spLocks noGrp="1"/>
          </p:cNvSpPr>
          <p:nvPr>
            <p:ph sz="quarter" idx="11"/>
          </p:nvPr>
        </p:nvSpPr>
        <p:spPr>
          <a:xfrm>
            <a:off x="7389967" y="2061546"/>
            <a:ext cx="5244803" cy="4373497"/>
          </a:xfrm>
        </p:spPr>
        <p:txBody>
          <a:bodyPr/>
          <a:lstStyle/>
          <a:p>
            <a:pPr algn="l"/>
            <a:r>
              <a:rPr lang="el-GR" sz="2800" dirty="0"/>
              <a:t>Η βιβλιοθήκη Money </a:t>
            </a:r>
            <a:r>
              <a:rPr lang="el-GR" sz="2800" dirty="0" err="1"/>
              <a:t>Matters</a:t>
            </a:r>
            <a:r>
              <a:rPr lang="el-GR" sz="2800" dirty="0"/>
              <a:t> προσφέρει μια εργαλειοθήκη με τρεις διαφορετικούς πόρους κατάλληλους για κάθε ηλικία: </a:t>
            </a:r>
          </a:p>
          <a:p>
            <a:pPr algn="l"/>
            <a:endParaRPr lang="en-US" sz="2800" dirty="0"/>
          </a:p>
          <a:p>
            <a:pPr marL="457200" indent="-457200" algn="l">
              <a:buAutoNum type="arabicParenR"/>
            </a:pPr>
            <a:r>
              <a:rPr lang="el-GR" sz="2800" dirty="0"/>
              <a:t>Βιβλία Κόμικς </a:t>
            </a:r>
          </a:p>
          <a:p>
            <a:pPr marL="457200" indent="-457200" algn="l">
              <a:buAutoNum type="arabicParenR"/>
            </a:pPr>
            <a:r>
              <a:rPr lang="el-GR" sz="2800" dirty="0"/>
              <a:t>Διαδικτυακά Δωμάτια Απόδρασης </a:t>
            </a:r>
          </a:p>
          <a:p>
            <a:pPr marL="457200" indent="-457200" algn="l">
              <a:buAutoNum type="arabicParenR"/>
            </a:pPr>
            <a:r>
              <a:rPr lang="el-GR" sz="2800" dirty="0"/>
              <a:t>Εφαρμογή για Κινητά </a:t>
            </a:r>
          </a:p>
          <a:p>
            <a:pPr marL="457200" indent="-457200" algn="l">
              <a:buAutoNum type="arabicParenR"/>
            </a:pPr>
            <a:r>
              <a:rPr lang="el-GR" sz="2800" dirty="0"/>
              <a:t>Εκπαιδευτικά προγράμματα</a:t>
            </a:r>
          </a:p>
          <a:p>
            <a:endParaRPr lang="el-GR" sz="2100" dirty="0"/>
          </a:p>
        </p:txBody>
      </p:sp>
      <p:sp>
        <p:nvSpPr>
          <p:cNvPr id="7" name="Title 6"/>
          <p:cNvSpPr>
            <a:spLocks noGrp="1"/>
          </p:cNvSpPr>
          <p:nvPr>
            <p:ph type="title"/>
          </p:nvPr>
        </p:nvSpPr>
        <p:spPr>
          <a:xfrm>
            <a:off x="500063" y="541892"/>
            <a:ext cx="6152144" cy="603250"/>
          </a:xfrm>
        </p:spPr>
        <p:txBody>
          <a:bodyPr>
            <a:normAutofit/>
          </a:bodyPr>
          <a:lstStyle/>
          <a:p>
            <a:r>
              <a:rPr lang="el-GR"/>
              <a:t>Ψηφιακή Εργαλειοθήκη Money Matters</a:t>
            </a:r>
          </a:p>
        </p:txBody>
      </p:sp>
      <p:sp>
        <p:nvSpPr>
          <p:cNvPr id="11" name="Text Placeholder 10"/>
          <p:cNvSpPr>
            <a:spLocks noGrp="1"/>
          </p:cNvSpPr>
          <p:nvPr>
            <p:ph type="body" sz="quarter" idx="12"/>
          </p:nvPr>
        </p:nvSpPr>
        <p:spPr>
          <a:xfrm>
            <a:off x="500063" y="1260475"/>
            <a:ext cx="12331700" cy="603250"/>
          </a:xfrm>
        </p:spPr>
        <p:txBody>
          <a:bodyPr/>
          <a:lstStyle/>
          <a:p>
            <a:r>
              <a:rPr lang="el-GR" i="0"/>
              <a:t>Εξερεύνηση της Βιβλιοθήκης του Money Matters </a:t>
            </a:r>
          </a:p>
        </p:txBody>
      </p:sp>
      <p:pic>
        <p:nvPicPr>
          <p:cNvPr id="3" name="Picture 2">
            <a:extLst>
              <a:ext uri="{FF2B5EF4-FFF2-40B4-BE49-F238E27FC236}">
                <a16:creationId xmlns:a16="http://schemas.microsoft.com/office/drawing/2014/main" id="{D99A9BBF-4E2A-8192-2F82-A0846296E01A}"/>
              </a:ext>
            </a:extLst>
          </p:cNvPr>
          <p:cNvPicPr>
            <a:picLocks noChangeAspect="1"/>
          </p:cNvPicPr>
          <p:nvPr/>
        </p:nvPicPr>
        <p:blipFill rotWithShape="1">
          <a:blip r:embed="rId3"/>
          <a:srcRect l="5734" r="9286"/>
          <a:stretch/>
        </p:blipFill>
        <p:spPr>
          <a:xfrm>
            <a:off x="248211" y="1979058"/>
            <a:ext cx="7141756" cy="4538474"/>
          </a:xfrm>
          <a:prstGeom prst="rect">
            <a:avLst/>
          </a:prstGeom>
        </p:spPr>
      </p:pic>
    </p:spTree>
    <p:extLst>
      <p:ext uri="{BB962C8B-B14F-4D97-AF65-F5344CB8AC3E}">
        <p14:creationId xmlns:p14="http://schemas.microsoft.com/office/powerpoint/2010/main" val="19309563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500063" y="541892"/>
            <a:ext cx="6152144" cy="603250"/>
          </a:xfrm>
        </p:spPr>
        <p:txBody>
          <a:bodyPr>
            <a:normAutofit/>
          </a:bodyPr>
          <a:lstStyle/>
          <a:p>
            <a:r>
              <a:rPr lang="el-GR"/>
              <a:t>Ψηφιακή Εργαλειοθήκη Money Matters</a:t>
            </a:r>
          </a:p>
        </p:txBody>
      </p:sp>
      <p:sp>
        <p:nvSpPr>
          <p:cNvPr id="11" name="Text Placeholder 10"/>
          <p:cNvSpPr>
            <a:spLocks noGrp="1"/>
          </p:cNvSpPr>
          <p:nvPr>
            <p:ph type="body" sz="quarter" idx="12"/>
          </p:nvPr>
        </p:nvSpPr>
        <p:spPr>
          <a:xfrm>
            <a:off x="500063" y="1260475"/>
            <a:ext cx="12331700" cy="603250"/>
          </a:xfrm>
        </p:spPr>
        <p:txBody>
          <a:bodyPr/>
          <a:lstStyle/>
          <a:p>
            <a:r>
              <a:rPr lang="el-GR" i="0"/>
              <a:t>Βιβλιοθήκη Money Matters </a:t>
            </a:r>
          </a:p>
        </p:txBody>
      </p:sp>
      <p:graphicFrame>
        <p:nvGraphicFramePr>
          <p:cNvPr id="5" name="Content Placeholder 4">
            <a:extLst>
              <a:ext uri="{FF2B5EF4-FFF2-40B4-BE49-F238E27FC236}">
                <a16:creationId xmlns:a16="http://schemas.microsoft.com/office/drawing/2014/main" id="{6101D92E-C527-6D10-6572-CC0E2E05082D}"/>
              </a:ext>
            </a:extLst>
          </p:cNvPr>
          <p:cNvGraphicFramePr>
            <a:graphicFrameLocks noGrp="1"/>
          </p:cNvGraphicFramePr>
          <p:nvPr>
            <p:ph sz="quarter" idx="11"/>
            <p:extLst>
              <p:ext uri="{D42A27DB-BD31-4B8C-83A1-F6EECF244321}">
                <p14:modId xmlns:p14="http://schemas.microsoft.com/office/powerpoint/2010/main" val="2521147975"/>
              </p:ext>
            </p:extLst>
          </p:nvPr>
        </p:nvGraphicFramePr>
        <p:xfrm>
          <a:off x="1138679" y="2380302"/>
          <a:ext cx="11057642" cy="43504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065137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5" name="Arrow: Left-Right 4">
            <a:extLst>
              <a:ext uri="{FF2B5EF4-FFF2-40B4-BE49-F238E27FC236}">
                <a16:creationId xmlns:a16="http://schemas.microsoft.com/office/drawing/2014/main" id="{30342ECF-7E8E-4F23-AFE9-E5AE234CB0A7}"/>
              </a:ext>
            </a:extLst>
          </p:cNvPr>
          <p:cNvSpPr/>
          <p:nvPr/>
        </p:nvSpPr>
        <p:spPr>
          <a:xfrm>
            <a:off x="719114" y="2328522"/>
            <a:ext cx="11865767" cy="539390"/>
          </a:xfrm>
          <a:prstGeom prst="leftRightArrow">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IE"/>
          </a:p>
        </p:txBody>
      </p:sp>
      <p:sp>
        <p:nvSpPr>
          <p:cNvPr id="171" name="Google Shape;171;p8"/>
          <p:cNvSpPr txBox="1">
            <a:spLocks noGrp="1"/>
          </p:cNvSpPr>
          <p:nvPr>
            <p:ph type="title"/>
          </p:nvPr>
        </p:nvSpPr>
        <p:spPr>
          <a:xfrm>
            <a:off x="528778" y="341314"/>
            <a:ext cx="12330002" cy="720001"/>
          </a:xfrm>
          <a:prstGeom prst="rect">
            <a:avLst/>
          </a:prstGeom>
          <a:noFill/>
          <a:ln>
            <a:noFill/>
          </a:ln>
        </p:spPr>
        <p:txBody>
          <a:bodyPr spcFirstLastPara="1" wrap="square" lIns="45700" tIns="45700" rIns="45700" bIns="45700" anchor="ctr" anchorCtr="0">
            <a:normAutofit/>
          </a:bodyPr>
          <a:lstStyle/>
          <a:p>
            <a:pPr marL="0" marR="0" lvl="0" indent="0" rtl="0">
              <a:lnSpc>
                <a:spcPct val="90000"/>
              </a:lnSpc>
              <a:spcBef>
                <a:spcPts val="0"/>
              </a:spcBef>
              <a:spcAft>
                <a:spcPts val="0"/>
              </a:spcAft>
              <a:buClr>
                <a:schemeClr val="accent2"/>
              </a:buClr>
              <a:buSzPts val="3600"/>
              <a:buFont typeface="Calibri"/>
              <a:buNone/>
            </a:pPr>
            <a:r>
              <a:rPr lang="el-GR"/>
              <a:t>Ψηφιακή Εργαλειοθήκη Money Matters</a:t>
            </a:r>
          </a:p>
        </p:txBody>
      </p:sp>
      <p:sp>
        <p:nvSpPr>
          <p:cNvPr id="172" name="Google Shape;172;p8"/>
          <p:cNvSpPr txBox="1"/>
          <p:nvPr/>
        </p:nvSpPr>
        <p:spPr>
          <a:xfrm>
            <a:off x="276932" y="1265143"/>
            <a:ext cx="2875166" cy="4539664"/>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C00000"/>
              </a:buClr>
              <a:buSzPts val="2400"/>
              <a:buFont typeface="Calibri"/>
              <a:buNone/>
            </a:pPr>
            <a:r>
              <a:rPr lang="el-GR" sz="2400" b="1" i="0" u="none" strike="noStrike" cap="none" dirty="0">
                <a:solidFill>
                  <a:schemeClr val="accent5"/>
                </a:solidFill>
                <a:latin typeface="Calibri"/>
                <a:ea typeface="Calibri"/>
                <a:cs typeface="Calibri"/>
                <a:sym typeface="Calibri"/>
              </a:rPr>
              <a:t>Για γονείς </a:t>
            </a:r>
          </a:p>
          <a:p>
            <a:pPr marL="0" marR="0" lvl="0" indent="0" algn="ctr" rtl="0">
              <a:lnSpc>
                <a:spcPct val="100000"/>
              </a:lnSpc>
              <a:spcBef>
                <a:spcPts val="0"/>
              </a:spcBef>
              <a:spcAft>
                <a:spcPts val="0"/>
              </a:spcAft>
              <a:buClr>
                <a:srgbClr val="C00000"/>
              </a:buClr>
              <a:buSzPts val="2400"/>
              <a:buFont typeface="Calibri"/>
              <a:buNone/>
            </a:pPr>
            <a:r>
              <a:rPr lang="el-GR" sz="2400" b="1" i="0" u="none" strike="noStrike" cap="none" dirty="0">
                <a:solidFill>
                  <a:schemeClr val="accent5"/>
                </a:solidFill>
                <a:latin typeface="Calibri"/>
                <a:ea typeface="Calibri"/>
                <a:cs typeface="Calibri"/>
                <a:sym typeface="Calibri"/>
              </a:rPr>
              <a:t>Και Κηδεμόνες</a:t>
            </a:r>
          </a:p>
          <a:p>
            <a:pPr marL="0" marR="0" lvl="0" indent="0" algn="ctr" rtl="0">
              <a:lnSpc>
                <a:spcPct val="100000"/>
              </a:lnSpc>
              <a:spcBef>
                <a:spcPts val="0"/>
              </a:spcBef>
              <a:spcAft>
                <a:spcPts val="0"/>
              </a:spcAft>
              <a:buClr>
                <a:srgbClr val="44546A"/>
              </a:buClr>
              <a:buSzPts val="2100"/>
              <a:buFont typeface="Calibri"/>
              <a:buNone/>
            </a:pPr>
            <a:endParaRPr sz="2100" b="0" i="0" u="none" strike="noStrike" cap="none" dirty="0">
              <a:solidFill>
                <a:srgbClr val="44546A"/>
              </a:solidFill>
              <a:latin typeface="Calibri"/>
              <a:ea typeface="Calibri"/>
              <a:cs typeface="Calibri"/>
              <a:sym typeface="Calibri"/>
            </a:endParaRPr>
          </a:p>
          <a:p>
            <a:pPr marL="285750" marR="0" lvl="0" indent="-285750" algn="ctr" rtl="0">
              <a:lnSpc>
                <a:spcPct val="100000"/>
              </a:lnSpc>
              <a:spcBef>
                <a:spcPts val="0"/>
              </a:spcBef>
              <a:spcAft>
                <a:spcPts val="0"/>
              </a:spcAft>
              <a:buClr>
                <a:srgbClr val="44546A"/>
              </a:buClr>
              <a:buSzPts val="2400"/>
              <a:buFont typeface="Arial"/>
              <a:buChar char="•"/>
            </a:pPr>
            <a:endParaRPr lang="en-US" sz="2000" b="1" i="0" u="none" strike="noStrike" cap="none" dirty="0">
              <a:solidFill>
                <a:srgbClr val="44546A"/>
              </a:solidFill>
              <a:latin typeface="Calibri"/>
              <a:ea typeface="Calibri"/>
              <a:cs typeface="Calibri"/>
              <a:sym typeface="Calibri"/>
            </a:endParaRPr>
          </a:p>
          <a:p>
            <a:pPr marL="285750" marR="0" lvl="0" indent="-285750" algn="ctr" rtl="0">
              <a:lnSpc>
                <a:spcPct val="100000"/>
              </a:lnSpc>
              <a:spcBef>
                <a:spcPts val="0"/>
              </a:spcBef>
              <a:spcAft>
                <a:spcPts val="0"/>
              </a:spcAft>
              <a:buClr>
                <a:srgbClr val="44546A"/>
              </a:buClr>
              <a:buSzPts val="2400"/>
              <a:buFont typeface="Arial"/>
              <a:buChar char="•"/>
            </a:pPr>
            <a:endParaRPr lang="en-US" sz="2000" b="1" i="0" u="none" strike="noStrike" cap="none" dirty="0">
              <a:solidFill>
                <a:srgbClr val="44546A"/>
              </a:solidFill>
              <a:latin typeface="Calibri"/>
              <a:ea typeface="Calibri"/>
              <a:cs typeface="Calibri"/>
              <a:sym typeface="Calibri"/>
            </a:endParaRPr>
          </a:p>
          <a:p>
            <a:pPr marL="285750" marR="0" lvl="0" indent="-285750" algn="ctr" rtl="0">
              <a:lnSpc>
                <a:spcPct val="100000"/>
              </a:lnSpc>
              <a:spcBef>
                <a:spcPts val="0"/>
              </a:spcBef>
              <a:spcAft>
                <a:spcPts val="0"/>
              </a:spcAft>
              <a:buClr>
                <a:srgbClr val="44546A"/>
              </a:buClr>
              <a:buSzPts val="2400"/>
              <a:buFont typeface="Arial"/>
              <a:buChar char="•"/>
            </a:pPr>
            <a:r>
              <a:rPr lang="el-GR" sz="2000" b="1" i="0" u="none" strike="noStrike" cap="none" dirty="0">
                <a:solidFill>
                  <a:srgbClr val="44546A"/>
                </a:solidFill>
                <a:latin typeface="Calibri"/>
                <a:ea typeface="Calibri"/>
                <a:cs typeface="Calibri"/>
                <a:sym typeface="Calibri"/>
              </a:rPr>
              <a:t>Ένα εκπαιδευτικό πρόγραμμα</a:t>
            </a:r>
            <a:r>
              <a:rPr lang="el-GR" sz="2000" i="0" u="none" strike="noStrike" cap="none" dirty="0">
                <a:solidFill>
                  <a:srgbClr val="44546A"/>
                </a:solidFill>
                <a:latin typeface="Calibri"/>
                <a:ea typeface="Calibri"/>
                <a:cs typeface="Calibri"/>
                <a:sym typeface="Calibri"/>
              </a:rPr>
              <a:t> με στόχο την αντιμετώπιση του οικονομικού αλφαβητισμού με τη χρήση μιας εργαστηριακής προσέγγισης</a:t>
            </a:r>
          </a:p>
          <a:p>
            <a:pPr marL="0" marR="0" lvl="0" indent="0" algn="ctr" rtl="0">
              <a:lnSpc>
                <a:spcPct val="100000"/>
              </a:lnSpc>
              <a:spcBef>
                <a:spcPts val="0"/>
              </a:spcBef>
              <a:spcAft>
                <a:spcPts val="0"/>
              </a:spcAft>
              <a:buClr>
                <a:srgbClr val="44546A"/>
              </a:buClr>
              <a:buSzPts val="2100"/>
              <a:buFont typeface="Calibri"/>
              <a:buNone/>
            </a:pPr>
            <a:endParaRPr sz="2000" b="0" i="0" u="none" strike="noStrike" cap="none" dirty="0">
              <a:solidFill>
                <a:srgbClr val="374856"/>
              </a:solidFill>
              <a:latin typeface="Calibri"/>
              <a:ea typeface="Calibri"/>
              <a:cs typeface="Calibri"/>
              <a:sym typeface="Calibri"/>
            </a:endParaRPr>
          </a:p>
          <a:p>
            <a:pPr marL="285750" marR="0" lvl="0" indent="-285750" algn="ctr" rtl="0">
              <a:lnSpc>
                <a:spcPct val="100000"/>
              </a:lnSpc>
              <a:spcBef>
                <a:spcPts val="0"/>
              </a:spcBef>
              <a:spcAft>
                <a:spcPts val="0"/>
              </a:spcAft>
              <a:buClr>
                <a:srgbClr val="44546A"/>
              </a:buClr>
              <a:buSzPts val="2400"/>
              <a:buFont typeface="Arial"/>
              <a:buChar char="•"/>
            </a:pPr>
            <a:r>
              <a:rPr lang="el-GR" sz="2000" i="0" u="none" strike="noStrike" cap="none" dirty="0">
                <a:solidFill>
                  <a:srgbClr val="44546A"/>
                </a:solidFill>
                <a:latin typeface="Calibri"/>
                <a:ea typeface="Calibri"/>
                <a:cs typeface="Calibri"/>
                <a:sym typeface="Calibri"/>
              </a:rPr>
              <a:t>Υποστήριξη των γονέων και των κηδεμόνων για τη χρήση του </a:t>
            </a:r>
            <a:r>
              <a:rPr lang="el-GR" sz="2000" b="1" i="0" u="none" strike="noStrike" cap="none" dirty="0">
                <a:solidFill>
                  <a:srgbClr val="44546A"/>
                </a:solidFill>
                <a:latin typeface="Calibri"/>
                <a:ea typeface="Calibri"/>
                <a:cs typeface="Calibri"/>
                <a:sym typeface="Calibri"/>
              </a:rPr>
              <a:t>μοντέλου οικογενειακής μάθησης </a:t>
            </a:r>
          </a:p>
        </p:txBody>
      </p:sp>
      <p:sp>
        <p:nvSpPr>
          <p:cNvPr id="173" name="Google Shape;173;p8"/>
          <p:cNvSpPr txBox="1"/>
          <p:nvPr/>
        </p:nvSpPr>
        <p:spPr>
          <a:xfrm>
            <a:off x="3269130" y="1175241"/>
            <a:ext cx="3029606" cy="5155217"/>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D79C07"/>
              </a:buClr>
              <a:buSzPts val="2400"/>
              <a:buFont typeface="Calibri"/>
              <a:buNone/>
            </a:pPr>
            <a:r>
              <a:rPr lang="el-GR" sz="2400" b="1" i="0" u="none" strike="noStrike" cap="none" dirty="0">
                <a:solidFill>
                  <a:schemeClr val="accent2"/>
                </a:solidFill>
                <a:latin typeface="Calibri"/>
                <a:ea typeface="Calibri"/>
                <a:cs typeface="Calibri"/>
                <a:sym typeface="Calibri"/>
              </a:rPr>
              <a:t>Για τους νέους </a:t>
            </a:r>
          </a:p>
          <a:p>
            <a:pPr marL="0" marR="0" lvl="0" indent="0" algn="ctr" rtl="0">
              <a:lnSpc>
                <a:spcPct val="100000"/>
              </a:lnSpc>
              <a:spcBef>
                <a:spcPts val="0"/>
              </a:spcBef>
              <a:spcAft>
                <a:spcPts val="0"/>
              </a:spcAft>
              <a:buClr>
                <a:srgbClr val="D79C07"/>
              </a:buClr>
              <a:buSzPts val="2400"/>
              <a:buFont typeface="Calibri"/>
              <a:buNone/>
            </a:pPr>
            <a:r>
              <a:rPr lang="el-GR" sz="2400" b="1" i="0" u="none" strike="noStrike" cap="none" dirty="0">
                <a:solidFill>
                  <a:schemeClr val="accent2"/>
                </a:solidFill>
                <a:latin typeface="Calibri"/>
                <a:ea typeface="Calibri"/>
                <a:cs typeface="Calibri"/>
                <a:sym typeface="Calibri"/>
              </a:rPr>
              <a:t>19 έως 25 ετών</a:t>
            </a:r>
          </a:p>
          <a:p>
            <a:pPr marL="0" marR="0" lvl="0" indent="0" algn="ctr" rtl="0">
              <a:lnSpc>
                <a:spcPct val="100000"/>
              </a:lnSpc>
              <a:spcBef>
                <a:spcPts val="0"/>
              </a:spcBef>
              <a:spcAft>
                <a:spcPts val="0"/>
              </a:spcAft>
              <a:buClr>
                <a:srgbClr val="44546A"/>
              </a:buClr>
              <a:buSzPts val="2100"/>
              <a:buFont typeface="Calibri"/>
              <a:buNone/>
            </a:pPr>
            <a:endParaRPr sz="2100" b="0" i="0" u="none" strike="noStrike" cap="none" dirty="0">
              <a:solidFill>
                <a:srgbClr val="44546A"/>
              </a:solidFill>
              <a:latin typeface="Calibri"/>
              <a:ea typeface="Calibri"/>
              <a:cs typeface="Calibri"/>
              <a:sym typeface="Calibri"/>
            </a:endParaRPr>
          </a:p>
          <a:p>
            <a:pPr marL="285750" marR="0" lvl="0" indent="-285750" algn="ctr" rtl="0">
              <a:lnSpc>
                <a:spcPct val="100000"/>
              </a:lnSpc>
              <a:spcBef>
                <a:spcPts val="0"/>
              </a:spcBef>
              <a:spcAft>
                <a:spcPts val="0"/>
              </a:spcAft>
              <a:buClr>
                <a:srgbClr val="44546A"/>
              </a:buClr>
              <a:buSzPts val="2400"/>
              <a:buFont typeface="Arial"/>
              <a:buChar char="•"/>
            </a:pPr>
            <a:endParaRPr lang="en-US" sz="2000" b="1" i="0" u="none" strike="noStrike" cap="none" dirty="0">
              <a:solidFill>
                <a:srgbClr val="44546A"/>
              </a:solidFill>
              <a:latin typeface="Calibri"/>
              <a:ea typeface="Calibri"/>
              <a:cs typeface="Calibri"/>
              <a:sym typeface="Calibri"/>
            </a:endParaRPr>
          </a:p>
          <a:p>
            <a:pPr marL="285750" marR="0" lvl="0" indent="-285750" algn="ctr" rtl="0">
              <a:lnSpc>
                <a:spcPct val="100000"/>
              </a:lnSpc>
              <a:spcBef>
                <a:spcPts val="0"/>
              </a:spcBef>
              <a:spcAft>
                <a:spcPts val="0"/>
              </a:spcAft>
              <a:buClr>
                <a:srgbClr val="44546A"/>
              </a:buClr>
              <a:buSzPts val="2400"/>
              <a:buFont typeface="Arial"/>
              <a:buChar char="•"/>
            </a:pPr>
            <a:endParaRPr lang="en-US" sz="2000" b="1" i="0" u="none" strike="noStrike" cap="none" dirty="0">
              <a:solidFill>
                <a:srgbClr val="44546A"/>
              </a:solidFill>
              <a:latin typeface="Calibri"/>
              <a:ea typeface="Calibri"/>
              <a:cs typeface="Calibri"/>
              <a:sym typeface="Calibri"/>
            </a:endParaRPr>
          </a:p>
          <a:p>
            <a:pPr marL="285750" marR="0" lvl="0" indent="-285750" algn="ctr" rtl="0">
              <a:lnSpc>
                <a:spcPct val="100000"/>
              </a:lnSpc>
              <a:spcBef>
                <a:spcPts val="0"/>
              </a:spcBef>
              <a:spcAft>
                <a:spcPts val="0"/>
              </a:spcAft>
              <a:buClr>
                <a:srgbClr val="44546A"/>
              </a:buClr>
              <a:buSzPts val="2400"/>
              <a:buFont typeface="Arial"/>
              <a:buChar char="•"/>
            </a:pPr>
            <a:r>
              <a:rPr lang="el-GR" sz="2000" i="0" u="none" strike="noStrike" cap="none" dirty="0">
                <a:solidFill>
                  <a:srgbClr val="44546A"/>
                </a:solidFill>
                <a:latin typeface="Calibri"/>
                <a:ea typeface="Calibri"/>
                <a:cs typeface="Calibri"/>
                <a:sym typeface="Calibri"/>
              </a:rPr>
              <a:t>Μια </a:t>
            </a:r>
            <a:r>
              <a:rPr lang="el-GR" sz="2000" b="1" i="0" u="none" strike="noStrike" cap="none" dirty="0">
                <a:solidFill>
                  <a:srgbClr val="44546A"/>
                </a:solidFill>
                <a:latin typeface="Calibri"/>
                <a:ea typeface="Calibri"/>
                <a:cs typeface="Calibri"/>
                <a:sym typeface="Calibri"/>
              </a:rPr>
              <a:t>εφαρμογή για κινητά</a:t>
            </a:r>
            <a:r>
              <a:rPr lang="el-GR" sz="2000" i="0" u="none" strike="noStrike" cap="none" dirty="0">
                <a:solidFill>
                  <a:srgbClr val="44546A"/>
                </a:solidFill>
                <a:latin typeface="Calibri"/>
                <a:ea typeface="Calibri"/>
                <a:cs typeface="Calibri"/>
                <a:sym typeface="Calibri"/>
              </a:rPr>
              <a:t> που ενθαρρύνει τους/τις εκπαιδευόμενους/-</a:t>
            </a:r>
            <a:r>
              <a:rPr lang="el-GR" sz="2000" i="0" u="none" strike="noStrike" cap="none" dirty="0" err="1">
                <a:solidFill>
                  <a:srgbClr val="44546A"/>
                </a:solidFill>
                <a:latin typeface="Calibri"/>
                <a:ea typeface="Calibri"/>
                <a:cs typeface="Calibri"/>
                <a:sym typeface="Calibri"/>
              </a:rPr>
              <a:t>νες</a:t>
            </a:r>
            <a:r>
              <a:rPr lang="el-GR" sz="2000" i="0" u="none" strike="noStrike" cap="none" dirty="0">
                <a:solidFill>
                  <a:srgbClr val="44546A"/>
                </a:solidFill>
                <a:latin typeface="Calibri"/>
                <a:ea typeface="Calibri"/>
                <a:cs typeface="Calibri"/>
                <a:sym typeface="Calibri"/>
              </a:rPr>
              <a:t> να αναπτύξουν </a:t>
            </a:r>
            <a:r>
              <a:rPr lang="el-GR" sz="2000" b="1" i="0" u="none" strike="noStrike" cap="none" dirty="0">
                <a:solidFill>
                  <a:srgbClr val="44546A"/>
                </a:solidFill>
                <a:latin typeface="Calibri"/>
                <a:ea typeface="Calibri"/>
                <a:cs typeface="Calibri"/>
                <a:sym typeface="Calibri"/>
              </a:rPr>
              <a:t>οικονομικά σχέδια</a:t>
            </a:r>
            <a:r>
              <a:rPr lang="el-GR" sz="2000" i="0" u="none" strike="noStrike" cap="none" dirty="0">
                <a:solidFill>
                  <a:srgbClr val="44546A"/>
                </a:solidFill>
                <a:latin typeface="Calibri"/>
                <a:ea typeface="Calibri"/>
                <a:cs typeface="Calibri"/>
                <a:sym typeface="Calibri"/>
              </a:rPr>
              <a:t> για να ανταποκριθούν σε οικονομικές καταστάσεις</a:t>
            </a:r>
          </a:p>
          <a:p>
            <a:pPr marL="285750" marR="0" lvl="0" indent="-152400" algn="ctr" rtl="0">
              <a:lnSpc>
                <a:spcPct val="100000"/>
              </a:lnSpc>
              <a:spcBef>
                <a:spcPts val="0"/>
              </a:spcBef>
              <a:spcAft>
                <a:spcPts val="0"/>
              </a:spcAft>
              <a:buClr>
                <a:srgbClr val="44546A"/>
              </a:buClr>
              <a:buSzPts val="2100"/>
              <a:buFont typeface="Arial"/>
              <a:buNone/>
            </a:pPr>
            <a:endParaRPr sz="2000" b="0" i="0" u="none" strike="noStrike" cap="none" dirty="0">
              <a:solidFill>
                <a:srgbClr val="374856"/>
              </a:solidFill>
              <a:latin typeface="Calibri"/>
              <a:ea typeface="Calibri"/>
              <a:cs typeface="Calibri"/>
              <a:sym typeface="Calibri"/>
            </a:endParaRPr>
          </a:p>
          <a:p>
            <a:pPr marL="285750" marR="0" lvl="0" indent="-285750" algn="ctr" rtl="0">
              <a:lnSpc>
                <a:spcPct val="100000"/>
              </a:lnSpc>
              <a:spcBef>
                <a:spcPts val="0"/>
              </a:spcBef>
              <a:spcAft>
                <a:spcPts val="0"/>
              </a:spcAft>
              <a:buClr>
                <a:srgbClr val="44546A"/>
              </a:buClr>
              <a:buSzPts val="2400"/>
              <a:buFont typeface="Arial"/>
              <a:buChar char="•"/>
            </a:pPr>
            <a:r>
              <a:rPr lang="el-GR" sz="2000" i="0" u="none" strike="noStrike" cap="none" dirty="0">
                <a:solidFill>
                  <a:srgbClr val="44546A"/>
                </a:solidFill>
                <a:latin typeface="Calibri"/>
                <a:ea typeface="Calibri"/>
                <a:cs typeface="Calibri"/>
                <a:sym typeface="Calibri"/>
              </a:rPr>
              <a:t>Προσωπικός ή οικογενειακός</a:t>
            </a:r>
            <a:r>
              <a:rPr lang="el-GR" sz="2000" b="1" i="0" u="none" strike="noStrike" cap="none" dirty="0">
                <a:solidFill>
                  <a:srgbClr val="44546A"/>
                </a:solidFill>
                <a:latin typeface="Calibri"/>
                <a:ea typeface="Calibri"/>
                <a:cs typeface="Calibri"/>
                <a:sym typeface="Calibri"/>
              </a:rPr>
              <a:t> προϋπολογισμός</a:t>
            </a:r>
          </a:p>
          <a:p>
            <a:pPr marL="285750" marR="0" lvl="0" indent="-152400" algn="ctr" rtl="0">
              <a:lnSpc>
                <a:spcPct val="100000"/>
              </a:lnSpc>
              <a:spcBef>
                <a:spcPts val="0"/>
              </a:spcBef>
              <a:spcAft>
                <a:spcPts val="0"/>
              </a:spcAft>
              <a:buClr>
                <a:srgbClr val="44546A"/>
              </a:buClr>
              <a:buSzPts val="2100"/>
              <a:buFont typeface="Arial"/>
              <a:buNone/>
            </a:pPr>
            <a:endParaRPr sz="2000" b="0" i="0" u="none" strike="noStrike" cap="none" dirty="0">
              <a:solidFill>
                <a:srgbClr val="374856"/>
              </a:solidFill>
              <a:latin typeface="Calibri"/>
              <a:ea typeface="Calibri"/>
              <a:cs typeface="Calibri"/>
              <a:sym typeface="Calibri"/>
            </a:endParaRPr>
          </a:p>
          <a:p>
            <a:pPr marL="285750" marR="0" lvl="0" indent="-285750" algn="ctr" rtl="0">
              <a:lnSpc>
                <a:spcPct val="100000"/>
              </a:lnSpc>
              <a:spcBef>
                <a:spcPts val="0"/>
              </a:spcBef>
              <a:spcAft>
                <a:spcPts val="0"/>
              </a:spcAft>
              <a:buClr>
                <a:srgbClr val="44546A"/>
              </a:buClr>
              <a:buSzPts val="2400"/>
              <a:buFont typeface="Arial"/>
              <a:buChar char="•"/>
            </a:pPr>
            <a:r>
              <a:rPr lang="el-GR" sz="2000" i="0" u="none" strike="noStrike" cap="none" dirty="0">
                <a:solidFill>
                  <a:srgbClr val="44546A"/>
                </a:solidFill>
                <a:latin typeface="Calibri"/>
                <a:ea typeface="Calibri"/>
                <a:cs typeface="Calibri"/>
                <a:sym typeface="Calibri"/>
              </a:rPr>
              <a:t>Σύνδεσμοι με τοπικούς </a:t>
            </a:r>
            <a:r>
              <a:rPr lang="el-GR" sz="2000" b="1" i="0" u="none" strike="noStrike" cap="none" dirty="0">
                <a:solidFill>
                  <a:srgbClr val="44546A"/>
                </a:solidFill>
                <a:latin typeface="Calibri"/>
                <a:ea typeface="Calibri"/>
                <a:cs typeface="Calibri"/>
                <a:sym typeface="Calibri"/>
              </a:rPr>
              <a:t>φορείς υποστήριξης</a:t>
            </a:r>
          </a:p>
        </p:txBody>
      </p:sp>
      <p:sp>
        <p:nvSpPr>
          <p:cNvPr id="174" name="Google Shape;174;p8"/>
          <p:cNvSpPr txBox="1"/>
          <p:nvPr/>
        </p:nvSpPr>
        <p:spPr>
          <a:xfrm>
            <a:off x="6693779" y="1419032"/>
            <a:ext cx="3010515" cy="4231887"/>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0717DF"/>
              </a:buClr>
              <a:buSzPts val="2400"/>
              <a:buFont typeface="Calibri"/>
              <a:buNone/>
            </a:pPr>
            <a:r>
              <a:rPr lang="el-GR" sz="2400" b="1" i="0" u="none" strike="noStrike" cap="none" dirty="0">
                <a:solidFill>
                  <a:srgbClr val="0717DF"/>
                </a:solidFill>
                <a:latin typeface="Calibri"/>
                <a:ea typeface="Calibri"/>
                <a:cs typeface="Calibri"/>
                <a:sym typeface="Calibri"/>
              </a:rPr>
              <a:t>Για εφήβους</a:t>
            </a:r>
          </a:p>
          <a:p>
            <a:pPr marL="0" marR="0" lvl="0" indent="0" algn="ctr" rtl="0">
              <a:lnSpc>
                <a:spcPct val="100000"/>
              </a:lnSpc>
              <a:spcBef>
                <a:spcPts val="0"/>
              </a:spcBef>
              <a:spcAft>
                <a:spcPts val="0"/>
              </a:spcAft>
              <a:buClr>
                <a:srgbClr val="0717DF"/>
              </a:buClr>
              <a:buSzPts val="2400"/>
              <a:buFont typeface="Calibri"/>
              <a:buNone/>
            </a:pPr>
            <a:r>
              <a:rPr lang="el-GR" sz="2400" b="1" i="0" u="none" strike="noStrike" cap="none" dirty="0">
                <a:solidFill>
                  <a:srgbClr val="0717DF"/>
                </a:solidFill>
                <a:latin typeface="Calibri"/>
                <a:ea typeface="Calibri"/>
                <a:cs typeface="Calibri"/>
                <a:sym typeface="Calibri"/>
              </a:rPr>
              <a:t> 13 έως 18 ετών</a:t>
            </a:r>
          </a:p>
          <a:p>
            <a:pPr marL="0" marR="0" lvl="0" indent="0" algn="ctr" rtl="0">
              <a:lnSpc>
                <a:spcPct val="100000"/>
              </a:lnSpc>
              <a:spcBef>
                <a:spcPts val="0"/>
              </a:spcBef>
              <a:spcAft>
                <a:spcPts val="0"/>
              </a:spcAft>
              <a:buClr>
                <a:srgbClr val="44546A"/>
              </a:buClr>
              <a:buSzPts val="2100"/>
              <a:buFont typeface="Calibri"/>
              <a:buNone/>
            </a:pPr>
            <a:endParaRPr sz="2100" b="0" i="0" u="none" strike="noStrike" cap="none" dirty="0">
              <a:solidFill>
                <a:srgbClr val="44546A"/>
              </a:solidFill>
              <a:latin typeface="Calibri"/>
              <a:ea typeface="Calibri"/>
              <a:cs typeface="Calibri"/>
              <a:sym typeface="Calibri"/>
            </a:endParaRPr>
          </a:p>
          <a:p>
            <a:pPr marL="285750" marR="0" lvl="0" indent="-285750" algn="ctr" rtl="0">
              <a:lnSpc>
                <a:spcPct val="100000"/>
              </a:lnSpc>
              <a:spcBef>
                <a:spcPts val="0"/>
              </a:spcBef>
              <a:spcAft>
                <a:spcPts val="0"/>
              </a:spcAft>
              <a:buClr>
                <a:srgbClr val="44546A"/>
              </a:buClr>
              <a:buSzPts val="2400"/>
              <a:buFont typeface="Arial"/>
              <a:buChar char="•"/>
            </a:pPr>
            <a:endParaRPr lang="en-US" sz="2000" b="1" i="0" u="none" strike="noStrike" cap="none" dirty="0">
              <a:solidFill>
                <a:srgbClr val="44546A"/>
              </a:solidFill>
              <a:latin typeface="Calibri"/>
              <a:ea typeface="Calibri"/>
              <a:cs typeface="Calibri"/>
              <a:sym typeface="Calibri"/>
            </a:endParaRPr>
          </a:p>
          <a:p>
            <a:pPr marL="342900" marR="0" lvl="0" indent="-342900" algn="ctr" rtl="0">
              <a:lnSpc>
                <a:spcPct val="100000"/>
              </a:lnSpc>
              <a:spcBef>
                <a:spcPts val="0"/>
              </a:spcBef>
              <a:spcAft>
                <a:spcPts val="0"/>
              </a:spcAft>
              <a:buClr>
                <a:srgbClr val="44546A"/>
              </a:buClr>
              <a:buSzPts val="2400"/>
              <a:buFont typeface="Arial" panose="020B0604020202020204" pitchFamily="34" charset="0"/>
              <a:buChar char="•"/>
            </a:pPr>
            <a:endParaRPr lang="en-US" sz="2000" b="1" i="0" u="none" strike="noStrike" cap="none" dirty="0">
              <a:solidFill>
                <a:srgbClr val="44546A"/>
              </a:solidFill>
              <a:latin typeface="Calibri"/>
              <a:ea typeface="Calibri"/>
              <a:cs typeface="Calibri"/>
              <a:sym typeface="Calibri"/>
            </a:endParaRPr>
          </a:p>
          <a:p>
            <a:pPr marL="342900" marR="0" lvl="0" indent="-342900" algn="ctr" rtl="0">
              <a:lnSpc>
                <a:spcPct val="100000"/>
              </a:lnSpc>
              <a:spcBef>
                <a:spcPts val="0"/>
              </a:spcBef>
              <a:spcAft>
                <a:spcPts val="0"/>
              </a:spcAft>
              <a:buClr>
                <a:srgbClr val="44546A"/>
              </a:buClr>
              <a:buSzPts val="2400"/>
              <a:buFont typeface="Arial" panose="020B0604020202020204" pitchFamily="34" charset="0"/>
              <a:buChar char="•"/>
            </a:pPr>
            <a:r>
              <a:rPr lang="el-GR" sz="2000" b="1" i="0" u="none" strike="noStrike" cap="none" dirty="0">
                <a:solidFill>
                  <a:srgbClr val="44546A"/>
                </a:solidFill>
                <a:latin typeface="Calibri"/>
                <a:ea typeface="Calibri"/>
                <a:cs typeface="Calibri"/>
                <a:sym typeface="Calibri"/>
              </a:rPr>
              <a:t>Έξι διαδικτυακοί εκπαιδευτικοί πόροι </a:t>
            </a:r>
            <a:r>
              <a:rPr lang="el-GR" sz="2000" i="0" u="none" strike="noStrike" cap="none" dirty="0">
                <a:solidFill>
                  <a:srgbClr val="44546A"/>
                </a:solidFill>
                <a:latin typeface="Calibri"/>
                <a:ea typeface="Calibri"/>
                <a:cs typeface="Calibri"/>
                <a:sym typeface="Calibri"/>
              </a:rPr>
              <a:t>μάθησης βασισμένοι στην πρόκληση </a:t>
            </a:r>
            <a:r>
              <a:rPr lang="el-GR" sz="2000" b="1" i="0" u="none" strike="noStrike" cap="none" dirty="0">
                <a:solidFill>
                  <a:srgbClr val="44546A"/>
                </a:solidFill>
                <a:latin typeface="Calibri"/>
                <a:ea typeface="Calibri"/>
                <a:cs typeface="Calibri"/>
                <a:sym typeface="Calibri"/>
              </a:rPr>
              <a:t>δωματίων απόδρασης</a:t>
            </a:r>
          </a:p>
          <a:p>
            <a:pPr marL="285750" marR="0" lvl="0" indent="-152400" algn="ctr" rtl="0">
              <a:lnSpc>
                <a:spcPct val="100000"/>
              </a:lnSpc>
              <a:spcBef>
                <a:spcPts val="0"/>
              </a:spcBef>
              <a:spcAft>
                <a:spcPts val="0"/>
              </a:spcAft>
              <a:buClr>
                <a:srgbClr val="44546A"/>
              </a:buClr>
              <a:buSzPts val="2100"/>
              <a:buFont typeface="Arial"/>
              <a:buNone/>
            </a:pPr>
            <a:endParaRPr sz="2000" b="0" i="0" u="none" strike="noStrike" cap="none" dirty="0">
              <a:solidFill>
                <a:srgbClr val="374856"/>
              </a:solidFill>
              <a:latin typeface="Calibri"/>
              <a:ea typeface="Calibri"/>
              <a:cs typeface="Calibri"/>
              <a:sym typeface="Calibri"/>
            </a:endParaRPr>
          </a:p>
          <a:p>
            <a:pPr marL="285750" marR="0" lvl="0" indent="-285750" algn="ctr" rtl="0">
              <a:lnSpc>
                <a:spcPct val="100000"/>
              </a:lnSpc>
              <a:spcBef>
                <a:spcPts val="0"/>
              </a:spcBef>
              <a:spcAft>
                <a:spcPts val="0"/>
              </a:spcAft>
              <a:buClr>
                <a:srgbClr val="44546A"/>
              </a:buClr>
              <a:buSzPts val="2400"/>
              <a:buFont typeface="Arial"/>
              <a:buChar char="•"/>
            </a:pPr>
            <a:r>
              <a:rPr lang="el-GR" sz="2000" i="0" u="none" strike="noStrike" cap="none" dirty="0">
                <a:solidFill>
                  <a:srgbClr val="44546A"/>
                </a:solidFill>
                <a:latin typeface="Calibri"/>
                <a:ea typeface="Calibri"/>
                <a:cs typeface="Calibri"/>
                <a:sym typeface="Calibri"/>
              </a:rPr>
              <a:t>Τα σενάριά τους θα σχετίζονται με την </a:t>
            </a:r>
            <a:r>
              <a:rPr lang="el-GR" sz="2000" b="1" i="0" u="none" strike="noStrike" cap="none" dirty="0">
                <a:solidFill>
                  <a:srgbClr val="44546A"/>
                </a:solidFill>
                <a:latin typeface="Calibri"/>
                <a:ea typeface="Calibri"/>
                <a:cs typeface="Calibri"/>
                <a:sym typeface="Calibri"/>
              </a:rPr>
              <a:t>αποτελεσματική οικονομική διαχείριση</a:t>
            </a:r>
          </a:p>
        </p:txBody>
      </p:sp>
      <p:sp>
        <p:nvSpPr>
          <p:cNvPr id="175" name="Google Shape;175;p8"/>
          <p:cNvSpPr txBox="1">
            <a:spLocks noGrp="1"/>
          </p:cNvSpPr>
          <p:nvPr>
            <p:ph type="body" idx="1"/>
          </p:nvPr>
        </p:nvSpPr>
        <p:spPr>
          <a:xfrm>
            <a:off x="10099337" y="1419030"/>
            <a:ext cx="2927726" cy="5385355"/>
          </a:xfrm>
          <a:prstGeom prst="rect">
            <a:avLst/>
          </a:prstGeom>
          <a:noFill/>
          <a:ln>
            <a:noFill/>
          </a:ln>
        </p:spPr>
        <p:txBody>
          <a:bodyPr spcFirstLastPara="1" wrap="square" lIns="45700" tIns="45700" rIns="45700" bIns="45700" anchor="t" anchorCtr="0">
            <a:normAutofit/>
          </a:bodyPr>
          <a:lstStyle/>
          <a:p>
            <a:pPr marL="0" lvl="0" indent="0" algn="ctr" rtl="0">
              <a:lnSpc>
                <a:spcPct val="100000"/>
              </a:lnSpc>
              <a:spcBef>
                <a:spcPts val="0"/>
              </a:spcBef>
              <a:spcAft>
                <a:spcPts val="0"/>
              </a:spcAft>
              <a:buClr>
                <a:srgbClr val="FF0000"/>
              </a:buClr>
              <a:buSzPts val="2400"/>
              <a:buFont typeface="Calibri"/>
              <a:buNone/>
            </a:pPr>
            <a:r>
              <a:rPr lang="el-GR" sz="2400" b="1">
                <a:solidFill>
                  <a:schemeClr val="accent2"/>
                </a:solidFill>
              </a:rPr>
              <a:t>Για παιδιά  </a:t>
            </a:r>
          </a:p>
          <a:p>
            <a:pPr marL="0" lvl="0" indent="0" algn="ctr" rtl="0">
              <a:lnSpc>
                <a:spcPct val="100000"/>
              </a:lnSpc>
              <a:spcBef>
                <a:spcPts val="0"/>
              </a:spcBef>
              <a:spcAft>
                <a:spcPts val="0"/>
              </a:spcAft>
              <a:buClr>
                <a:srgbClr val="FF0000"/>
              </a:buClr>
              <a:buSzPts val="2400"/>
              <a:buFont typeface="Calibri"/>
              <a:buNone/>
            </a:pPr>
            <a:r>
              <a:rPr lang="el-GR" sz="2400" b="1">
                <a:solidFill>
                  <a:schemeClr val="accent2"/>
                </a:solidFill>
              </a:rPr>
              <a:t>6 έως 12 ετών</a:t>
            </a:r>
          </a:p>
          <a:p>
            <a:pPr marL="0" lvl="0" indent="0" algn="ctr" rtl="0">
              <a:lnSpc>
                <a:spcPct val="125000"/>
              </a:lnSpc>
              <a:spcBef>
                <a:spcPts val="600"/>
              </a:spcBef>
              <a:spcAft>
                <a:spcPts val="0"/>
              </a:spcAft>
              <a:buClr>
                <a:srgbClr val="FF0000"/>
              </a:buClr>
              <a:buSzPts val="2400"/>
              <a:buFont typeface="Calibri"/>
              <a:buNone/>
            </a:pPr>
            <a:endParaRPr sz="2400" b="1" dirty="0">
              <a:solidFill>
                <a:srgbClr val="FF0000"/>
              </a:solidFill>
            </a:endParaRPr>
          </a:p>
          <a:p>
            <a:pPr marL="342900" lvl="0" indent="-342900" algn="ctr" rtl="0">
              <a:lnSpc>
                <a:spcPct val="100000"/>
              </a:lnSpc>
              <a:spcBef>
                <a:spcPts val="600"/>
              </a:spcBef>
              <a:spcAft>
                <a:spcPts val="0"/>
              </a:spcAft>
              <a:buClr>
                <a:srgbClr val="44546A"/>
              </a:buClr>
              <a:buSzPts val="2400"/>
              <a:buFont typeface="Arial"/>
              <a:buChar char="•"/>
            </a:pPr>
            <a:endParaRPr lang="en-US" sz="2000" b="1" dirty="0">
              <a:solidFill>
                <a:schemeClr val="tx1"/>
              </a:solidFill>
            </a:endParaRPr>
          </a:p>
          <a:p>
            <a:pPr marL="342900" lvl="0" indent="-342900" algn="ctr" rtl="0">
              <a:lnSpc>
                <a:spcPct val="100000"/>
              </a:lnSpc>
              <a:spcBef>
                <a:spcPts val="600"/>
              </a:spcBef>
              <a:spcAft>
                <a:spcPts val="0"/>
              </a:spcAft>
              <a:buClr>
                <a:srgbClr val="44546A"/>
              </a:buClr>
              <a:buSzPts val="2400"/>
              <a:buFont typeface="Arial" panose="020B0604020202020204" pitchFamily="34" charset="0"/>
              <a:buChar char="•"/>
            </a:pPr>
            <a:r>
              <a:rPr lang="el-GR" sz="2000" b="1">
                <a:solidFill>
                  <a:schemeClr val="tx1"/>
                </a:solidFill>
              </a:rPr>
              <a:t>12</a:t>
            </a:r>
            <a:r>
              <a:rPr lang="el-GR" sz="2000">
                <a:solidFill>
                  <a:schemeClr val="tx1"/>
                </a:solidFill>
              </a:rPr>
              <a:t> μηνιαίες εκδόσεις </a:t>
            </a:r>
            <a:r>
              <a:rPr lang="el-GR" sz="2000" b="1">
                <a:solidFill>
                  <a:schemeClr val="tx1"/>
                </a:solidFill>
              </a:rPr>
              <a:t>θεματικών βιβλίων κόμικς</a:t>
            </a:r>
          </a:p>
          <a:p>
            <a:pPr marL="342900" lvl="0" indent="-342900" algn="ctr" rtl="0">
              <a:lnSpc>
                <a:spcPct val="100000"/>
              </a:lnSpc>
              <a:spcBef>
                <a:spcPts val="600"/>
              </a:spcBef>
              <a:spcAft>
                <a:spcPts val="0"/>
              </a:spcAft>
              <a:buClr>
                <a:srgbClr val="44546A"/>
              </a:buClr>
              <a:buSzPts val="2400"/>
              <a:buFont typeface="Arial"/>
              <a:buChar char="•"/>
            </a:pPr>
            <a:r>
              <a:rPr lang="el-GR" sz="2000">
                <a:solidFill>
                  <a:schemeClr val="tx1"/>
                </a:solidFill>
              </a:rPr>
              <a:t> Που καλύπτουν ορισμένες βασικές </a:t>
            </a:r>
            <a:r>
              <a:rPr lang="el-GR" sz="2000" b="1">
                <a:solidFill>
                  <a:schemeClr val="tx1"/>
                </a:solidFill>
              </a:rPr>
              <a:t>αρχές καλής οικονομικής διαχείρισης</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03C25BE-1D66-456E-9FDB-316B20D5A121}"/>
              </a:ext>
            </a:extLst>
          </p:cNvPr>
          <p:cNvSpPr>
            <a:spLocks noGrp="1"/>
          </p:cNvSpPr>
          <p:nvPr>
            <p:ph type="title"/>
          </p:nvPr>
        </p:nvSpPr>
        <p:spPr/>
        <p:txBody>
          <a:bodyPr/>
          <a:lstStyle/>
          <a:p>
            <a:r>
              <a:rPr lang="el-GR"/>
              <a:t>Ψηφιακή Εργαλειοθήκη Money Matters</a:t>
            </a:r>
            <a:r>
              <a:rPr lang="el-GR" sz="2800"/>
              <a:t> </a:t>
            </a:r>
          </a:p>
        </p:txBody>
      </p:sp>
      <p:sp>
        <p:nvSpPr>
          <p:cNvPr id="4" name="Text Placeholder 3">
            <a:extLst>
              <a:ext uri="{FF2B5EF4-FFF2-40B4-BE49-F238E27FC236}">
                <a16:creationId xmlns:a16="http://schemas.microsoft.com/office/drawing/2014/main" id="{0D3B8800-4B3B-4D64-B659-3B95DE162D0C}"/>
              </a:ext>
            </a:extLst>
          </p:cNvPr>
          <p:cNvSpPr>
            <a:spLocks noGrp="1"/>
          </p:cNvSpPr>
          <p:nvPr>
            <p:ph type="body" sz="quarter" idx="12"/>
          </p:nvPr>
        </p:nvSpPr>
        <p:spPr/>
        <p:txBody>
          <a:bodyPr/>
          <a:lstStyle/>
          <a:p>
            <a:r>
              <a:rPr lang="el-GR" i="0"/>
              <a:t>Βιβλία Κόμικς Money Matters</a:t>
            </a:r>
          </a:p>
        </p:txBody>
      </p:sp>
      <p:sp>
        <p:nvSpPr>
          <p:cNvPr id="2" name="TextBox 1">
            <a:extLst>
              <a:ext uri="{FF2B5EF4-FFF2-40B4-BE49-F238E27FC236}">
                <a16:creationId xmlns:a16="http://schemas.microsoft.com/office/drawing/2014/main" id="{B9B8A538-2DC8-9C6C-EAB4-D45B4DFAAB75}"/>
              </a:ext>
            </a:extLst>
          </p:cNvPr>
          <p:cNvSpPr txBox="1"/>
          <p:nvPr/>
        </p:nvSpPr>
        <p:spPr>
          <a:xfrm>
            <a:off x="500064" y="2080400"/>
            <a:ext cx="7920036" cy="4832092"/>
          </a:xfrm>
          <a:prstGeom prst="rect">
            <a:avLst/>
          </a:prstGeom>
          <a:noFill/>
        </p:spPr>
        <p:txBody>
          <a:bodyPr wrap="square" rtlCol="0">
            <a:spAutoFit/>
          </a:bodyPr>
          <a:lstStyle/>
          <a:p>
            <a:pPr marL="342900" indent="-342900" rtl="0">
              <a:spcBef>
                <a:spcPts val="300"/>
              </a:spcBef>
              <a:spcAft>
                <a:spcPts val="300"/>
              </a:spcAft>
              <a:buFont typeface="Arial" panose="020B0604020202020204" pitchFamily="34" charset="0"/>
              <a:buChar char="•"/>
            </a:pPr>
            <a:r>
              <a:rPr lang="el-GR" sz="2400" dirty="0">
                <a:latin typeface="Calibri" panose="020F0502020204030204" pitchFamily="34" charset="0"/>
              </a:rPr>
              <a:t>Η νέα </a:t>
            </a:r>
            <a:r>
              <a:rPr lang="el-GR" sz="2400" b="1" dirty="0">
                <a:latin typeface="Calibri" panose="020F0502020204030204" pitchFamily="34" charset="0"/>
              </a:rPr>
              <a:t>σειρά </a:t>
            </a:r>
            <a:r>
              <a:rPr lang="el-GR" sz="2400" b="1" dirty="0" err="1">
                <a:latin typeface="Calibri" panose="020F0502020204030204" pitchFamily="34" charset="0"/>
              </a:rPr>
              <a:t>κόμικ</a:t>
            </a:r>
            <a:r>
              <a:rPr lang="el-GR" sz="2400" b="1" dirty="0">
                <a:latin typeface="Calibri" panose="020F0502020204030204" pitchFamily="34" charset="0"/>
              </a:rPr>
              <a:t> </a:t>
            </a:r>
            <a:r>
              <a:rPr lang="el-GR" sz="2400" dirty="0">
                <a:latin typeface="Calibri" panose="020F0502020204030204" pitchFamily="34" charset="0"/>
              </a:rPr>
              <a:t>απευθύνεται σε νεαρά μέλη οικογενειών ηλικίας 6 έως 12 ετών και πραγματεύεται τον οικονομικό αλφαβητισμό με διασκεδαστικό και </a:t>
            </a:r>
            <a:r>
              <a:rPr lang="el-GR" sz="2400" dirty="0" err="1">
                <a:latin typeface="Calibri" panose="020F0502020204030204" pitchFamily="34" charset="0"/>
              </a:rPr>
              <a:t>διαδραστικό</a:t>
            </a:r>
            <a:r>
              <a:rPr lang="el-GR" sz="2400" dirty="0">
                <a:latin typeface="Calibri" panose="020F0502020204030204" pitchFamily="34" charset="0"/>
              </a:rPr>
              <a:t> τρόπο.</a:t>
            </a:r>
            <a:r>
              <a:rPr lang="el-GR" sz="2400" b="0" i="0" u="none" strike="noStrike" dirty="0">
                <a:latin typeface="Calibri" panose="020F0502020204030204" pitchFamily="34" charset="0"/>
              </a:rPr>
              <a:t> </a:t>
            </a:r>
          </a:p>
          <a:p>
            <a:pPr rtl="0">
              <a:spcBef>
                <a:spcPts val="300"/>
              </a:spcBef>
              <a:spcAft>
                <a:spcPts val="300"/>
              </a:spcAft>
            </a:pPr>
            <a:endParaRPr lang="en-US" sz="2400" b="0" i="0" u="none" strike="noStrike" dirty="0">
              <a:effectLst/>
              <a:latin typeface="Calibri" panose="020F0502020204030204" pitchFamily="34" charset="0"/>
            </a:endParaRPr>
          </a:p>
          <a:p>
            <a:pPr marL="342900" indent="-342900" rtl="0">
              <a:spcBef>
                <a:spcPts val="300"/>
              </a:spcBef>
              <a:spcAft>
                <a:spcPts val="300"/>
              </a:spcAft>
              <a:buFont typeface="Arial" panose="020B0604020202020204" pitchFamily="34" charset="0"/>
              <a:buChar char="•"/>
            </a:pPr>
            <a:r>
              <a:rPr lang="el-GR" sz="2400" dirty="0">
                <a:latin typeface="Calibri" panose="020F0502020204030204" pitchFamily="34" charset="0"/>
              </a:rPr>
              <a:t>Τα 12 μηνιαία θεματικά κόμικς παρουσιάζουν έναν "</a:t>
            </a:r>
            <a:r>
              <a:rPr lang="el-GR" sz="2400" dirty="0" err="1">
                <a:latin typeface="Calibri" panose="020F0502020204030204" pitchFamily="34" charset="0"/>
              </a:rPr>
              <a:t>υπερήρωα</a:t>
            </a:r>
            <a:r>
              <a:rPr lang="el-GR" sz="2400" dirty="0">
                <a:latin typeface="Calibri" panose="020F0502020204030204" pitchFamily="34" charset="0"/>
              </a:rPr>
              <a:t>" οικονομικού αλφαβητισμού, ο οποίος αντιμετωπίζει με τους φίλους του θέματα που σχετίζονται με τον οικονομικό αλφαβητισμό.</a:t>
            </a:r>
          </a:p>
          <a:p>
            <a:pPr rtl="0">
              <a:spcBef>
                <a:spcPts val="300"/>
              </a:spcBef>
              <a:spcAft>
                <a:spcPts val="300"/>
              </a:spcAft>
            </a:pPr>
            <a:endParaRPr lang="en-US" sz="2400" b="0" i="0" u="none" strike="noStrike" dirty="0">
              <a:effectLst/>
              <a:latin typeface="Calibri" panose="020F0502020204030204" pitchFamily="34" charset="0"/>
            </a:endParaRPr>
          </a:p>
          <a:p>
            <a:pPr marL="342900" indent="-342900" rtl="0">
              <a:spcBef>
                <a:spcPts val="300"/>
              </a:spcBef>
              <a:spcAft>
                <a:spcPts val="300"/>
              </a:spcAft>
              <a:buFont typeface="Arial" panose="020B0604020202020204" pitchFamily="34" charset="0"/>
              <a:buChar char="•"/>
            </a:pPr>
            <a:r>
              <a:rPr lang="el-GR" sz="2400" b="0" i="0" u="none" strike="noStrike" dirty="0">
                <a:latin typeface="Calibri" panose="020F0502020204030204" pitchFamily="34" charset="0"/>
              </a:rPr>
              <a:t> Τα οπτικά στοιχεία και οι χαρακτήρες είναι ελκυστικά, πολύχρωμα και κατάλληλα για την ηλικία.</a:t>
            </a:r>
          </a:p>
        </p:txBody>
      </p:sp>
      <p:pic>
        <p:nvPicPr>
          <p:cNvPr id="8" name="Picture 7">
            <a:extLst>
              <a:ext uri="{FF2B5EF4-FFF2-40B4-BE49-F238E27FC236}">
                <a16:creationId xmlns:a16="http://schemas.microsoft.com/office/drawing/2014/main" id="{0B96A5BF-495C-D1D7-A6AC-B06AEC23BA2A}"/>
              </a:ext>
            </a:extLst>
          </p:cNvPr>
          <p:cNvPicPr>
            <a:picLocks noChangeAspect="1"/>
          </p:cNvPicPr>
          <p:nvPr/>
        </p:nvPicPr>
        <p:blipFill rotWithShape="1">
          <a:blip r:embed="rId3"/>
          <a:srcRect l="4165" r="4331"/>
          <a:stretch/>
        </p:blipFill>
        <p:spPr>
          <a:xfrm>
            <a:off x="8420100" y="2477675"/>
            <a:ext cx="4692785" cy="3914432"/>
          </a:xfrm>
          <a:prstGeom prst="rect">
            <a:avLst/>
          </a:prstGeom>
        </p:spPr>
      </p:pic>
    </p:spTree>
    <p:extLst>
      <p:ext uri="{BB962C8B-B14F-4D97-AF65-F5344CB8AC3E}">
        <p14:creationId xmlns:p14="http://schemas.microsoft.com/office/powerpoint/2010/main" val="178424179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CARDET Course template">
  <a:themeElements>
    <a:clrScheme name="MoneyMatters">
      <a:dk1>
        <a:srgbClr val="374856"/>
      </a:dk1>
      <a:lt1>
        <a:sysClr val="window" lastClr="FFFFFF"/>
      </a:lt1>
      <a:dk2>
        <a:srgbClr val="44546A"/>
      </a:dk2>
      <a:lt2>
        <a:srgbClr val="FFFFFF"/>
      </a:lt2>
      <a:accent1>
        <a:srgbClr val="FAA337"/>
      </a:accent1>
      <a:accent2>
        <a:srgbClr val="0A9A8F"/>
      </a:accent2>
      <a:accent3>
        <a:srgbClr val="3A48F9"/>
      </a:accent3>
      <a:accent4>
        <a:srgbClr val="0A9A8F"/>
      </a:accent4>
      <a:accent5>
        <a:srgbClr val="4472C4"/>
      </a:accent5>
      <a:accent6>
        <a:srgbClr val="FAA337"/>
      </a:accent6>
      <a:hlink>
        <a:srgbClr val="0A9A8F"/>
      </a:hlink>
      <a:folHlink>
        <a:srgbClr val="17756C"/>
      </a:folHlink>
    </a:clrScheme>
    <a:fontScheme name="qualify 2">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5014</TotalTime>
  <Words>1395</Words>
  <Application>Microsoft Office PowerPoint</Application>
  <PresentationFormat>Custom</PresentationFormat>
  <Paragraphs>241</Paragraphs>
  <Slides>26</Slides>
  <Notes>24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26</vt:i4>
      </vt:variant>
    </vt:vector>
  </HeadingPairs>
  <TitlesOfParts>
    <vt:vector size="31" baseType="lpstr">
      <vt:lpstr>Arial</vt:lpstr>
      <vt:lpstr>Calibri</vt:lpstr>
      <vt:lpstr>Open Sans</vt:lpstr>
      <vt:lpstr>Wingdings</vt:lpstr>
      <vt:lpstr>CARDET Course template</vt:lpstr>
      <vt:lpstr>IO3: Εκπαίδευση Γονέων στον Οικονομικό Αλφαβητισμό </vt:lpstr>
      <vt:lpstr>Ψηφιακή Εργαλειοθήκη Money Matters                           Μαθησιακά Αποτελέσματα </vt:lpstr>
      <vt:lpstr>Ψηφιακή Εργαλειοθήκη Money Matters                                 Σχεδιάγραμμα</vt:lpstr>
      <vt:lpstr>Ψηφιακή Εργαλειοθήκη Money Matters</vt:lpstr>
      <vt:lpstr>Ψηφιακή Εργαλειοθήκη Money Matters </vt:lpstr>
      <vt:lpstr>Ψηφιακή Εργαλειοθήκη Money Matters</vt:lpstr>
      <vt:lpstr>Ψηφιακή Εργαλειοθήκη Money Matters</vt:lpstr>
      <vt:lpstr>Ψηφιακή Εργαλειοθήκη Money Matters</vt:lpstr>
      <vt:lpstr>Ψηφιακή Εργαλειοθήκη Money Matters </vt:lpstr>
      <vt:lpstr>Ψηφιακή Εργαλειοθήκη Money Matters </vt:lpstr>
      <vt:lpstr>Ψηφιακή Εργαλειοθήκη Money Matters </vt:lpstr>
      <vt:lpstr>Ψηφιακή Εργαλειοθήκη Money Matters </vt:lpstr>
      <vt:lpstr>Ψηφιακή Εργαλειοθήκη Money Matters</vt:lpstr>
      <vt:lpstr>Ψηφιακή Εργαλειοθήκη Money Matters</vt:lpstr>
      <vt:lpstr>Ψηφιακή Εργαλειοθήκη Money Matters</vt:lpstr>
      <vt:lpstr>Ψηφιακή Εργαλειοθήκη Money Matters</vt:lpstr>
      <vt:lpstr>Ψηφιακή Εργαλειοθήκη Money Matters</vt:lpstr>
      <vt:lpstr>PowerPoint Presentation</vt:lpstr>
      <vt:lpstr>Ψηφιακή Εργαλειοθήκη Money Matters</vt:lpstr>
      <vt:lpstr>Ψηφιακή Εργαλειοθήκη Money Matters </vt:lpstr>
      <vt:lpstr>Ψηφιακή Εργαλειοθήκη Money Matters </vt:lpstr>
      <vt:lpstr>Ψηφιακή Εργαλειοθήκη Money Matters </vt:lpstr>
      <vt:lpstr>Ψηφιακή Εργαλειοθήκη Money Matters  </vt:lpstr>
      <vt:lpstr>Ψηφιακή Εργαλειοθήκη Money Matters</vt:lpstr>
      <vt:lpstr>Ψηφιακή Εργαλειοθήκη Money Matters</vt:lpstr>
      <vt:lpstr>Σας ευχαριστούμε για την παρουσία σας. Για περισσότερες πηγές επισκεφθείτε την ιστοσελίδα Money Matters:   https://moneymattersproject.eu/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Debbie Bough</dc:creator>
  <cp:lastModifiedBy>Grigoris Chryssikos</cp:lastModifiedBy>
  <cp:revision>251</cp:revision>
  <dcterms:created xsi:type="dcterms:W3CDTF">2014-07-11T09:12:14Z</dcterms:created>
  <dcterms:modified xsi:type="dcterms:W3CDTF">2022-09-02T08:03:17Z</dcterms:modified>
</cp:coreProperties>
</file>