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6" r:id="rId3"/>
    <p:sldId id="263" r:id="rId4"/>
    <p:sldId id="280" r:id="rId5"/>
    <p:sldId id="275" r:id="rId6"/>
    <p:sldId id="259" r:id="rId7"/>
    <p:sldId id="288" r:id="rId8"/>
    <p:sldId id="278" r:id="rId9"/>
    <p:sldId id="290" r:id="rId10"/>
    <p:sldId id="292" r:id="rId11"/>
    <p:sldId id="298" r:id="rId12"/>
    <p:sldId id="294" r:id="rId13"/>
    <p:sldId id="291" r:id="rId14"/>
    <p:sldId id="293" r:id="rId15"/>
    <p:sldId id="299" r:id="rId16"/>
    <p:sldId id="295" r:id="rId17"/>
    <p:sldId id="285" r:id="rId18"/>
    <p:sldId id="289" r:id="rId19"/>
    <p:sldId id="268" r:id="rId20"/>
    <p:sldId id="267" r:id="rId21"/>
    <p:sldId id="270" r:id="rId22"/>
    <p:sldId id="279" r:id="rId23"/>
    <p:sldId id="297" r:id="rId24"/>
    <p:sldId id="296" r:id="rId25"/>
    <p:sldId id="300" r:id="rId26"/>
  </p:sldIdLst>
  <p:sldSz cx="13335000" cy="7505700"/>
  <p:notesSz cx="6858000" cy="9144000"/>
  <p:custDataLst>
    <p:tags r:id="rId29"/>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C00"/>
    <a:srgbClr val="0A998B"/>
    <a:srgbClr val="1A75BB"/>
    <a:srgbClr val="097D74"/>
    <a:srgbClr val="CAE6E8"/>
    <a:srgbClr val="1F4E83"/>
    <a:srgbClr val="1F4E79"/>
    <a:srgbClr val="F9F9F9"/>
    <a:srgbClr val="A2D2D6"/>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2" autoAdjust="0"/>
    <p:restoredTop sz="96186" autoAdjust="0"/>
  </p:normalViewPr>
  <p:slideViewPr>
    <p:cSldViewPr snapToGrid="0">
      <p:cViewPr varScale="1">
        <p:scale>
          <a:sx n="75" d="100"/>
          <a:sy n="75" d="100"/>
        </p:scale>
        <p:origin x="252" y="72"/>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81DC9-F349-4A00-8E15-7B25F9FDAD5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E"/>
        </a:p>
      </dgm:t>
    </dgm:pt>
    <dgm:pt modelId="{27543FDF-9064-4D4C-8B50-B4FFDB4F017A}">
      <dgm:prSet phldrT="[Text]" custT="1"/>
      <dgm:spPr/>
      <dgm:t>
        <a:bodyPr/>
        <a:lstStyle/>
        <a:p>
          <a:pPr algn="ctr">
            <a:spcBef>
              <a:spcPct val="0"/>
            </a:spcBef>
            <a:spcAft>
              <a:spcPct val="35000"/>
            </a:spcAft>
          </a:pPr>
          <a:endParaRPr lang="en-IE" sz="1400" dirty="0"/>
        </a:p>
        <a:p>
          <a:pPr algn="ctr">
            <a:spcBef>
              <a:spcPts val="600"/>
            </a:spcBef>
            <a:spcAft>
              <a:spcPts val="600"/>
            </a:spcAft>
          </a:pPr>
          <a:r>
            <a:rPr lang="en-IE" sz="2000" dirty="0" err="1"/>
            <a:t>Attività</a:t>
          </a:r>
          <a:r>
            <a:rPr lang="en-IE" sz="2000" dirty="0"/>
            <a:t> – </a:t>
          </a:r>
          <a:r>
            <a:rPr lang="en-IE" sz="2000" dirty="0" err="1"/>
            <a:t>insegnare</a:t>
          </a:r>
          <a:r>
            <a:rPr lang="en-IE" sz="2000" dirty="0"/>
            <a:t> </a:t>
          </a:r>
          <a:r>
            <a:rPr lang="en-IE" sz="2000" dirty="0" err="1"/>
            <a:t>l'alfabetizzazione</a:t>
          </a:r>
          <a:r>
            <a:rPr lang="en-IE" sz="2000" dirty="0"/>
            <a:t> </a:t>
          </a:r>
          <a:r>
            <a:rPr lang="en-IE" sz="2000" dirty="0" err="1"/>
            <a:t>finanziaria</a:t>
          </a:r>
          <a:r>
            <a:rPr lang="en-IE" sz="2000" dirty="0"/>
            <a:t> </a:t>
          </a:r>
          <a:r>
            <a:rPr lang="en-IE" sz="1400" dirty="0"/>
            <a:t>
</a:t>
          </a:r>
        </a:p>
      </dgm:t>
    </dgm:pt>
    <dgm:pt modelId="{0F573C61-8B01-4E8F-A309-1A833CAC0EA0}" type="parTrans" cxnId="{9AB8695C-B0C6-415B-90E2-E9FFA3B324B2}">
      <dgm:prSet/>
      <dgm:spPr/>
      <dgm:t>
        <a:bodyPr/>
        <a:lstStyle/>
        <a:p>
          <a:pPr algn="ctr"/>
          <a:endParaRPr lang="en-IE"/>
        </a:p>
      </dgm:t>
    </dgm:pt>
    <dgm:pt modelId="{66431792-5F52-4C5F-A548-604D56AE7C3F}" type="sibTrans" cxnId="{9AB8695C-B0C6-415B-90E2-E9FFA3B324B2}">
      <dgm:prSet/>
      <dgm:spPr/>
      <dgm:t>
        <a:bodyPr/>
        <a:lstStyle/>
        <a:p>
          <a:pPr algn="ctr"/>
          <a:endParaRPr lang="en-IE"/>
        </a:p>
      </dgm:t>
    </dgm:pt>
    <dgm:pt modelId="{E989D0A6-7F19-49E3-9A5B-49A98366E151}">
      <dgm:prSet phldrT="[Text]" custT="1"/>
      <dgm:spPr/>
      <dgm:t>
        <a:bodyPr/>
        <a:lstStyle/>
        <a:p>
          <a:pPr algn="ctr">
            <a:spcBef>
              <a:spcPts val="600"/>
            </a:spcBef>
            <a:spcAft>
              <a:spcPts val="600"/>
            </a:spcAft>
          </a:pPr>
          <a:endParaRPr lang="en-IE" sz="2000" dirty="0"/>
        </a:p>
        <a:p>
          <a:pPr algn="ctr">
            <a:spcBef>
              <a:spcPts val="600"/>
            </a:spcBef>
            <a:spcAft>
              <a:spcPts val="600"/>
            </a:spcAft>
          </a:pPr>
          <a:r>
            <a:rPr lang="en-IE" sz="2000" dirty="0" err="1"/>
            <a:t>Fumetti</a:t>
          </a:r>
          <a:r>
            <a:rPr lang="en-IE" sz="2000" dirty="0"/>
            <a:t> Money Matters</a:t>
          </a:r>
          <a:r>
            <a:rPr lang="en-IE" sz="1700" dirty="0"/>
            <a:t>
</a:t>
          </a:r>
        </a:p>
      </dgm:t>
    </dgm:pt>
    <dgm:pt modelId="{5706B90B-6F02-434D-AFD8-9655D7CC8C50}" type="parTrans" cxnId="{BB6771C7-928E-4F2E-8523-1E7BD3117438}">
      <dgm:prSet/>
      <dgm:spPr/>
      <dgm:t>
        <a:bodyPr/>
        <a:lstStyle/>
        <a:p>
          <a:pPr algn="ctr"/>
          <a:endParaRPr lang="en-IE"/>
        </a:p>
      </dgm:t>
    </dgm:pt>
    <dgm:pt modelId="{F3C2988D-71DB-40FC-BD7A-6936C645FD47}" type="sibTrans" cxnId="{BB6771C7-928E-4F2E-8523-1E7BD3117438}">
      <dgm:prSet/>
      <dgm:spPr/>
      <dgm:t>
        <a:bodyPr/>
        <a:lstStyle/>
        <a:p>
          <a:pPr algn="ctr"/>
          <a:endParaRPr lang="en-IE"/>
        </a:p>
      </dgm:t>
    </dgm:pt>
    <dgm:pt modelId="{C5BE9330-30AB-4592-B667-24291B33840A}">
      <dgm:prSet phldrT="[Text]" custT="1"/>
      <dgm:spPr/>
      <dgm:t>
        <a:bodyPr/>
        <a:lstStyle/>
        <a:p>
          <a:pPr algn="ctr"/>
          <a:r>
            <a:rPr lang="en-IE" sz="2000" dirty="0" err="1"/>
            <a:t>Pausa</a:t>
          </a:r>
          <a:r>
            <a:rPr lang="en-IE" sz="2000" dirty="0"/>
            <a:t> </a:t>
          </a:r>
        </a:p>
      </dgm:t>
    </dgm:pt>
    <dgm:pt modelId="{C0077DA2-7A2C-4045-81CB-69940E5EF9A3}" type="parTrans" cxnId="{A21C4C85-379B-4BE9-B447-3584765A28B3}">
      <dgm:prSet/>
      <dgm:spPr/>
      <dgm:t>
        <a:bodyPr/>
        <a:lstStyle/>
        <a:p>
          <a:pPr algn="ctr"/>
          <a:endParaRPr lang="en-IE"/>
        </a:p>
      </dgm:t>
    </dgm:pt>
    <dgm:pt modelId="{E857057E-417D-4114-93A8-41F06184316D}" type="sibTrans" cxnId="{A21C4C85-379B-4BE9-B447-3584765A28B3}">
      <dgm:prSet/>
      <dgm:spPr/>
      <dgm:t>
        <a:bodyPr/>
        <a:lstStyle/>
        <a:p>
          <a:pPr algn="ctr"/>
          <a:endParaRPr lang="en-IE"/>
        </a:p>
      </dgm:t>
    </dgm:pt>
    <dgm:pt modelId="{6CD83F12-CC16-43B4-BE10-9C9D6D565E86}">
      <dgm:prSet phldrT="[Text]" custT="1"/>
      <dgm:spPr/>
      <dgm:t>
        <a:bodyPr/>
        <a:lstStyle/>
        <a:p>
          <a:pPr algn="ctr">
            <a:spcBef>
              <a:spcPts val="600"/>
            </a:spcBef>
            <a:spcAft>
              <a:spcPts val="600"/>
            </a:spcAft>
          </a:pPr>
          <a:r>
            <a:rPr lang="en-IE" sz="2000" dirty="0" err="1"/>
            <a:t>Applicazione</a:t>
          </a:r>
          <a:r>
            <a:rPr lang="en-IE" sz="2000" dirty="0"/>
            <a:t> mobile Money Matters</a:t>
          </a:r>
        </a:p>
      </dgm:t>
    </dgm:pt>
    <dgm:pt modelId="{3461ED5F-4469-4E93-BD80-F7388ACB0A27}" type="parTrans" cxnId="{8CD7281C-F583-46B0-8F0B-0CE0B9E532B9}">
      <dgm:prSet/>
      <dgm:spPr/>
      <dgm:t>
        <a:bodyPr/>
        <a:lstStyle/>
        <a:p>
          <a:pPr algn="ctr"/>
          <a:endParaRPr lang="en-IE"/>
        </a:p>
      </dgm:t>
    </dgm:pt>
    <dgm:pt modelId="{DF6A76EF-7D2C-4F6F-A158-E72F8F6CE038}" type="sibTrans" cxnId="{8CD7281C-F583-46B0-8F0B-0CE0B9E532B9}">
      <dgm:prSet/>
      <dgm:spPr/>
      <dgm:t>
        <a:bodyPr/>
        <a:lstStyle/>
        <a:p>
          <a:pPr algn="ctr"/>
          <a:endParaRPr lang="en-IE"/>
        </a:p>
      </dgm:t>
    </dgm:pt>
    <dgm:pt modelId="{FC74F699-F3B2-4370-83C8-D08F48E3796D}">
      <dgm:prSet phldrT="[Text]" custT="1"/>
      <dgm:spPr/>
      <dgm:t>
        <a:bodyPr/>
        <a:lstStyle/>
        <a:p>
          <a:pPr algn="ctr">
            <a:spcBef>
              <a:spcPts val="600"/>
            </a:spcBef>
            <a:spcAft>
              <a:spcPts val="600"/>
            </a:spcAft>
          </a:pPr>
          <a:r>
            <a:rPr lang="en-IE" sz="2000" dirty="0" err="1"/>
            <a:t>Attività</a:t>
          </a:r>
          <a:endParaRPr lang="en-IE" sz="1800" dirty="0"/>
        </a:p>
      </dgm:t>
    </dgm:pt>
    <dgm:pt modelId="{7B6DF01D-38EA-41F5-ACE1-D5B74B1C8F30}" type="parTrans" cxnId="{2987949D-CC1E-4C65-AF1B-30032A55BEE0}">
      <dgm:prSet/>
      <dgm:spPr/>
      <dgm:t>
        <a:bodyPr/>
        <a:lstStyle/>
        <a:p>
          <a:pPr algn="ctr"/>
          <a:endParaRPr lang="en-IE"/>
        </a:p>
      </dgm:t>
    </dgm:pt>
    <dgm:pt modelId="{B7098AE5-8480-4971-88B3-C0AC524B486A}" type="sibTrans" cxnId="{2987949D-CC1E-4C65-AF1B-30032A55BEE0}">
      <dgm:prSet/>
      <dgm:spPr/>
      <dgm:t>
        <a:bodyPr/>
        <a:lstStyle/>
        <a:p>
          <a:pPr algn="ctr"/>
          <a:endParaRPr lang="en-IE"/>
        </a:p>
      </dgm:t>
    </dgm:pt>
    <dgm:pt modelId="{53E83045-F975-44AB-B35E-DCA3B83D4CFE}">
      <dgm:prSet phldrT="[Text]" custT="1"/>
      <dgm:spPr/>
      <dgm:t>
        <a:bodyPr/>
        <a:lstStyle/>
        <a:p>
          <a:pPr algn="ctr">
            <a:spcBef>
              <a:spcPct val="0"/>
            </a:spcBef>
            <a:spcAft>
              <a:spcPct val="35000"/>
            </a:spcAft>
          </a:pPr>
          <a:endParaRPr lang="en-US" sz="1800" dirty="0"/>
        </a:p>
        <a:p>
          <a:pPr algn="ctr">
            <a:spcBef>
              <a:spcPts val="600"/>
            </a:spcBef>
            <a:spcAft>
              <a:spcPts val="600"/>
            </a:spcAft>
          </a:pPr>
          <a:r>
            <a:rPr lang="en-US" sz="2000" dirty="0" err="1"/>
            <a:t>Discussione</a:t>
          </a:r>
          <a:r>
            <a:rPr lang="en-US" sz="2000" dirty="0"/>
            <a:t> di </a:t>
          </a:r>
          <a:r>
            <a:rPr lang="en-US" sz="2000" dirty="0" err="1"/>
            <a:t>gruppo</a:t>
          </a:r>
          <a:r>
            <a:rPr lang="en-US" sz="2000" dirty="0"/>
            <a:t> 
</a:t>
          </a:r>
          <a:endParaRPr lang="en-IE" sz="2000" dirty="0"/>
        </a:p>
      </dgm:t>
    </dgm:pt>
    <dgm:pt modelId="{AD5CF578-C66A-4A59-B7DB-3F18102FD441}" type="parTrans" cxnId="{58829C26-3DE1-47A1-94AF-E8524246E6C6}">
      <dgm:prSet/>
      <dgm:spPr/>
      <dgm:t>
        <a:bodyPr/>
        <a:lstStyle/>
        <a:p>
          <a:pPr algn="ctr"/>
          <a:endParaRPr lang="en-IE"/>
        </a:p>
      </dgm:t>
    </dgm:pt>
    <dgm:pt modelId="{65F64F14-07F9-4C1D-84AC-A0F5FB1033C4}" type="sibTrans" cxnId="{58829C26-3DE1-47A1-94AF-E8524246E6C6}">
      <dgm:prSet/>
      <dgm:spPr/>
      <dgm:t>
        <a:bodyPr/>
        <a:lstStyle/>
        <a:p>
          <a:pPr algn="ctr"/>
          <a:endParaRPr lang="en-IE"/>
        </a:p>
      </dgm:t>
    </dgm:pt>
    <dgm:pt modelId="{C18D807F-DC2A-4392-AD4E-B49BB51F1DF7}">
      <dgm:prSet phldrT="[Text]" custT="1"/>
      <dgm:spPr/>
      <dgm:t>
        <a:bodyPr/>
        <a:lstStyle/>
        <a:p>
          <a:pPr algn="ctr"/>
          <a:r>
            <a:rPr lang="en-US" sz="2000" dirty="0" err="1"/>
            <a:t>Esplorare</a:t>
          </a:r>
          <a:r>
            <a:rPr lang="en-US" sz="2000" dirty="0"/>
            <a:t> la </a:t>
          </a:r>
          <a:r>
            <a:rPr lang="en-US" sz="2000" dirty="0" err="1"/>
            <a:t>Biblioteca</a:t>
          </a:r>
          <a:r>
            <a:rPr lang="en-US" sz="2000" dirty="0"/>
            <a:t> Money Matters</a:t>
          </a:r>
          <a:endParaRPr lang="en-IE" sz="2000" dirty="0"/>
        </a:p>
      </dgm:t>
    </dgm:pt>
    <dgm:pt modelId="{21DB30AE-2909-4C8E-832C-BD6523237F1B}" type="parTrans" cxnId="{B0EA0922-AA22-474D-B771-19FA0C82EE0C}">
      <dgm:prSet/>
      <dgm:spPr/>
      <dgm:t>
        <a:bodyPr/>
        <a:lstStyle/>
        <a:p>
          <a:endParaRPr lang="en-IE"/>
        </a:p>
      </dgm:t>
    </dgm:pt>
    <dgm:pt modelId="{3BADA6C8-6C0B-4440-B483-52DF248B8CBE}" type="sibTrans" cxnId="{B0EA0922-AA22-474D-B771-19FA0C82EE0C}">
      <dgm:prSet/>
      <dgm:spPr/>
      <dgm:t>
        <a:bodyPr/>
        <a:lstStyle/>
        <a:p>
          <a:endParaRPr lang="en-IE"/>
        </a:p>
      </dgm:t>
    </dgm:pt>
    <dgm:pt modelId="{735AF4C6-8D2D-498B-ABCE-17C2D8D875CB}">
      <dgm:prSet phldrT="[Text]" custT="1"/>
      <dgm:spPr/>
      <dgm:t>
        <a:bodyPr/>
        <a:lstStyle/>
        <a:p>
          <a:pPr algn="ctr"/>
          <a:r>
            <a:rPr lang="it-IT" sz="2000" dirty="0"/>
            <a:t>Le Escape Rooms digitali Money </a:t>
          </a:r>
          <a:r>
            <a:rPr lang="it-IT" sz="2000" dirty="0" err="1"/>
            <a:t>Matters</a:t>
          </a:r>
          <a:endParaRPr lang="en-IE" sz="2000" dirty="0"/>
        </a:p>
      </dgm:t>
    </dgm:pt>
    <dgm:pt modelId="{66966332-052E-4166-A757-3D07257C3266}" type="parTrans" cxnId="{0D7A10EA-37E6-40D3-9994-567B9C667063}">
      <dgm:prSet/>
      <dgm:spPr/>
      <dgm:t>
        <a:bodyPr/>
        <a:lstStyle/>
        <a:p>
          <a:endParaRPr lang="en-IE"/>
        </a:p>
      </dgm:t>
    </dgm:pt>
    <dgm:pt modelId="{FEEE7785-B1F4-4055-A0E3-3C2902AB067F}" type="sibTrans" cxnId="{0D7A10EA-37E6-40D3-9994-567B9C667063}">
      <dgm:prSet/>
      <dgm:spPr/>
      <dgm:t>
        <a:bodyPr/>
        <a:lstStyle/>
        <a:p>
          <a:endParaRPr lang="en-IE"/>
        </a:p>
      </dgm:t>
    </dgm:pt>
    <dgm:pt modelId="{8EC666D6-91EB-4FE4-85FF-7FE7DC48B2E3}">
      <dgm:prSet phldrT="[Text]"/>
      <dgm:spPr/>
      <dgm:t>
        <a:bodyPr/>
        <a:lstStyle/>
        <a:p>
          <a:pPr algn="ctr"/>
          <a:r>
            <a:rPr lang="en-US" dirty="0"/>
            <a:t>Fine</a:t>
          </a:r>
          <a:endParaRPr lang="en-IE" dirty="0"/>
        </a:p>
      </dgm:t>
    </dgm:pt>
    <dgm:pt modelId="{2080876F-22B0-4CC6-8008-4EC37A243803}" type="parTrans" cxnId="{67EBC3C4-F3E9-4405-BBC1-F11070D723EF}">
      <dgm:prSet/>
      <dgm:spPr/>
      <dgm:t>
        <a:bodyPr/>
        <a:lstStyle/>
        <a:p>
          <a:endParaRPr lang="en-IE"/>
        </a:p>
      </dgm:t>
    </dgm:pt>
    <dgm:pt modelId="{B9B0EC60-CDBE-4FA6-AEE4-1DE504F94754}" type="sibTrans" cxnId="{67EBC3C4-F3E9-4405-BBC1-F11070D723EF}">
      <dgm:prSet/>
      <dgm:spPr/>
      <dgm:t>
        <a:bodyPr/>
        <a:lstStyle/>
        <a:p>
          <a:endParaRPr lang="en-IE"/>
        </a:p>
      </dgm:t>
    </dgm:pt>
    <dgm:pt modelId="{241CC0F7-5059-4A20-940B-4679339500E4}" type="pres">
      <dgm:prSet presAssocID="{50F81DC9-F349-4A00-8E15-7B25F9FDAD53}" presName="Name0" presStyleCnt="0">
        <dgm:presLayoutVars>
          <dgm:dir/>
          <dgm:resizeHandles val="exact"/>
        </dgm:presLayoutVars>
      </dgm:prSet>
      <dgm:spPr/>
    </dgm:pt>
    <dgm:pt modelId="{E9233219-5021-414B-A7B9-E71D52DF9F9E}" type="pres">
      <dgm:prSet presAssocID="{27543FDF-9064-4D4C-8B50-B4FFDB4F017A}" presName="node" presStyleLbl="node1" presStyleIdx="0" presStyleCnt="9">
        <dgm:presLayoutVars>
          <dgm:bulletEnabled val="1"/>
        </dgm:presLayoutVars>
      </dgm:prSet>
      <dgm:spPr/>
    </dgm:pt>
    <dgm:pt modelId="{30BD5894-DB33-49E0-AE62-829E1A57FB7E}" type="pres">
      <dgm:prSet presAssocID="{66431792-5F52-4C5F-A548-604D56AE7C3F}" presName="sibTrans" presStyleLbl="sibTrans1D1" presStyleIdx="0" presStyleCnt="8"/>
      <dgm:spPr/>
    </dgm:pt>
    <dgm:pt modelId="{EB54DACA-65DA-4620-AFA7-A960FE79F895}" type="pres">
      <dgm:prSet presAssocID="{66431792-5F52-4C5F-A548-604D56AE7C3F}" presName="connectorText" presStyleLbl="sibTrans1D1" presStyleIdx="0" presStyleCnt="8"/>
      <dgm:spPr/>
    </dgm:pt>
    <dgm:pt modelId="{C3FB1ED8-A7B4-4E0C-8607-FBF86DA49FE5}" type="pres">
      <dgm:prSet presAssocID="{C18D807F-DC2A-4392-AD4E-B49BB51F1DF7}" presName="node" presStyleLbl="node1" presStyleIdx="1" presStyleCnt="9">
        <dgm:presLayoutVars>
          <dgm:bulletEnabled val="1"/>
        </dgm:presLayoutVars>
      </dgm:prSet>
      <dgm:spPr/>
    </dgm:pt>
    <dgm:pt modelId="{4B699AC7-2F7E-481C-A50C-6026648E21C9}" type="pres">
      <dgm:prSet presAssocID="{3BADA6C8-6C0B-4440-B483-52DF248B8CBE}" presName="sibTrans" presStyleLbl="sibTrans1D1" presStyleIdx="1" presStyleCnt="8"/>
      <dgm:spPr/>
    </dgm:pt>
    <dgm:pt modelId="{77111ABC-FE6C-486F-86B7-5E9A36D8F94B}" type="pres">
      <dgm:prSet presAssocID="{3BADA6C8-6C0B-4440-B483-52DF248B8CBE}" presName="connectorText" presStyleLbl="sibTrans1D1" presStyleIdx="1" presStyleCnt="8"/>
      <dgm:spPr/>
    </dgm:pt>
    <dgm:pt modelId="{E7C1C22E-AE60-4F32-9A96-43069EE95F5D}" type="pres">
      <dgm:prSet presAssocID="{E989D0A6-7F19-49E3-9A5B-49A98366E151}" presName="node" presStyleLbl="node1" presStyleIdx="2" presStyleCnt="9">
        <dgm:presLayoutVars>
          <dgm:bulletEnabled val="1"/>
        </dgm:presLayoutVars>
      </dgm:prSet>
      <dgm:spPr/>
    </dgm:pt>
    <dgm:pt modelId="{F01345C4-C273-4D93-A37C-E2872C56C63D}" type="pres">
      <dgm:prSet presAssocID="{F3C2988D-71DB-40FC-BD7A-6936C645FD47}" presName="sibTrans" presStyleLbl="sibTrans1D1" presStyleIdx="2" presStyleCnt="8"/>
      <dgm:spPr/>
    </dgm:pt>
    <dgm:pt modelId="{AF2280A2-AAF9-4974-8928-38226C2E6EB0}" type="pres">
      <dgm:prSet presAssocID="{F3C2988D-71DB-40FC-BD7A-6936C645FD47}" presName="connectorText" presStyleLbl="sibTrans1D1" presStyleIdx="2" presStyleCnt="8"/>
      <dgm:spPr/>
    </dgm:pt>
    <dgm:pt modelId="{7218EBA4-243C-40F8-8B8B-B2883F379844}" type="pres">
      <dgm:prSet presAssocID="{735AF4C6-8D2D-498B-ABCE-17C2D8D875CB}" presName="node" presStyleLbl="node1" presStyleIdx="3" presStyleCnt="9">
        <dgm:presLayoutVars>
          <dgm:bulletEnabled val="1"/>
        </dgm:presLayoutVars>
      </dgm:prSet>
      <dgm:spPr/>
    </dgm:pt>
    <dgm:pt modelId="{93D3A145-A8FA-4BAD-97FD-D8F972CA4703}" type="pres">
      <dgm:prSet presAssocID="{FEEE7785-B1F4-4055-A0E3-3C2902AB067F}" presName="sibTrans" presStyleLbl="sibTrans1D1" presStyleIdx="3" presStyleCnt="8"/>
      <dgm:spPr/>
    </dgm:pt>
    <dgm:pt modelId="{78DD90F7-1E11-4858-A60C-648E2DDF4CCD}" type="pres">
      <dgm:prSet presAssocID="{FEEE7785-B1F4-4055-A0E3-3C2902AB067F}" presName="connectorText" presStyleLbl="sibTrans1D1" presStyleIdx="3" presStyleCnt="8"/>
      <dgm:spPr/>
    </dgm:pt>
    <dgm:pt modelId="{B88BD29F-7930-4C5A-9FD7-9612844708E5}" type="pres">
      <dgm:prSet presAssocID="{C5BE9330-30AB-4592-B667-24291B33840A}" presName="node" presStyleLbl="node1" presStyleIdx="4" presStyleCnt="9">
        <dgm:presLayoutVars>
          <dgm:bulletEnabled val="1"/>
        </dgm:presLayoutVars>
      </dgm:prSet>
      <dgm:spPr/>
    </dgm:pt>
    <dgm:pt modelId="{FCB37E63-5C50-40C6-9286-6BD024907F40}" type="pres">
      <dgm:prSet presAssocID="{E857057E-417D-4114-93A8-41F06184316D}" presName="sibTrans" presStyleLbl="sibTrans1D1" presStyleIdx="4" presStyleCnt="8"/>
      <dgm:spPr/>
    </dgm:pt>
    <dgm:pt modelId="{E5C1EF63-3510-42D1-8C2B-779AD2CEA904}" type="pres">
      <dgm:prSet presAssocID="{E857057E-417D-4114-93A8-41F06184316D}" presName="connectorText" presStyleLbl="sibTrans1D1" presStyleIdx="4" presStyleCnt="8"/>
      <dgm:spPr/>
    </dgm:pt>
    <dgm:pt modelId="{B37CFE55-B251-4879-AB60-E5C648BF007A}" type="pres">
      <dgm:prSet presAssocID="{6CD83F12-CC16-43B4-BE10-9C9D6D565E86}" presName="node" presStyleLbl="node1" presStyleIdx="5" presStyleCnt="9">
        <dgm:presLayoutVars>
          <dgm:bulletEnabled val="1"/>
        </dgm:presLayoutVars>
      </dgm:prSet>
      <dgm:spPr/>
    </dgm:pt>
    <dgm:pt modelId="{456426B6-384B-4A6D-B246-3E16FA61622D}" type="pres">
      <dgm:prSet presAssocID="{DF6A76EF-7D2C-4F6F-A158-E72F8F6CE038}" presName="sibTrans" presStyleLbl="sibTrans1D1" presStyleIdx="5" presStyleCnt="8"/>
      <dgm:spPr/>
    </dgm:pt>
    <dgm:pt modelId="{30070834-EF49-4570-A3CD-B8C7DD90D888}" type="pres">
      <dgm:prSet presAssocID="{DF6A76EF-7D2C-4F6F-A158-E72F8F6CE038}" presName="connectorText" presStyleLbl="sibTrans1D1" presStyleIdx="5" presStyleCnt="8"/>
      <dgm:spPr/>
    </dgm:pt>
    <dgm:pt modelId="{8E7E0D3F-7E08-487F-B3A7-9EB50F46538B}" type="pres">
      <dgm:prSet presAssocID="{FC74F699-F3B2-4370-83C8-D08F48E3796D}" presName="node" presStyleLbl="node1" presStyleIdx="6" presStyleCnt="9">
        <dgm:presLayoutVars>
          <dgm:bulletEnabled val="1"/>
        </dgm:presLayoutVars>
      </dgm:prSet>
      <dgm:spPr/>
    </dgm:pt>
    <dgm:pt modelId="{8389C8E7-E6AE-48BF-A165-00E1B95D10BB}" type="pres">
      <dgm:prSet presAssocID="{B7098AE5-8480-4971-88B3-C0AC524B486A}" presName="sibTrans" presStyleLbl="sibTrans1D1" presStyleIdx="6" presStyleCnt="8"/>
      <dgm:spPr/>
    </dgm:pt>
    <dgm:pt modelId="{7BDBFA0B-B130-4076-8537-E61EE5FB5D35}" type="pres">
      <dgm:prSet presAssocID="{B7098AE5-8480-4971-88B3-C0AC524B486A}" presName="connectorText" presStyleLbl="sibTrans1D1" presStyleIdx="6" presStyleCnt="8"/>
      <dgm:spPr/>
    </dgm:pt>
    <dgm:pt modelId="{95F3FAAB-510A-4FBD-853B-71F84AC7ADED}" type="pres">
      <dgm:prSet presAssocID="{53E83045-F975-44AB-B35E-DCA3B83D4CFE}" presName="node" presStyleLbl="node1" presStyleIdx="7" presStyleCnt="9">
        <dgm:presLayoutVars>
          <dgm:bulletEnabled val="1"/>
        </dgm:presLayoutVars>
      </dgm:prSet>
      <dgm:spPr/>
    </dgm:pt>
    <dgm:pt modelId="{24CE7D58-676D-4757-B2CA-88E2DC4B95F3}" type="pres">
      <dgm:prSet presAssocID="{65F64F14-07F9-4C1D-84AC-A0F5FB1033C4}" presName="sibTrans" presStyleLbl="sibTrans1D1" presStyleIdx="7" presStyleCnt="8"/>
      <dgm:spPr/>
    </dgm:pt>
    <dgm:pt modelId="{221905F6-7A8B-4BB3-BD7D-EB4B68C96A69}" type="pres">
      <dgm:prSet presAssocID="{65F64F14-07F9-4C1D-84AC-A0F5FB1033C4}" presName="connectorText" presStyleLbl="sibTrans1D1" presStyleIdx="7" presStyleCnt="8"/>
      <dgm:spPr/>
    </dgm:pt>
    <dgm:pt modelId="{F44965DD-05A9-4AA3-B4D8-04968681E109}" type="pres">
      <dgm:prSet presAssocID="{8EC666D6-91EB-4FE4-85FF-7FE7DC48B2E3}" presName="node" presStyleLbl="node1" presStyleIdx="8" presStyleCnt="9">
        <dgm:presLayoutVars>
          <dgm:bulletEnabled val="1"/>
        </dgm:presLayoutVars>
      </dgm:prSet>
      <dgm:spPr/>
    </dgm:pt>
  </dgm:ptLst>
  <dgm:cxnLst>
    <dgm:cxn modelId="{82851306-14D8-4ADA-BCD3-DBD4FB744ED2}" type="presOf" srcId="{66431792-5F52-4C5F-A548-604D56AE7C3F}" destId="{30BD5894-DB33-49E0-AE62-829E1A57FB7E}" srcOrd="0" destOrd="0" presId="urn:microsoft.com/office/officeart/2005/8/layout/bProcess3"/>
    <dgm:cxn modelId="{1DB1D706-D0D9-42E3-9F81-6B74ED7B695D}" type="presOf" srcId="{DF6A76EF-7D2C-4F6F-A158-E72F8F6CE038}" destId="{30070834-EF49-4570-A3CD-B8C7DD90D888}" srcOrd="1" destOrd="0" presId="urn:microsoft.com/office/officeart/2005/8/layout/bProcess3"/>
    <dgm:cxn modelId="{7B52AF0A-A516-42D9-AC5D-2FB8B8386D51}" type="presOf" srcId="{66431792-5F52-4C5F-A548-604D56AE7C3F}" destId="{EB54DACA-65DA-4620-AFA7-A960FE79F895}" srcOrd="1" destOrd="0" presId="urn:microsoft.com/office/officeart/2005/8/layout/bProcess3"/>
    <dgm:cxn modelId="{8CD7281C-F583-46B0-8F0B-0CE0B9E532B9}" srcId="{50F81DC9-F349-4A00-8E15-7B25F9FDAD53}" destId="{6CD83F12-CC16-43B4-BE10-9C9D6D565E86}" srcOrd="5" destOrd="0" parTransId="{3461ED5F-4469-4E93-BD80-F7388ACB0A27}" sibTransId="{DF6A76EF-7D2C-4F6F-A158-E72F8F6CE038}"/>
    <dgm:cxn modelId="{B0EA0922-AA22-474D-B771-19FA0C82EE0C}" srcId="{50F81DC9-F349-4A00-8E15-7B25F9FDAD53}" destId="{C18D807F-DC2A-4392-AD4E-B49BB51F1DF7}" srcOrd="1" destOrd="0" parTransId="{21DB30AE-2909-4C8E-832C-BD6523237F1B}" sibTransId="{3BADA6C8-6C0B-4440-B483-52DF248B8CBE}"/>
    <dgm:cxn modelId="{58829C26-3DE1-47A1-94AF-E8524246E6C6}" srcId="{50F81DC9-F349-4A00-8E15-7B25F9FDAD53}" destId="{53E83045-F975-44AB-B35E-DCA3B83D4CFE}" srcOrd="7" destOrd="0" parTransId="{AD5CF578-C66A-4A59-B7DB-3F18102FD441}" sibTransId="{65F64F14-07F9-4C1D-84AC-A0F5FB1033C4}"/>
    <dgm:cxn modelId="{CF221B29-866F-4289-9B60-61C147F669F1}" type="presOf" srcId="{B7098AE5-8480-4971-88B3-C0AC524B486A}" destId="{7BDBFA0B-B130-4076-8537-E61EE5FB5D35}" srcOrd="1" destOrd="0" presId="urn:microsoft.com/office/officeart/2005/8/layout/bProcess3"/>
    <dgm:cxn modelId="{41C34629-3547-443B-A9BB-87BCC41EBAB2}" type="presOf" srcId="{FEEE7785-B1F4-4055-A0E3-3C2902AB067F}" destId="{93D3A145-A8FA-4BAD-97FD-D8F972CA4703}" srcOrd="0" destOrd="0" presId="urn:microsoft.com/office/officeart/2005/8/layout/bProcess3"/>
    <dgm:cxn modelId="{48EE372F-A933-4598-A9F8-D84CD345E6EC}" type="presOf" srcId="{27543FDF-9064-4D4C-8B50-B4FFDB4F017A}" destId="{E9233219-5021-414B-A7B9-E71D52DF9F9E}" srcOrd="0" destOrd="0" presId="urn:microsoft.com/office/officeart/2005/8/layout/bProcess3"/>
    <dgm:cxn modelId="{A7758E37-282C-494F-AE0C-4CDDE4BBE611}" type="presOf" srcId="{3BADA6C8-6C0B-4440-B483-52DF248B8CBE}" destId="{4B699AC7-2F7E-481C-A50C-6026648E21C9}" srcOrd="0" destOrd="0" presId="urn:microsoft.com/office/officeart/2005/8/layout/bProcess3"/>
    <dgm:cxn modelId="{C9824E38-6380-42F6-A786-3BFFCBBBFA24}" type="presOf" srcId="{F3C2988D-71DB-40FC-BD7A-6936C645FD47}" destId="{F01345C4-C273-4D93-A37C-E2872C56C63D}" srcOrd="0" destOrd="0" presId="urn:microsoft.com/office/officeart/2005/8/layout/bProcess3"/>
    <dgm:cxn modelId="{BB83603E-5AF7-48B3-AD91-F60817246126}" type="presOf" srcId="{E989D0A6-7F19-49E3-9A5B-49A98366E151}" destId="{E7C1C22E-AE60-4F32-9A96-43069EE95F5D}" srcOrd="0" destOrd="0" presId="urn:microsoft.com/office/officeart/2005/8/layout/bProcess3"/>
    <dgm:cxn modelId="{74CC815B-5DE6-4C72-8B2B-7B34FDE03A49}" type="presOf" srcId="{FEEE7785-B1F4-4055-A0E3-3C2902AB067F}" destId="{78DD90F7-1E11-4858-A60C-648E2DDF4CCD}" srcOrd="1" destOrd="0" presId="urn:microsoft.com/office/officeart/2005/8/layout/bProcess3"/>
    <dgm:cxn modelId="{9AB8695C-B0C6-415B-90E2-E9FFA3B324B2}" srcId="{50F81DC9-F349-4A00-8E15-7B25F9FDAD53}" destId="{27543FDF-9064-4D4C-8B50-B4FFDB4F017A}" srcOrd="0" destOrd="0" parTransId="{0F573C61-8B01-4E8F-A309-1A833CAC0EA0}" sibTransId="{66431792-5F52-4C5F-A548-604D56AE7C3F}"/>
    <dgm:cxn modelId="{2EC91143-EA22-4FEE-967C-5753A7197534}" type="presOf" srcId="{65F64F14-07F9-4C1D-84AC-A0F5FB1033C4}" destId="{221905F6-7A8B-4BB3-BD7D-EB4B68C96A69}" srcOrd="1" destOrd="0" presId="urn:microsoft.com/office/officeart/2005/8/layout/bProcess3"/>
    <dgm:cxn modelId="{8B1E6956-43B8-40F6-B400-E6153FE6B7BF}" type="presOf" srcId="{F3C2988D-71DB-40FC-BD7A-6936C645FD47}" destId="{AF2280A2-AAF9-4974-8928-38226C2E6EB0}" srcOrd="1" destOrd="0" presId="urn:microsoft.com/office/officeart/2005/8/layout/bProcess3"/>
    <dgm:cxn modelId="{EF95DB58-C2A5-44C2-888C-C88B75255744}" type="presOf" srcId="{6CD83F12-CC16-43B4-BE10-9C9D6D565E86}" destId="{B37CFE55-B251-4879-AB60-E5C648BF007A}" srcOrd="0" destOrd="0" presId="urn:microsoft.com/office/officeart/2005/8/layout/bProcess3"/>
    <dgm:cxn modelId="{BA15817B-BFD5-4841-82E8-D38B8960CCD0}" type="presOf" srcId="{DF6A76EF-7D2C-4F6F-A158-E72F8F6CE038}" destId="{456426B6-384B-4A6D-B246-3E16FA61622D}" srcOrd="0" destOrd="0" presId="urn:microsoft.com/office/officeart/2005/8/layout/bProcess3"/>
    <dgm:cxn modelId="{A21C4C85-379B-4BE9-B447-3584765A28B3}" srcId="{50F81DC9-F349-4A00-8E15-7B25F9FDAD53}" destId="{C5BE9330-30AB-4592-B667-24291B33840A}" srcOrd="4" destOrd="0" parTransId="{C0077DA2-7A2C-4045-81CB-69940E5EF9A3}" sibTransId="{E857057E-417D-4114-93A8-41F06184316D}"/>
    <dgm:cxn modelId="{10C46691-AC68-46A9-8D00-16C01D654F52}" type="presOf" srcId="{C18D807F-DC2A-4392-AD4E-B49BB51F1DF7}" destId="{C3FB1ED8-A7B4-4E0C-8607-FBF86DA49FE5}" srcOrd="0" destOrd="0" presId="urn:microsoft.com/office/officeart/2005/8/layout/bProcess3"/>
    <dgm:cxn modelId="{2987949D-CC1E-4C65-AF1B-30032A55BEE0}" srcId="{50F81DC9-F349-4A00-8E15-7B25F9FDAD53}" destId="{FC74F699-F3B2-4370-83C8-D08F48E3796D}" srcOrd="6" destOrd="0" parTransId="{7B6DF01D-38EA-41F5-ACE1-D5B74B1C8F30}" sibTransId="{B7098AE5-8480-4971-88B3-C0AC524B486A}"/>
    <dgm:cxn modelId="{1BE1DAA4-4FB5-4FA5-A96D-1826FB85BF3F}" type="presOf" srcId="{3BADA6C8-6C0B-4440-B483-52DF248B8CBE}" destId="{77111ABC-FE6C-486F-86B7-5E9A36D8F94B}" srcOrd="1" destOrd="0" presId="urn:microsoft.com/office/officeart/2005/8/layout/bProcess3"/>
    <dgm:cxn modelId="{3D1390A8-7491-4654-B18B-C6EB5566BA43}" type="presOf" srcId="{B7098AE5-8480-4971-88B3-C0AC524B486A}" destId="{8389C8E7-E6AE-48BF-A165-00E1B95D10BB}" srcOrd="0" destOrd="0" presId="urn:microsoft.com/office/officeart/2005/8/layout/bProcess3"/>
    <dgm:cxn modelId="{C008ACAD-10D7-4D4A-B04A-E321B2EC5943}" type="presOf" srcId="{50F81DC9-F349-4A00-8E15-7B25F9FDAD53}" destId="{241CC0F7-5059-4A20-940B-4679339500E4}" srcOrd="0" destOrd="0" presId="urn:microsoft.com/office/officeart/2005/8/layout/bProcess3"/>
    <dgm:cxn modelId="{6D9545B3-6289-4210-80C5-DC22AA4A15B9}" type="presOf" srcId="{C5BE9330-30AB-4592-B667-24291B33840A}" destId="{B88BD29F-7930-4C5A-9FD7-9612844708E5}" srcOrd="0" destOrd="0" presId="urn:microsoft.com/office/officeart/2005/8/layout/bProcess3"/>
    <dgm:cxn modelId="{BA3A3FB5-D717-4894-BBDF-F4DC701F6B78}" type="presOf" srcId="{65F64F14-07F9-4C1D-84AC-A0F5FB1033C4}" destId="{24CE7D58-676D-4757-B2CA-88E2DC4B95F3}" srcOrd="0" destOrd="0" presId="urn:microsoft.com/office/officeart/2005/8/layout/bProcess3"/>
    <dgm:cxn modelId="{7AA25CB6-1431-4ADB-AD0D-FA6E6F681121}" type="presOf" srcId="{E857057E-417D-4114-93A8-41F06184316D}" destId="{E5C1EF63-3510-42D1-8C2B-779AD2CEA904}" srcOrd="1" destOrd="0" presId="urn:microsoft.com/office/officeart/2005/8/layout/bProcess3"/>
    <dgm:cxn modelId="{DB6F82BD-3267-4D71-838F-B0B802FE3473}" type="presOf" srcId="{735AF4C6-8D2D-498B-ABCE-17C2D8D875CB}" destId="{7218EBA4-243C-40F8-8B8B-B2883F379844}" srcOrd="0" destOrd="0" presId="urn:microsoft.com/office/officeart/2005/8/layout/bProcess3"/>
    <dgm:cxn modelId="{67EBC3C4-F3E9-4405-BBC1-F11070D723EF}" srcId="{50F81DC9-F349-4A00-8E15-7B25F9FDAD53}" destId="{8EC666D6-91EB-4FE4-85FF-7FE7DC48B2E3}" srcOrd="8" destOrd="0" parTransId="{2080876F-22B0-4CC6-8008-4EC37A243803}" sibTransId="{B9B0EC60-CDBE-4FA6-AEE4-1DE504F94754}"/>
    <dgm:cxn modelId="{BB6771C7-928E-4F2E-8523-1E7BD3117438}" srcId="{50F81DC9-F349-4A00-8E15-7B25F9FDAD53}" destId="{E989D0A6-7F19-49E3-9A5B-49A98366E151}" srcOrd="2" destOrd="0" parTransId="{5706B90B-6F02-434D-AFD8-9655D7CC8C50}" sibTransId="{F3C2988D-71DB-40FC-BD7A-6936C645FD47}"/>
    <dgm:cxn modelId="{E0A6C4C7-FC13-431E-993D-B2E94A36244A}" type="presOf" srcId="{8EC666D6-91EB-4FE4-85FF-7FE7DC48B2E3}" destId="{F44965DD-05A9-4AA3-B4D8-04968681E109}" srcOrd="0" destOrd="0" presId="urn:microsoft.com/office/officeart/2005/8/layout/bProcess3"/>
    <dgm:cxn modelId="{41461FD7-2C6C-47DC-A494-F2505DD264C9}" type="presOf" srcId="{53E83045-F975-44AB-B35E-DCA3B83D4CFE}" destId="{95F3FAAB-510A-4FBD-853B-71F84AC7ADED}" srcOrd="0" destOrd="0" presId="urn:microsoft.com/office/officeart/2005/8/layout/bProcess3"/>
    <dgm:cxn modelId="{21A5D3D7-4836-4231-8E9C-D4076EDD7DD5}" type="presOf" srcId="{FC74F699-F3B2-4370-83C8-D08F48E3796D}" destId="{8E7E0D3F-7E08-487F-B3A7-9EB50F46538B}" srcOrd="0" destOrd="0" presId="urn:microsoft.com/office/officeart/2005/8/layout/bProcess3"/>
    <dgm:cxn modelId="{0D7A10EA-37E6-40D3-9994-567B9C667063}" srcId="{50F81DC9-F349-4A00-8E15-7B25F9FDAD53}" destId="{735AF4C6-8D2D-498B-ABCE-17C2D8D875CB}" srcOrd="3" destOrd="0" parTransId="{66966332-052E-4166-A757-3D07257C3266}" sibTransId="{FEEE7785-B1F4-4055-A0E3-3C2902AB067F}"/>
    <dgm:cxn modelId="{1724A7FC-3CB3-405B-9928-0DB619F8630D}" type="presOf" srcId="{E857057E-417D-4114-93A8-41F06184316D}" destId="{FCB37E63-5C50-40C6-9286-6BD024907F40}" srcOrd="0" destOrd="0" presId="urn:microsoft.com/office/officeart/2005/8/layout/bProcess3"/>
    <dgm:cxn modelId="{7D287773-CAA1-491B-8225-25AC00C53D9A}" type="presParOf" srcId="{241CC0F7-5059-4A20-940B-4679339500E4}" destId="{E9233219-5021-414B-A7B9-E71D52DF9F9E}" srcOrd="0" destOrd="0" presId="urn:microsoft.com/office/officeart/2005/8/layout/bProcess3"/>
    <dgm:cxn modelId="{47E6E39D-DDBF-4D23-905C-88A7D05F4761}" type="presParOf" srcId="{241CC0F7-5059-4A20-940B-4679339500E4}" destId="{30BD5894-DB33-49E0-AE62-829E1A57FB7E}" srcOrd="1" destOrd="0" presId="urn:microsoft.com/office/officeart/2005/8/layout/bProcess3"/>
    <dgm:cxn modelId="{9EC6E9C5-C68F-42A2-BA59-9946A2EBC4ED}" type="presParOf" srcId="{30BD5894-DB33-49E0-AE62-829E1A57FB7E}" destId="{EB54DACA-65DA-4620-AFA7-A960FE79F895}" srcOrd="0" destOrd="0" presId="urn:microsoft.com/office/officeart/2005/8/layout/bProcess3"/>
    <dgm:cxn modelId="{DFE1E7A0-FD9A-4225-8870-9D1FA715AEE0}" type="presParOf" srcId="{241CC0F7-5059-4A20-940B-4679339500E4}" destId="{C3FB1ED8-A7B4-4E0C-8607-FBF86DA49FE5}" srcOrd="2" destOrd="0" presId="urn:microsoft.com/office/officeart/2005/8/layout/bProcess3"/>
    <dgm:cxn modelId="{0D1EE261-6C14-48D3-99FD-C76609C1D676}" type="presParOf" srcId="{241CC0F7-5059-4A20-940B-4679339500E4}" destId="{4B699AC7-2F7E-481C-A50C-6026648E21C9}" srcOrd="3" destOrd="0" presId="urn:microsoft.com/office/officeart/2005/8/layout/bProcess3"/>
    <dgm:cxn modelId="{2E4271AA-0581-4042-A23A-703120B688F0}" type="presParOf" srcId="{4B699AC7-2F7E-481C-A50C-6026648E21C9}" destId="{77111ABC-FE6C-486F-86B7-5E9A36D8F94B}" srcOrd="0" destOrd="0" presId="urn:microsoft.com/office/officeart/2005/8/layout/bProcess3"/>
    <dgm:cxn modelId="{89A28156-C090-4549-9777-277A16560435}" type="presParOf" srcId="{241CC0F7-5059-4A20-940B-4679339500E4}" destId="{E7C1C22E-AE60-4F32-9A96-43069EE95F5D}" srcOrd="4" destOrd="0" presId="urn:microsoft.com/office/officeart/2005/8/layout/bProcess3"/>
    <dgm:cxn modelId="{C099B78D-E336-45A0-A543-7DFF07132CA7}" type="presParOf" srcId="{241CC0F7-5059-4A20-940B-4679339500E4}" destId="{F01345C4-C273-4D93-A37C-E2872C56C63D}" srcOrd="5" destOrd="0" presId="urn:microsoft.com/office/officeart/2005/8/layout/bProcess3"/>
    <dgm:cxn modelId="{1071027E-6CE4-4EEC-AEEA-49B029656593}" type="presParOf" srcId="{F01345C4-C273-4D93-A37C-E2872C56C63D}" destId="{AF2280A2-AAF9-4974-8928-38226C2E6EB0}" srcOrd="0" destOrd="0" presId="urn:microsoft.com/office/officeart/2005/8/layout/bProcess3"/>
    <dgm:cxn modelId="{E3409344-2A5D-44FF-BB8E-29DEF28C144B}" type="presParOf" srcId="{241CC0F7-5059-4A20-940B-4679339500E4}" destId="{7218EBA4-243C-40F8-8B8B-B2883F379844}" srcOrd="6" destOrd="0" presId="urn:microsoft.com/office/officeart/2005/8/layout/bProcess3"/>
    <dgm:cxn modelId="{9348EDD4-3EA9-4790-AA91-C60A530198C4}" type="presParOf" srcId="{241CC0F7-5059-4A20-940B-4679339500E4}" destId="{93D3A145-A8FA-4BAD-97FD-D8F972CA4703}" srcOrd="7" destOrd="0" presId="urn:microsoft.com/office/officeart/2005/8/layout/bProcess3"/>
    <dgm:cxn modelId="{2B6575DF-8F59-46CE-9A66-01015FC28A55}" type="presParOf" srcId="{93D3A145-A8FA-4BAD-97FD-D8F972CA4703}" destId="{78DD90F7-1E11-4858-A60C-648E2DDF4CCD}" srcOrd="0" destOrd="0" presId="urn:microsoft.com/office/officeart/2005/8/layout/bProcess3"/>
    <dgm:cxn modelId="{C0DC4B44-0A02-4209-9F9B-CBCA00AC1924}" type="presParOf" srcId="{241CC0F7-5059-4A20-940B-4679339500E4}" destId="{B88BD29F-7930-4C5A-9FD7-9612844708E5}" srcOrd="8" destOrd="0" presId="urn:microsoft.com/office/officeart/2005/8/layout/bProcess3"/>
    <dgm:cxn modelId="{30917C3B-8CE8-43A7-BE7C-4A2EB3A9D7C2}" type="presParOf" srcId="{241CC0F7-5059-4A20-940B-4679339500E4}" destId="{FCB37E63-5C50-40C6-9286-6BD024907F40}" srcOrd="9" destOrd="0" presId="urn:microsoft.com/office/officeart/2005/8/layout/bProcess3"/>
    <dgm:cxn modelId="{A8B9C0D5-D7B7-438B-817D-2989397F9FF3}" type="presParOf" srcId="{FCB37E63-5C50-40C6-9286-6BD024907F40}" destId="{E5C1EF63-3510-42D1-8C2B-779AD2CEA904}" srcOrd="0" destOrd="0" presId="urn:microsoft.com/office/officeart/2005/8/layout/bProcess3"/>
    <dgm:cxn modelId="{09A81CAD-8D6F-4044-B459-9FAAC0ED97AC}" type="presParOf" srcId="{241CC0F7-5059-4A20-940B-4679339500E4}" destId="{B37CFE55-B251-4879-AB60-E5C648BF007A}" srcOrd="10" destOrd="0" presId="urn:microsoft.com/office/officeart/2005/8/layout/bProcess3"/>
    <dgm:cxn modelId="{6B9A41DC-5C0D-46FF-9010-BAB2117D4D15}" type="presParOf" srcId="{241CC0F7-5059-4A20-940B-4679339500E4}" destId="{456426B6-384B-4A6D-B246-3E16FA61622D}" srcOrd="11" destOrd="0" presId="urn:microsoft.com/office/officeart/2005/8/layout/bProcess3"/>
    <dgm:cxn modelId="{7C3171FB-0680-48BC-9FC7-D0426341FADF}" type="presParOf" srcId="{456426B6-384B-4A6D-B246-3E16FA61622D}" destId="{30070834-EF49-4570-A3CD-B8C7DD90D888}" srcOrd="0" destOrd="0" presId="urn:microsoft.com/office/officeart/2005/8/layout/bProcess3"/>
    <dgm:cxn modelId="{924B889E-C0DB-4468-A744-CD4FDD13D9E2}" type="presParOf" srcId="{241CC0F7-5059-4A20-940B-4679339500E4}" destId="{8E7E0D3F-7E08-487F-B3A7-9EB50F46538B}" srcOrd="12" destOrd="0" presId="urn:microsoft.com/office/officeart/2005/8/layout/bProcess3"/>
    <dgm:cxn modelId="{5B1D7A0A-F0CC-4230-A17B-270D4F9F23D3}" type="presParOf" srcId="{241CC0F7-5059-4A20-940B-4679339500E4}" destId="{8389C8E7-E6AE-48BF-A165-00E1B95D10BB}" srcOrd="13" destOrd="0" presId="urn:microsoft.com/office/officeart/2005/8/layout/bProcess3"/>
    <dgm:cxn modelId="{1AE957B8-159D-4BDC-8776-00FBF03C765C}" type="presParOf" srcId="{8389C8E7-E6AE-48BF-A165-00E1B95D10BB}" destId="{7BDBFA0B-B130-4076-8537-E61EE5FB5D35}" srcOrd="0" destOrd="0" presId="urn:microsoft.com/office/officeart/2005/8/layout/bProcess3"/>
    <dgm:cxn modelId="{21A79288-3317-4D99-8FEA-7D080110A5D3}" type="presParOf" srcId="{241CC0F7-5059-4A20-940B-4679339500E4}" destId="{95F3FAAB-510A-4FBD-853B-71F84AC7ADED}" srcOrd="14" destOrd="0" presId="urn:microsoft.com/office/officeart/2005/8/layout/bProcess3"/>
    <dgm:cxn modelId="{D983B2A5-BCC0-4579-A1F7-B7C2B313B564}" type="presParOf" srcId="{241CC0F7-5059-4A20-940B-4679339500E4}" destId="{24CE7D58-676D-4757-B2CA-88E2DC4B95F3}" srcOrd="15" destOrd="0" presId="urn:microsoft.com/office/officeart/2005/8/layout/bProcess3"/>
    <dgm:cxn modelId="{E997039F-66B5-4414-AE15-567D43D983B3}" type="presParOf" srcId="{24CE7D58-676D-4757-B2CA-88E2DC4B95F3}" destId="{221905F6-7A8B-4BB3-BD7D-EB4B68C96A69}" srcOrd="0" destOrd="0" presId="urn:microsoft.com/office/officeart/2005/8/layout/bProcess3"/>
    <dgm:cxn modelId="{E268C13A-5468-40A2-96F1-8737A806C877}" type="presParOf" srcId="{241CC0F7-5059-4A20-940B-4679339500E4}" destId="{F44965DD-05A9-4AA3-B4D8-04968681E109}" srcOrd="16"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D1CE2C-E572-47C5-9751-B519D7A2D02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E"/>
        </a:p>
      </dgm:t>
    </dgm:pt>
    <dgm:pt modelId="{A29C5232-EDBA-4EAC-AD22-0D67C235EC93}">
      <dgm:prSet phldrT="[Text]"/>
      <dgm:spPr/>
      <dgm:t>
        <a:bodyPr/>
        <a:lstStyle/>
        <a:p>
          <a:r>
            <a:rPr lang="en-US" dirty="0"/>
            <a:t>Come?</a:t>
          </a:r>
          <a:endParaRPr lang="en-IE" dirty="0"/>
        </a:p>
      </dgm:t>
    </dgm:pt>
    <dgm:pt modelId="{02FE69F5-B223-4BF4-9F5B-6B2987A5E9D3}" type="parTrans" cxnId="{4D9A69A0-17D9-4487-A3F9-5AFA5C098713}">
      <dgm:prSet/>
      <dgm:spPr/>
      <dgm:t>
        <a:bodyPr/>
        <a:lstStyle/>
        <a:p>
          <a:endParaRPr lang="en-IE"/>
        </a:p>
      </dgm:t>
    </dgm:pt>
    <dgm:pt modelId="{CF0F8B69-2927-49B2-99C7-6AB112451A22}" type="sibTrans" cxnId="{4D9A69A0-17D9-4487-A3F9-5AFA5C098713}">
      <dgm:prSet/>
      <dgm:spPr/>
      <dgm:t>
        <a:bodyPr/>
        <a:lstStyle/>
        <a:p>
          <a:endParaRPr lang="en-IE"/>
        </a:p>
      </dgm:t>
    </dgm:pt>
    <dgm:pt modelId="{20EA28AF-4866-4A90-A839-C245870FA06F}">
      <dgm:prSet phldrT="[Text]"/>
      <dgm:spPr/>
      <dgm:t>
        <a:bodyPr/>
        <a:lstStyle/>
        <a:p>
          <a:r>
            <a:rPr lang="en-US" dirty="0" err="1"/>
            <a:t>Perchè</a:t>
          </a:r>
          <a:r>
            <a:rPr lang="en-US" dirty="0"/>
            <a:t>?</a:t>
          </a:r>
          <a:endParaRPr lang="en-IE" dirty="0"/>
        </a:p>
      </dgm:t>
    </dgm:pt>
    <dgm:pt modelId="{F15B004F-F5AD-46D2-8231-7F31A3FF9A99}" type="parTrans" cxnId="{BC158E31-C25B-4589-9327-636CD6DADE73}">
      <dgm:prSet/>
      <dgm:spPr/>
      <dgm:t>
        <a:bodyPr/>
        <a:lstStyle/>
        <a:p>
          <a:endParaRPr lang="en-IE"/>
        </a:p>
      </dgm:t>
    </dgm:pt>
    <dgm:pt modelId="{2D746EDE-8746-42D5-880E-153239458E5B}" type="sibTrans" cxnId="{BC158E31-C25B-4589-9327-636CD6DADE73}">
      <dgm:prSet/>
      <dgm:spPr/>
      <dgm:t>
        <a:bodyPr/>
        <a:lstStyle/>
        <a:p>
          <a:endParaRPr lang="en-IE"/>
        </a:p>
      </dgm:t>
    </dgm:pt>
    <dgm:pt modelId="{6B880AFA-F385-4AB9-9A78-75024DC89B72}">
      <dgm:prSet phldrT="[Text]"/>
      <dgm:spPr/>
      <dgm:t>
        <a:bodyPr/>
        <a:lstStyle/>
        <a:p>
          <a:r>
            <a:rPr lang="en-US" dirty="0"/>
            <a:t>Chi?</a:t>
          </a:r>
          <a:endParaRPr lang="en-IE" dirty="0"/>
        </a:p>
      </dgm:t>
    </dgm:pt>
    <dgm:pt modelId="{72F9DD2A-DACF-47CE-B57F-1F2001FE09DA}" type="parTrans" cxnId="{4B9A9309-CFA5-47EA-A6E7-CDA5DB7CAEB3}">
      <dgm:prSet/>
      <dgm:spPr/>
      <dgm:t>
        <a:bodyPr/>
        <a:lstStyle/>
        <a:p>
          <a:endParaRPr lang="en-IE"/>
        </a:p>
      </dgm:t>
    </dgm:pt>
    <dgm:pt modelId="{480B79F2-B88E-4345-B80F-2842A92CF60A}" type="sibTrans" cxnId="{4B9A9309-CFA5-47EA-A6E7-CDA5DB7CAEB3}">
      <dgm:prSet/>
      <dgm:spPr/>
      <dgm:t>
        <a:bodyPr/>
        <a:lstStyle/>
        <a:p>
          <a:endParaRPr lang="en-IE"/>
        </a:p>
      </dgm:t>
    </dgm:pt>
    <dgm:pt modelId="{606725D7-4A17-463E-BA4E-4E88A96F7351}" type="pres">
      <dgm:prSet presAssocID="{0FD1CE2C-E572-47C5-9751-B519D7A2D02C}" presName="Name0" presStyleCnt="0">
        <dgm:presLayoutVars>
          <dgm:chMax val="7"/>
          <dgm:chPref val="7"/>
          <dgm:dir/>
          <dgm:animLvl val="lvl"/>
        </dgm:presLayoutVars>
      </dgm:prSet>
      <dgm:spPr/>
    </dgm:pt>
    <dgm:pt modelId="{A167877E-101E-4FD1-84A5-86F0E0E834AF}" type="pres">
      <dgm:prSet presAssocID="{A29C5232-EDBA-4EAC-AD22-0D67C235EC93}" presName="Accent1" presStyleCnt="0"/>
      <dgm:spPr/>
    </dgm:pt>
    <dgm:pt modelId="{3F82C582-1713-4A40-A8E2-245C1F356EA1}" type="pres">
      <dgm:prSet presAssocID="{A29C5232-EDBA-4EAC-AD22-0D67C235EC93}" presName="Accent" presStyleLbl="node1" presStyleIdx="0" presStyleCnt="3"/>
      <dgm:spPr/>
    </dgm:pt>
    <dgm:pt modelId="{6E175A20-9DA0-452C-B3F0-7FA344DB22FA}" type="pres">
      <dgm:prSet presAssocID="{A29C5232-EDBA-4EAC-AD22-0D67C235EC93}" presName="Parent1" presStyleLbl="revTx" presStyleIdx="0" presStyleCnt="3">
        <dgm:presLayoutVars>
          <dgm:chMax val="1"/>
          <dgm:chPref val="1"/>
          <dgm:bulletEnabled val="1"/>
        </dgm:presLayoutVars>
      </dgm:prSet>
      <dgm:spPr/>
    </dgm:pt>
    <dgm:pt modelId="{4EEE364A-13D3-4C72-AFC1-A3CED8A8CE3D}" type="pres">
      <dgm:prSet presAssocID="{20EA28AF-4866-4A90-A839-C245870FA06F}" presName="Accent2" presStyleCnt="0"/>
      <dgm:spPr/>
    </dgm:pt>
    <dgm:pt modelId="{B1FC21DF-0802-4728-BAF2-A341EFDA61C9}" type="pres">
      <dgm:prSet presAssocID="{20EA28AF-4866-4A90-A839-C245870FA06F}" presName="Accent" presStyleLbl="node1" presStyleIdx="1" presStyleCnt="3"/>
      <dgm:spPr/>
    </dgm:pt>
    <dgm:pt modelId="{B12B2416-A2EC-45D1-96CD-23A6783FA3DA}" type="pres">
      <dgm:prSet presAssocID="{20EA28AF-4866-4A90-A839-C245870FA06F}" presName="Parent2" presStyleLbl="revTx" presStyleIdx="1" presStyleCnt="3">
        <dgm:presLayoutVars>
          <dgm:chMax val="1"/>
          <dgm:chPref val="1"/>
          <dgm:bulletEnabled val="1"/>
        </dgm:presLayoutVars>
      </dgm:prSet>
      <dgm:spPr/>
    </dgm:pt>
    <dgm:pt modelId="{164C55EF-1C42-4F17-B35D-CD226004E4AB}" type="pres">
      <dgm:prSet presAssocID="{6B880AFA-F385-4AB9-9A78-75024DC89B72}" presName="Accent3" presStyleCnt="0"/>
      <dgm:spPr/>
    </dgm:pt>
    <dgm:pt modelId="{9B2265A4-76D5-4854-9307-896969EF497E}" type="pres">
      <dgm:prSet presAssocID="{6B880AFA-F385-4AB9-9A78-75024DC89B72}" presName="Accent" presStyleLbl="node1" presStyleIdx="2" presStyleCnt="3"/>
      <dgm:spPr/>
    </dgm:pt>
    <dgm:pt modelId="{8A9E6705-1892-46F9-80E4-CAFE3CB29C4F}" type="pres">
      <dgm:prSet presAssocID="{6B880AFA-F385-4AB9-9A78-75024DC89B72}" presName="Parent3" presStyleLbl="revTx" presStyleIdx="2" presStyleCnt="3">
        <dgm:presLayoutVars>
          <dgm:chMax val="1"/>
          <dgm:chPref val="1"/>
          <dgm:bulletEnabled val="1"/>
        </dgm:presLayoutVars>
      </dgm:prSet>
      <dgm:spPr/>
    </dgm:pt>
  </dgm:ptLst>
  <dgm:cxnLst>
    <dgm:cxn modelId="{93C27203-DB45-40C4-B8C7-5C158392E9C3}" type="presOf" srcId="{A29C5232-EDBA-4EAC-AD22-0D67C235EC93}" destId="{6E175A20-9DA0-452C-B3F0-7FA344DB22FA}" srcOrd="0" destOrd="0" presId="urn:microsoft.com/office/officeart/2009/layout/CircleArrowProcess"/>
    <dgm:cxn modelId="{4B9A9309-CFA5-47EA-A6E7-CDA5DB7CAEB3}" srcId="{0FD1CE2C-E572-47C5-9751-B519D7A2D02C}" destId="{6B880AFA-F385-4AB9-9A78-75024DC89B72}" srcOrd="2" destOrd="0" parTransId="{72F9DD2A-DACF-47CE-B57F-1F2001FE09DA}" sibTransId="{480B79F2-B88E-4345-B80F-2842A92CF60A}"/>
    <dgm:cxn modelId="{BC158E31-C25B-4589-9327-636CD6DADE73}" srcId="{0FD1CE2C-E572-47C5-9751-B519D7A2D02C}" destId="{20EA28AF-4866-4A90-A839-C245870FA06F}" srcOrd="1" destOrd="0" parTransId="{F15B004F-F5AD-46D2-8231-7F31A3FF9A99}" sibTransId="{2D746EDE-8746-42D5-880E-153239458E5B}"/>
    <dgm:cxn modelId="{C533EC96-504B-40C3-8B0D-B444631030E6}" type="presOf" srcId="{6B880AFA-F385-4AB9-9A78-75024DC89B72}" destId="{8A9E6705-1892-46F9-80E4-CAFE3CB29C4F}" srcOrd="0" destOrd="0" presId="urn:microsoft.com/office/officeart/2009/layout/CircleArrowProcess"/>
    <dgm:cxn modelId="{4D9A69A0-17D9-4487-A3F9-5AFA5C098713}" srcId="{0FD1CE2C-E572-47C5-9751-B519D7A2D02C}" destId="{A29C5232-EDBA-4EAC-AD22-0D67C235EC93}" srcOrd="0" destOrd="0" parTransId="{02FE69F5-B223-4BF4-9F5B-6B2987A5E9D3}" sibTransId="{CF0F8B69-2927-49B2-99C7-6AB112451A22}"/>
    <dgm:cxn modelId="{D00466B0-2B9A-440F-848A-C7A6CBAA4634}" type="presOf" srcId="{0FD1CE2C-E572-47C5-9751-B519D7A2D02C}" destId="{606725D7-4A17-463E-BA4E-4E88A96F7351}" srcOrd="0" destOrd="0" presId="urn:microsoft.com/office/officeart/2009/layout/CircleArrowProcess"/>
    <dgm:cxn modelId="{7E743DF1-2E03-4CA1-B35E-ADF70325C580}" type="presOf" srcId="{20EA28AF-4866-4A90-A839-C245870FA06F}" destId="{B12B2416-A2EC-45D1-96CD-23A6783FA3DA}" srcOrd="0" destOrd="0" presId="urn:microsoft.com/office/officeart/2009/layout/CircleArrowProcess"/>
    <dgm:cxn modelId="{FC62D455-2346-4C09-A821-5FA7774F7098}" type="presParOf" srcId="{606725D7-4A17-463E-BA4E-4E88A96F7351}" destId="{A167877E-101E-4FD1-84A5-86F0E0E834AF}" srcOrd="0" destOrd="0" presId="urn:microsoft.com/office/officeart/2009/layout/CircleArrowProcess"/>
    <dgm:cxn modelId="{07439DD2-2CDE-4B3D-A29B-3B717B88F32B}" type="presParOf" srcId="{A167877E-101E-4FD1-84A5-86F0E0E834AF}" destId="{3F82C582-1713-4A40-A8E2-245C1F356EA1}" srcOrd="0" destOrd="0" presId="urn:microsoft.com/office/officeart/2009/layout/CircleArrowProcess"/>
    <dgm:cxn modelId="{88A1360F-0DEC-42D2-A3FD-D593E8D9D4D3}" type="presParOf" srcId="{606725D7-4A17-463E-BA4E-4E88A96F7351}" destId="{6E175A20-9DA0-452C-B3F0-7FA344DB22FA}" srcOrd="1" destOrd="0" presId="urn:microsoft.com/office/officeart/2009/layout/CircleArrowProcess"/>
    <dgm:cxn modelId="{52892A1C-679B-40FC-9304-A102D490B139}" type="presParOf" srcId="{606725D7-4A17-463E-BA4E-4E88A96F7351}" destId="{4EEE364A-13D3-4C72-AFC1-A3CED8A8CE3D}" srcOrd="2" destOrd="0" presId="urn:microsoft.com/office/officeart/2009/layout/CircleArrowProcess"/>
    <dgm:cxn modelId="{58F90443-0A6A-4AD5-AEF6-12FAE96B79B2}" type="presParOf" srcId="{4EEE364A-13D3-4C72-AFC1-A3CED8A8CE3D}" destId="{B1FC21DF-0802-4728-BAF2-A341EFDA61C9}" srcOrd="0" destOrd="0" presId="urn:microsoft.com/office/officeart/2009/layout/CircleArrowProcess"/>
    <dgm:cxn modelId="{94D9EDA9-BDA4-47E9-9A9C-5EB6DA316C88}" type="presParOf" srcId="{606725D7-4A17-463E-BA4E-4E88A96F7351}" destId="{B12B2416-A2EC-45D1-96CD-23A6783FA3DA}" srcOrd="3" destOrd="0" presId="urn:microsoft.com/office/officeart/2009/layout/CircleArrowProcess"/>
    <dgm:cxn modelId="{DB1509FB-1527-419F-9A58-42D529975737}" type="presParOf" srcId="{606725D7-4A17-463E-BA4E-4E88A96F7351}" destId="{164C55EF-1C42-4F17-B35D-CD226004E4AB}" srcOrd="4" destOrd="0" presId="urn:microsoft.com/office/officeart/2009/layout/CircleArrowProcess"/>
    <dgm:cxn modelId="{6986739E-4738-4931-BDF5-0B68227317A2}" type="presParOf" srcId="{164C55EF-1C42-4F17-B35D-CD226004E4AB}" destId="{9B2265A4-76D5-4854-9307-896969EF497E}" srcOrd="0" destOrd="0" presId="urn:microsoft.com/office/officeart/2009/layout/CircleArrowProcess"/>
    <dgm:cxn modelId="{3D63FFC4-45B6-48DA-9D19-4C358FC83D77}" type="presParOf" srcId="{606725D7-4A17-463E-BA4E-4E88A96F7351}" destId="{8A9E6705-1892-46F9-80E4-CAFE3CB29C4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019CF-30B0-461F-9AD2-E595CC0FF25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E"/>
        </a:p>
      </dgm:t>
    </dgm:pt>
    <dgm:pt modelId="{2EC51CCF-238C-44CB-97AA-078A4504F351}">
      <dgm:prSet phldrT="[Text]" custT="1"/>
      <dgm:spPr/>
      <dgm:t>
        <a:bodyPr/>
        <a:lstStyle/>
        <a:p>
          <a:pPr>
            <a:buFont typeface="+mj-lt"/>
            <a:buAutoNum type="arabicPeriod"/>
          </a:pPr>
          <a:r>
            <a:rPr lang="it-IT" sz="2000" b="0" i="0" u="none" strike="noStrike" dirty="0">
              <a:solidFill>
                <a:schemeClr val="tx1"/>
              </a:solidFill>
              <a:effectLst/>
              <a:latin typeface="+mn-lt"/>
            </a:rPr>
            <a:t>Sviluppare la capacità di alfabetizzazione finanziaria di genitori e tutori.
</a:t>
          </a:r>
          <a:endParaRPr lang="en-IE" sz="2000" dirty="0"/>
        </a:p>
      </dgm:t>
    </dgm:pt>
    <dgm:pt modelId="{4AC063A4-EBF0-4C7A-8570-7B49442F86A1}" type="parTrans" cxnId="{39ACB84E-B0E9-4D9D-AFB8-C2408F5B0731}">
      <dgm:prSet/>
      <dgm:spPr/>
      <dgm:t>
        <a:bodyPr/>
        <a:lstStyle/>
        <a:p>
          <a:endParaRPr lang="en-IE"/>
        </a:p>
      </dgm:t>
    </dgm:pt>
    <dgm:pt modelId="{B807185D-45E8-4153-AEFF-68206EE5276C}" type="sibTrans" cxnId="{39ACB84E-B0E9-4D9D-AFB8-C2408F5B0731}">
      <dgm:prSet/>
      <dgm:spPr/>
      <dgm:t>
        <a:bodyPr/>
        <a:lstStyle/>
        <a:p>
          <a:endParaRPr lang="en-IE"/>
        </a:p>
      </dgm:t>
    </dgm:pt>
    <dgm:pt modelId="{7477B452-48A8-4132-BD02-6DDE51999BB0}">
      <dgm:prSet custT="1"/>
      <dgm:spPr/>
      <dgm:t>
        <a:bodyPr/>
        <a:lstStyle/>
        <a:p>
          <a:r>
            <a:rPr lang="it-IT" sz="1800" b="0" i="0" u="none" strike="noStrike" dirty="0">
              <a:solidFill>
                <a:schemeClr val="tx1"/>
              </a:solidFill>
              <a:effectLst/>
              <a:latin typeface="+mn-lt"/>
            </a:rPr>
            <a:t>Sostenere i genitori e i tutori nel loro ruolo di facilitatori dell'apprendimento familiare all'interno delle loro reti familiari. 
</a:t>
          </a:r>
          <a:endParaRPr lang="en-IE" sz="1800" dirty="0"/>
        </a:p>
      </dgm:t>
    </dgm:pt>
    <dgm:pt modelId="{D5B639C1-39C2-4A03-8709-3749F8FC8086}" type="parTrans" cxnId="{63DD17C8-933E-4563-8358-EB92E540A990}">
      <dgm:prSet/>
      <dgm:spPr/>
      <dgm:t>
        <a:bodyPr/>
        <a:lstStyle/>
        <a:p>
          <a:endParaRPr lang="en-IE"/>
        </a:p>
      </dgm:t>
    </dgm:pt>
    <dgm:pt modelId="{ACAD4131-BCF0-42B9-9F73-3D23F6B075C1}" type="sibTrans" cxnId="{63DD17C8-933E-4563-8358-EB92E540A990}">
      <dgm:prSet/>
      <dgm:spPr/>
      <dgm:t>
        <a:bodyPr/>
        <a:lstStyle/>
        <a:p>
          <a:endParaRPr lang="en-IE"/>
        </a:p>
      </dgm:t>
    </dgm:pt>
    <dgm:pt modelId="{511D3104-3874-4BD6-8B52-744DDA959CC0}" type="pres">
      <dgm:prSet presAssocID="{C47019CF-30B0-461F-9AD2-E595CC0FF254}" presName="Name0" presStyleCnt="0">
        <dgm:presLayoutVars>
          <dgm:dir/>
          <dgm:resizeHandles val="exact"/>
        </dgm:presLayoutVars>
      </dgm:prSet>
      <dgm:spPr/>
    </dgm:pt>
    <dgm:pt modelId="{3D7559AE-AFF0-4E6B-95E4-0E11437FC816}" type="pres">
      <dgm:prSet presAssocID="{2EC51CCF-238C-44CB-97AA-078A4504F351}" presName="compNode" presStyleCnt="0"/>
      <dgm:spPr/>
    </dgm:pt>
    <dgm:pt modelId="{400F6A8B-FF22-4E38-AAE6-4D96800765F0}" type="pres">
      <dgm:prSet presAssocID="{2EC51CCF-238C-44CB-97AA-078A4504F351}"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5A81503A-373E-4070-A419-C165433AD76B}" type="pres">
      <dgm:prSet presAssocID="{2EC51CCF-238C-44CB-97AA-078A4504F351}" presName="textRect" presStyleLbl="revTx" presStyleIdx="0" presStyleCnt="2">
        <dgm:presLayoutVars>
          <dgm:bulletEnabled val="1"/>
        </dgm:presLayoutVars>
      </dgm:prSet>
      <dgm:spPr/>
    </dgm:pt>
    <dgm:pt modelId="{851B87FF-57FE-445C-B767-23000AD7A310}" type="pres">
      <dgm:prSet presAssocID="{B807185D-45E8-4153-AEFF-68206EE5276C}" presName="sibTrans" presStyleLbl="sibTrans2D1" presStyleIdx="0" presStyleCnt="0"/>
      <dgm:spPr/>
    </dgm:pt>
    <dgm:pt modelId="{7156890E-A729-4FD0-AA8E-E1A41F0656F1}" type="pres">
      <dgm:prSet presAssocID="{7477B452-48A8-4132-BD02-6DDE51999BB0}" presName="compNode" presStyleCnt="0"/>
      <dgm:spPr/>
    </dgm:pt>
    <dgm:pt modelId="{C353FFBC-50D0-4C36-8701-A78FC2F7BA05}" type="pres">
      <dgm:prSet presAssocID="{7477B452-48A8-4132-BD02-6DDE51999BB0}" presName="pict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Suburban scene with solid fill"/>
        </a:ext>
      </dgm:extLst>
    </dgm:pt>
    <dgm:pt modelId="{BEF16E91-75E6-4D1B-85A1-93066B321F60}" type="pres">
      <dgm:prSet presAssocID="{7477B452-48A8-4132-BD02-6DDE51999BB0}" presName="textRect" presStyleLbl="revTx" presStyleIdx="1" presStyleCnt="2">
        <dgm:presLayoutVars>
          <dgm:bulletEnabled val="1"/>
        </dgm:presLayoutVars>
      </dgm:prSet>
      <dgm:spPr/>
    </dgm:pt>
  </dgm:ptLst>
  <dgm:cxnLst>
    <dgm:cxn modelId="{702CBF3B-64A4-48CA-85D7-418D180F14D5}" type="presOf" srcId="{C47019CF-30B0-461F-9AD2-E595CC0FF254}" destId="{511D3104-3874-4BD6-8B52-744DDA959CC0}" srcOrd="0" destOrd="0" presId="urn:microsoft.com/office/officeart/2005/8/layout/pList1"/>
    <dgm:cxn modelId="{4D857146-552E-46BD-935D-84430D3A53CD}" type="presOf" srcId="{B807185D-45E8-4153-AEFF-68206EE5276C}" destId="{851B87FF-57FE-445C-B767-23000AD7A310}" srcOrd="0" destOrd="0" presId="urn:microsoft.com/office/officeart/2005/8/layout/pList1"/>
    <dgm:cxn modelId="{39ACB84E-B0E9-4D9D-AFB8-C2408F5B0731}" srcId="{C47019CF-30B0-461F-9AD2-E595CC0FF254}" destId="{2EC51CCF-238C-44CB-97AA-078A4504F351}" srcOrd="0" destOrd="0" parTransId="{4AC063A4-EBF0-4C7A-8570-7B49442F86A1}" sibTransId="{B807185D-45E8-4153-AEFF-68206EE5276C}"/>
    <dgm:cxn modelId="{90C2519E-AB04-4C79-A07C-300DCAFD7C46}" type="presOf" srcId="{2EC51CCF-238C-44CB-97AA-078A4504F351}" destId="{5A81503A-373E-4070-A419-C165433AD76B}" srcOrd="0" destOrd="0" presId="urn:microsoft.com/office/officeart/2005/8/layout/pList1"/>
    <dgm:cxn modelId="{F19A3FB0-9EFE-432C-9A4D-E5F3C6671D74}" type="presOf" srcId="{7477B452-48A8-4132-BD02-6DDE51999BB0}" destId="{BEF16E91-75E6-4D1B-85A1-93066B321F60}" srcOrd="0" destOrd="0" presId="urn:microsoft.com/office/officeart/2005/8/layout/pList1"/>
    <dgm:cxn modelId="{63DD17C8-933E-4563-8358-EB92E540A990}" srcId="{C47019CF-30B0-461F-9AD2-E595CC0FF254}" destId="{7477B452-48A8-4132-BD02-6DDE51999BB0}" srcOrd="1" destOrd="0" parTransId="{D5B639C1-39C2-4A03-8709-3749F8FC8086}" sibTransId="{ACAD4131-BCF0-42B9-9F73-3D23F6B075C1}"/>
    <dgm:cxn modelId="{9D0A29F3-7C44-49EF-A57D-09FA4AEE3FF4}" type="presParOf" srcId="{511D3104-3874-4BD6-8B52-744DDA959CC0}" destId="{3D7559AE-AFF0-4E6B-95E4-0E11437FC816}" srcOrd="0" destOrd="0" presId="urn:microsoft.com/office/officeart/2005/8/layout/pList1"/>
    <dgm:cxn modelId="{B267EB6F-F12D-4A98-BF19-F1D9B2C00C52}" type="presParOf" srcId="{3D7559AE-AFF0-4E6B-95E4-0E11437FC816}" destId="{400F6A8B-FF22-4E38-AAE6-4D96800765F0}" srcOrd="0" destOrd="0" presId="urn:microsoft.com/office/officeart/2005/8/layout/pList1"/>
    <dgm:cxn modelId="{6D888006-0E5F-4A7C-B3CF-49A2C126B0F1}" type="presParOf" srcId="{3D7559AE-AFF0-4E6B-95E4-0E11437FC816}" destId="{5A81503A-373E-4070-A419-C165433AD76B}" srcOrd="1" destOrd="0" presId="urn:microsoft.com/office/officeart/2005/8/layout/pList1"/>
    <dgm:cxn modelId="{DEC23E85-7354-4AD5-A26C-0609674A3925}" type="presParOf" srcId="{511D3104-3874-4BD6-8B52-744DDA959CC0}" destId="{851B87FF-57FE-445C-B767-23000AD7A310}" srcOrd="1" destOrd="0" presId="urn:microsoft.com/office/officeart/2005/8/layout/pList1"/>
    <dgm:cxn modelId="{599DFC4C-8BCB-4F9F-933B-3E109C03FDED}" type="presParOf" srcId="{511D3104-3874-4BD6-8B52-744DDA959CC0}" destId="{7156890E-A729-4FD0-AA8E-E1A41F0656F1}" srcOrd="2" destOrd="0" presId="urn:microsoft.com/office/officeart/2005/8/layout/pList1"/>
    <dgm:cxn modelId="{F90680E1-AA23-43DF-BFB8-B6ED11E781B7}" type="presParOf" srcId="{7156890E-A729-4FD0-AA8E-E1A41F0656F1}" destId="{C353FFBC-50D0-4C36-8701-A78FC2F7BA05}" srcOrd="0" destOrd="0" presId="urn:microsoft.com/office/officeart/2005/8/layout/pList1"/>
    <dgm:cxn modelId="{5B176758-A164-406F-9B8E-1D916820D45E}" type="presParOf" srcId="{7156890E-A729-4FD0-AA8E-E1A41F0656F1}" destId="{BEF16E91-75E6-4D1B-85A1-93066B321F6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33E9C-B4C5-4E80-90BE-05F5F9208DC4}" type="doc">
      <dgm:prSet loTypeId="urn:microsoft.com/office/officeart/2005/8/layout/vList3" loCatId="list" qsTypeId="urn:microsoft.com/office/officeart/2005/8/quickstyle/simple1" qsCatId="simple" csTypeId="urn:microsoft.com/office/officeart/2005/8/colors/colorful5" csCatId="colorful" phldr="1"/>
      <dgm:spPr/>
    </dgm:pt>
    <dgm:pt modelId="{DB0AC9AF-105C-4828-AE07-4BE7A80D9F95}">
      <dgm:prSet phldrT="[Text]"/>
      <dgm:spPr/>
      <dgm:t>
        <a:bodyPr/>
        <a:lstStyle/>
        <a:p>
          <a:r>
            <a:rPr lang="en-US" dirty="0" err="1"/>
            <a:t>Fumetti</a:t>
          </a:r>
          <a:r>
            <a:rPr lang="en-US" dirty="0"/>
            <a:t> (anni 6-12) </a:t>
          </a:r>
          <a:endParaRPr lang="en-IE" dirty="0"/>
        </a:p>
      </dgm:t>
    </dgm:pt>
    <dgm:pt modelId="{49FCA928-658B-4F57-9ED9-55C6C2545B38}" type="parTrans" cxnId="{2815C3F6-2331-46F6-AB82-CBAA23F38189}">
      <dgm:prSet/>
      <dgm:spPr/>
      <dgm:t>
        <a:bodyPr/>
        <a:lstStyle/>
        <a:p>
          <a:endParaRPr lang="en-IE"/>
        </a:p>
      </dgm:t>
    </dgm:pt>
    <dgm:pt modelId="{63C910AC-BF1A-4FF9-B20C-D410B1671130}" type="sibTrans" cxnId="{2815C3F6-2331-46F6-AB82-CBAA23F38189}">
      <dgm:prSet/>
      <dgm:spPr/>
      <dgm:t>
        <a:bodyPr/>
        <a:lstStyle/>
        <a:p>
          <a:endParaRPr lang="en-IE"/>
        </a:p>
      </dgm:t>
    </dgm:pt>
    <dgm:pt modelId="{29C2880C-A998-4A85-840C-B219E473E6E2}">
      <dgm:prSet phldrT="[Text]"/>
      <dgm:spPr/>
      <dgm:t>
        <a:bodyPr/>
        <a:lstStyle/>
        <a:p>
          <a:r>
            <a:rPr lang="en-US" dirty="0"/>
            <a:t>Escape Rooms </a:t>
          </a:r>
          <a:r>
            <a:rPr lang="en-US" dirty="0" err="1"/>
            <a:t>digitali</a:t>
          </a:r>
          <a:r>
            <a:rPr lang="en-US" dirty="0"/>
            <a:t> online (anni 13-18)</a:t>
          </a:r>
          <a:endParaRPr lang="en-IE" dirty="0"/>
        </a:p>
      </dgm:t>
    </dgm:pt>
    <dgm:pt modelId="{68231DA2-060A-4681-83CD-528CB6E456C7}" type="parTrans" cxnId="{0105653D-80EE-44E8-AF64-26CAED95DB05}">
      <dgm:prSet/>
      <dgm:spPr/>
      <dgm:t>
        <a:bodyPr/>
        <a:lstStyle/>
        <a:p>
          <a:endParaRPr lang="en-IE"/>
        </a:p>
      </dgm:t>
    </dgm:pt>
    <dgm:pt modelId="{D2344274-9D0A-41F3-A63A-A8FECE26B41E}" type="sibTrans" cxnId="{0105653D-80EE-44E8-AF64-26CAED95DB05}">
      <dgm:prSet/>
      <dgm:spPr/>
      <dgm:t>
        <a:bodyPr/>
        <a:lstStyle/>
        <a:p>
          <a:endParaRPr lang="en-IE"/>
        </a:p>
      </dgm:t>
    </dgm:pt>
    <dgm:pt modelId="{25AFC30B-6B8F-48F9-BBBF-CDB088863AF7}">
      <dgm:prSet phldrT="[Text]"/>
      <dgm:spPr/>
      <dgm:t>
        <a:bodyPr/>
        <a:lstStyle/>
        <a:p>
          <a:r>
            <a:rPr lang="it-IT" dirty="0"/>
            <a:t>App mobile per la pianificazione finanziaria </a:t>
          </a:r>
          <a:r>
            <a:rPr lang="en-US" dirty="0"/>
            <a:t>(anni 19-25)</a:t>
          </a:r>
          <a:endParaRPr lang="en-IE" dirty="0"/>
        </a:p>
      </dgm:t>
    </dgm:pt>
    <dgm:pt modelId="{0E810207-4CB2-4A1F-8D68-A22A104E7474}" type="parTrans" cxnId="{34DC178F-109E-4FAF-9C01-B34DDB7CE048}">
      <dgm:prSet/>
      <dgm:spPr/>
      <dgm:t>
        <a:bodyPr/>
        <a:lstStyle/>
        <a:p>
          <a:endParaRPr lang="en-IE"/>
        </a:p>
      </dgm:t>
    </dgm:pt>
    <dgm:pt modelId="{CA7857DF-657D-4A9C-9092-4ECCAD853A02}" type="sibTrans" cxnId="{34DC178F-109E-4FAF-9C01-B34DDB7CE048}">
      <dgm:prSet/>
      <dgm:spPr/>
      <dgm:t>
        <a:bodyPr/>
        <a:lstStyle/>
        <a:p>
          <a:endParaRPr lang="en-IE"/>
        </a:p>
      </dgm:t>
    </dgm:pt>
    <dgm:pt modelId="{8B3CCA0F-66A4-46A4-AECC-2CF131721E81}">
      <dgm:prSet phldrT="[Text]"/>
      <dgm:spPr/>
      <dgm:t>
        <a:bodyPr/>
        <a:lstStyle/>
        <a:p>
          <a:r>
            <a:rPr lang="en-US" dirty="0" err="1"/>
            <a:t>Programma</a:t>
          </a:r>
          <a:r>
            <a:rPr lang="en-US" dirty="0"/>
            <a:t> di </a:t>
          </a:r>
          <a:r>
            <a:rPr lang="en-US" dirty="0" err="1"/>
            <a:t>formazione</a:t>
          </a:r>
          <a:r>
            <a:rPr lang="en-US" dirty="0"/>
            <a:t> (</a:t>
          </a:r>
          <a:r>
            <a:rPr lang="en-US" dirty="0" err="1"/>
            <a:t>genitori</a:t>
          </a:r>
          <a:r>
            <a:rPr lang="en-US" dirty="0"/>
            <a:t> e </a:t>
          </a:r>
          <a:r>
            <a:rPr lang="en-US" dirty="0" err="1"/>
            <a:t>tutori</a:t>
          </a:r>
          <a:r>
            <a:rPr lang="en-US" dirty="0"/>
            <a:t>)</a:t>
          </a:r>
          <a:endParaRPr lang="en-IE" dirty="0"/>
        </a:p>
      </dgm:t>
    </dgm:pt>
    <dgm:pt modelId="{445886A6-CFAD-454D-8A44-9C09A9C82DCC}" type="parTrans" cxnId="{ACE41F8B-53F7-4A23-85E1-8516D77F124C}">
      <dgm:prSet/>
      <dgm:spPr/>
      <dgm:t>
        <a:bodyPr/>
        <a:lstStyle/>
        <a:p>
          <a:endParaRPr lang="en-IE"/>
        </a:p>
      </dgm:t>
    </dgm:pt>
    <dgm:pt modelId="{383D2583-A397-413C-8C49-BE6306F1861E}" type="sibTrans" cxnId="{ACE41F8B-53F7-4A23-85E1-8516D77F124C}">
      <dgm:prSet/>
      <dgm:spPr/>
      <dgm:t>
        <a:bodyPr/>
        <a:lstStyle/>
        <a:p>
          <a:endParaRPr lang="en-IE"/>
        </a:p>
      </dgm:t>
    </dgm:pt>
    <dgm:pt modelId="{1101660B-7693-44FF-A33C-BA44363E6985}" type="pres">
      <dgm:prSet presAssocID="{22A33E9C-B4C5-4E80-90BE-05F5F9208DC4}" presName="linearFlow" presStyleCnt="0">
        <dgm:presLayoutVars>
          <dgm:dir/>
          <dgm:resizeHandles val="exact"/>
        </dgm:presLayoutVars>
      </dgm:prSet>
      <dgm:spPr/>
    </dgm:pt>
    <dgm:pt modelId="{3DA72CD2-B048-4A12-B5BD-5EAEBDA6C565}" type="pres">
      <dgm:prSet presAssocID="{DB0AC9AF-105C-4828-AE07-4BE7A80D9F95}" presName="composite" presStyleCnt="0"/>
      <dgm:spPr/>
    </dgm:pt>
    <dgm:pt modelId="{655C6D75-63C0-4711-9911-ABD161A81A88}" type="pres">
      <dgm:prSet presAssocID="{DB0AC9AF-105C-4828-AE07-4BE7A80D9F9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wspaper with solid fill"/>
        </a:ext>
      </dgm:extLst>
    </dgm:pt>
    <dgm:pt modelId="{BF2B7635-AA70-4705-9638-297C968FA78E}" type="pres">
      <dgm:prSet presAssocID="{DB0AC9AF-105C-4828-AE07-4BE7A80D9F95}" presName="txShp" presStyleLbl="node1" presStyleIdx="0" presStyleCnt="4">
        <dgm:presLayoutVars>
          <dgm:bulletEnabled val="1"/>
        </dgm:presLayoutVars>
      </dgm:prSet>
      <dgm:spPr/>
    </dgm:pt>
    <dgm:pt modelId="{ED712482-B6F8-4A82-BE46-21B225DA86F3}" type="pres">
      <dgm:prSet presAssocID="{63C910AC-BF1A-4FF9-B20C-D410B1671130}" presName="spacing" presStyleCnt="0"/>
      <dgm:spPr/>
    </dgm:pt>
    <dgm:pt modelId="{40430845-FA45-416C-9737-8BD77433F33A}" type="pres">
      <dgm:prSet presAssocID="{29C2880C-A998-4A85-840C-B219E473E6E2}" presName="composite" presStyleCnt="0"/>
      <dgm:spPr/>
    </dgm:pt>
    <dgm:pt modelId="{E05535BE-9534-4060-94D1-87B58EF1E49A}" type="pres">
      <dgm:prSet presAssocID="{29C2880C-A998-4A85-840C-B219E473E6E2}"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ze with solid fill"/>
        </a:ext>
      </dgm:extLst>
    </dgm:pt>
    <dgm:pt modelId="{C2F01442-AAD0-43A3-9BA5-B44C3F415EBA}" type="pres">
      <dgm:prSet presAssocID="{29C2880C-A998-4A85-840C-B219E473E6E2}" presName="txShp" presStyleLbl="node1" presStyleIdx="1" presStyleCnt="4">
        <dgm:presLayoutVars>
          <dgm:bulletEnabled val="1"/>
        </dgm:presLayoutVars>
      </dgm:prSet>
      <dgm:spPr/>
    </dgm:pt>
    <dgm:pt modelId="{F13C4946-9DBE-43A9-AE6E-98B939330556}" type="pres">
      <dgm:prSet presAssocID="{D2344274-9D0A-41F3-A63A-A8FECE26B41E}" presName="spacing" presStyleCnt="0"/>
      <dgm:spPr/>
    </dgm:pt>
    <dgm:pt modelId="{A11BE086-B0F1-4848-9810-D0BACB9FFACA}" type="pres">
      <dgm:prSet presAssocID="{25AFC30B-6B8F-48F9-BBBF-CDB088863AF7}" presName="composite" presStyleCnt="0"/>
      <dgm:spPr/>
    </dgm:pt>
    <dgm:pt modelId="{DA2EC44B-2E73-41C4-8ABA-FEB6DBFF662C}" type="pres">
      <dgm:prSet presAssocID="{25AFC30B-6B8F-48F9-BBBF-CDB088863AF7}"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mart Phone with solid fill"/>
        </a:ext>
      </dgm:extLst>
    </dgm:pt>
    <dgm:pt modelId="{A1B8560A-F98E-464A-B46B-2BED95891A23}" type="pres">
      <dgm:prSet presAssocID="{25AFC30B-6B8F-48F9-BBBF-CDB088863AF7}" presName="txShp" presStyleLbl="node1" presStyleIdx="2" presStyleCnt="4">
        <dgm:presLayoutVars>
          <dgm:bulletEnabled val="1"/>
        </dgm:presLayoutVars>
      </dgm:prSet>
      <dgm:spPr/>
    </dgm:pt>
    <dgm:pt modelId="{9C375A5B-DA43-40B7-9B12-3217C8D8158D}" type="pres">
      <dgm:prSet presAssocID="{CA7857DF-657D-4A9C-9092-4ECCAD853A02}" presName="spacing" presStyleCnt="0"/>
      <dgm:spPr/>
    </dgm:pt>
    <dgm:pt modelId="{25995606-7D26-4B0B-8AD2-9FE1A9F8F4D8}" type="pres">
      <dgm:prSet presAssocID="{8B3CCA0F-66A4-46A4-AECC-2CF131721E81}" presName="composite" presStyleCnt="0"/>
      <dgm:spPr/>
    </dgm:pt>
    <dgm:pt modelId="{EA21F3D4-98E0-4525-9A97-257BFF5FC898}" type="pres">
      <dgm:prSet presAssocID="{8B3CCA0F-66A4-46A4-AECC-2CF131721E81}"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with solid fill"/>
        </a:ext>
      </dgm:extLst>
    </dgm:pt>
    <dgm:pt modelId="{B9BAC605-D0E6-4586-8090-45FE622B1C98}" type="pres">
      <dgm:prSet presAssocID="{8B3CCA0F-66A4-46A4-AECC-2CF131721E81}" presName="txShp" presStyleLbl="node1" presStyleIdx="3" presStyleCnt="4">
        <dgm:presLayoutVars>
          <dgm:bulletEnabled val="1"/>
        </dgm:presLayoutVars>
      </dgm:prSet>
      <dgm:spPr/>
    </dgm:pt>
  </dgm:ptLst>
  <dgm:cxnLst>
    <dgm:cxn modelId="{C7BC3E04-E245-4B7F-BABA-2B01CD26013A}" type="presOf" srcId="{22A33E9C-B4C5-4E80-90BE-05F5F9208DC4}" destId="{1101660B-7693-44FF-A33C-BA44363E6985}" srcOrd="0" destOrd="0" presId="urn:microsoft.com/office/officeart/2005/8/layout/vList3"/>
    <dgm:cxn modelId="{92B48C15-073C-453C-B93F-E551B921D986}" type="presOf" srcId="{29C2880C-A998-4A85-840C-B219E473E6E2}" destId="{C2F01442-AAD0-43A3-9BA5-B44C3F415EBA}" srcOrd="0" destOrd="0" presId="urn:microsoft.com/office/officeart/2005/8/layout/vList3"/>
    <dgm:cxn modelId="{0105653D-80EE-44E8-AF64-26CAED95DB05}" srcId="{22A33E9C-B4C5-4E80-90BE-05F5F9208DC4}" destId="{29C2880C-A998-4A85-840C-B219E473E6E2}" srcOrd="1" destOrd="0" parTransId="{68231DA2-060A-4681-83CD-528CB6E456C7}" sibTransId="{D2344274-9D0A-41F3-A63A-A8FECE26B41E}"/>
    <dgm:cxn modelId="{ACE41F8B-53F7-4A23-85E1-8516D77F124C}" srcId="{22A33E9C-B4C5-4E80-90BE-05F5F9208DC4}" destId="{8B3CCA0F-66A4-46A4-AECC-2CF131721E81}" srcOrd="3" destOrd="0" parTransId="{445886A6-CFAD-454D-8A44-9C09A9C82DCC}" sibTransId="{383D2583-A397-413C-8C49-BE6306F1861E}"/>
    <dgm:cxn modelId="{34DC178F-109E-4FAF-9C01-B34DDB7CE048}" srcId="{22A33E9C-B4C5-4E80-90BE-05F5F9208DC4}" destId="{25AFC30B-6B8F-48F9-BBBF-CDB088863AF7}" srcOrd="2" destOrd="0" parTransId="{0E810207-4CB2-4A1F-8D68-A22A104E7474}" sibTransId="{CA7857DF-657D-4A9C-9092-4ECCAD853A02}"/>
    <dgm:cxn modelId="{D0164494-2DFE-45B9-8EC8-433BA7C3C40B}" type="presOf" srcId="{DB0AC9AF-105C-4828-AE07-4BE7A80D9F95}" destId="{BF2B7635-AA70-4705-9638-297C968FA78E}" srcOrd="0" destOrd="0" presId="urn:microsoft.com/office/officeart/2005/8/layout/vList3"/>
    <dgm:cxn modelId="{CA1333AF-4EE7-4322-982B-C5DA1B6DEE2E}" type="presOf" srcId="{8B3CCA0F-66A4-46A4-AECC-2CF131721E81}" destId="{B9BAC605-D0E6-4586-8090-45FE622B1C98}" srcOrd="0" destOrd="0" presId="urn:microsoft.com/office/officeart/2005/8/layout/vList3"/>
    <dgm:cxn modelId="{E1F0A2EE-8AEE-4F94-91C1-6CF6114727AE}" type="presOf" srcId="{25AFC30B-6B8F-48F9-BBBF-CDB088863AF7}" destId="{A1B8560A-F98E-464A-B46B-2BED95891A23}" srcOrd="0" destOrd="0" presId="urn:microsoft.com/office/officeart/2005/8/layout/vList3"/>
    <dgm:cxn modelId="{2815C3F6-2331-46F6-AB82-CBAA23F38189}" srcId="{22A33E9C-B4C5-4E80-90BE-05F5F9208DC4}" destId="{DB0AC9AF-105C-4828-AE07-4BE7A80D9F95}" srcOrd="0" destOrd="0" parTransId="{49FCA928-658B-4F57-9ED9-55C6C2545B38}" sibTransId="{63C910AC-BF1A-4FF9-B20C-D410B1671130}"/>
    <dgm:cxn modelId="{8147687C-14C4-4787-A49F-CB01C87FBA27}" type="presParOf" srcId="{1101660B-7693-44FF-A33C-BA44363E6985}" destId="{3DA72CD2-B048-4A12-B5BD-5EAEBDA6C565}" srcOrd="0" destOrd="0" presId="urn:microsoft.com/office/officeart/2005/8/layout/vList3"/>
    <dgm:cxn modelId="{D6656D6A-1066-4745-8867-E32C5ECA9F9F}" type="presParOf" srcId="{3DA72CD2-B048-4A12-B5BD-5EAEBDA6C565}" destId="{655C6D75-63C0-4711-9911-ABD161A81A88}" srcOrd="0" destOrd="0" presId="urn:microsoft.com/office/officeart/2005/8/layout/vList3"/>
    <dgm:cxn modelId="{B991F3CF-998D-4C65-88C8-94F28A19476D}" type="presParOf" srcId="{3DA72CD2-B048-4A12-B5BD-5EAEBDA6C565}" destId="{BF2B7635-AA70-4705-9638-297C968FA78E}" srcOrd="1" destOrd="0" presId="urn:microsoft.com/office/officeart/2005/8/layout/vList3"/>
    <dgm:cxn modelId="{B7B06BB9-727D-4706-9AFE-04D6C032403E}" type="presParOf" srcId="{1101660B-7693-44FF-A33C-BA44363E6985}" destId="{ED712482-B6F8-4A82-BE46-21B225DA86F3}" srcOrd="1" destOrd="0" presId="urn:microsoft.com/office/officeart/2005/8/layout/vList3"/>
    <dgm:cxn modelId="{0B2BB23F-E560-488E-8994-FAEFB3C40165}" type="presParOf" srcId="{1101660B-7693-44FF-A33C-BA44363E6985}" destId="{40430845-FA45-416C-9737-8BD77433F33A}" srcOrd="2" destOrd="0" presId="urn:microsoft.com/office/officeart/2005/8/layout/vList3"/>
    <dgm:cxn modelId="{1128369D-B232-4B15-B00D-3D8A9017CFE8}" type="presParOf" srcId="{40430845-FA45-416C-9737-8BD77433F33A}" destId="{E05535BE-9534-4060-94D1-87B58EF1E49A}" srcOrd="0" destOrd="0" presId="urn:microsoft.com/office/officeart/2005/8/layout/vList3"/>
    <dgm:cxn modelId="{92F2B087-BA73-47A9-8C4A-F020F6349427}" type="presParOf" srcId="{40430845-FA45-416C-9737-8BD77433F33A}" destId="{C2F01442-AAD0-43A3-9BA5-B44C3F415EBA}" srcOrd="1" destOrd="0" presId="urn:microsoft.com/office/officeart/2005/8/layout/vList3"/>
    <dgm:cxn modelId="{18ABB486-A57E-4183-AFF3-4C5B71A21B0E}" type="presParOf" srcId="{1101660B-7693-44FF-A33C-BA44363E6985}" destId="{F13C4946-9DBE-43A9-AE6E-98B939330556}" srcOrd="3" destOrd="0" presId="urn:microsoft.com/office/officeart/2005/8/layout/vList3"/>
    <dgm:cxn modelId="{29F84716-CD3E-4B29-ACB7-8FAC8B4FC51C}" type="presParOf" srcId="{1101660B-7693-44FF-A33C-BA44363E6985}" destId="{A11BE086-B0F1-4848-9810-D0BACB9FFACA}" srcOrd="4" destOrd="0" presId="urn:microsoft.com/office/officeart/2005/8/layout/vList3"/>
    <dgm:cxn modelId="{45298C8D-AD76-4A8D-A00C-E23630B1979B}" type="presParOf" srcId="{A11BE086-B0F1-4848-9810-D0BACB9FFACA}" destId="{DA2EC44B-2E73-41C4-8ABA-FEB6DBFF662C}" srcOrd="0" destOrd="0" presId="urn:microsoft.com/office/officeart/2005/8/layout/vList3"/>
    <dgm:cxn modelId="{E2348EFE-B48E-4131-AE9C-478FDDF70085}" type="presParOf" srcId="{A11BE086-B0F1-4848-9810-D0BACB9FFACA}" destId="{A1B8560A-F98E-464A-B46B-2BED95891A23}" srcOrd="1" destOrd="0" presId="urn:microsoft.com/office/officeart/2005/8/layout/vList3"/>
    <dgm:cxn modelId="{0B6FEA5D-8DE7-4425-BC8F-86D5596CD0DB}" type="presParOf" srcId="{1101660B-7693-44FF-A33C-BA44363E6985}" destId="{9C375A5B-DA43-40B7-9B12-3217C8D8158D}" srcOrd="5" destOrd="0" presId="urn:microsoft.com/office/officeart/2005/8/layout/vList3"/>
    <dgm:cxn modelId="{145E2522-F1C7-4AEA-AAB6-832349698631}" type="presParOf" srcId="{1101660B-7693-44FF-A33C-BA44363E6985}" destId="{25995606-7D26-4B0B-8AD2-9FE1A9F8F4D8}" srcOrd="6" destOrd="0" presId="urn:microsoft.com/office/officeart/2005/8/layout/vList3"/>
    <dgm:cxn modelId="{82767F95-D59D-4FFD-818E-C5E0B9A1DC1C}" type="presParOf" srcId="{25995606-7D26-4B0B-8AD2-9FE1A9F8F4D8}" destId="{EA21F3D4-98E0-4525-9A97-257BFF5FC898}" srcOrd="0" destOrd="0" presId="urn:microsoft.com/office/officeart/2005/8/layout/vList3"/>
    <dgm:cxn modelId="{62BA5DBA-507E-4591-A077-B1C99866E8F9}" type="presParOf" srcId="{25995606-7D26-4B0B-8AD2-9FE1A9F8F4D8}" destId="{B9BAC605-D0E6-4586-8090-45FE622B1C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A32ED895-E88C-44A7-9E70-4A4DBDBBBC05}">
      <dgm:prSet custT="1"/>
      <dgm:spPr/>
      <dgm:t>
        <a:bodyPr/>
        <a:lstStyle/>
        <a:p>
          <a:r>
            <a:rPr lang="it-IT" sz="1600" dirty="0"/>
            <a:t>Cos'è il denaro, perché lo usiamo e la storia del denaro. 
</a:t>
          </a:r>
          <a:endParaRPr lang="en-IE" sz="1600" dirty="0"/>
        </a:p>
      </dgm:t>
    </dgm:pt>
    <dgm:pt modelId="{8E438780-0072-4EC8-BF95-BCFE322D3383}" type="parTrans" cxnId="{FFBDE6C4-2BAE-42D8-AE3B-5D8B0F5BF6E8}">
      <dgm:prSet/>
      <dgm:spPr/>
      <dgm:t>
        <a:bodyPr/>
        <a:lstStyle/>
        <a:p>
          <a:endParaRPr lang="en-IE"/>
        </a:p>
      </dgm:t>
    </dgm:pt>
    <dgm:pt modelId="{0D63F79F-60C2-414A-8CEF-137445017D89}" type="sibTrans" cxnId="{FFBDE6C4-2BAE-42D8-AE3B-5D8B0F5BF6E8}">
      <dgm:prSet/>
      <dgm:spPr/>
      <dgm:t>
        <a:bodyPr/>
        <a:lstStyle/>
        <a:p>
          <a:endParaRPr lang="en-IE"/>
        </a:p>
      </dgm:t>
    </dgm:pt>
    <dgm:pt modelId="{A1500DE1-BF37-4EEE-8AC5-2A4B5A2F2EC5}">
      <dgm:prSet custT="1"/>
      <dgm:spPr/>
      <dgm:t>
        <a:bodyPr/>
        <a:lstStyle/>
        <a:p>
          <a:r>
            <a:rPr lang="it-IT" sz="1600" dirty="0"/>
            <a:t>Bisogni e desideri e gli effetti della pubblicità 
</a:t>
          </a:r>
          <a:endParaRPr lang="en-IE" sz="1600" dirty="0"/>
        </a:p>
      </dgm:t>
    </dgm:pt>
    <dgm:pt modelId="{DD4AC52A-303A-420A-A044-E95F2237186F}" type="parTrans" cxnId="{DB0E4AC5-1D4E-42E3-AD85-0134E5E275B2}">
      <dgm:prSet/>
      <dgm:spPr/>
      <dgm:t>
        <a:bodyPr/>
        <a:lstStyle/>
        <a:p>
          <a:endParaRPr lang="en-IE"/>
        </a:p>
      </dgm:t>
    </dgm:pt>
    <dgm:pt modelId="{D7693701-A295-4EA3-A17D-513EC15D6FAA}" type="sibTrans" cxnId="{DB0E4AC5-1D4E-42E3-AD85-0134E5E275B2}">
      <dgm:prSet/>
      <dgm:spPr/>
      <dgm:t>
        <a:bodyPr/>
        <a:lstStyle/>
        <a:p>
          <a:endParaRPr lang="en-IE"/>
        </a:p>
      </dgm:t>
    </dgm:pt>
    <dgm:pt modelId="{2B665622-6CF7-43F5-8D68-F77458492114}">
      <dgm:prSet custT="1"/>
      <dgm:spPr/>
      <dgm:t>
        <a:bodyPr/>
        <a:lstStyle/>
        <a:p>
          <a:r>
            <a:rPr lang="en-US" sz="1600" dirty="0" err="1"/>
            <a:t>Pianificazione</a:t>
          </a:r>
          <a:r>
            <a:rPr lang="en-US" sz="1600" dirty="0"/>
            <a:t> </a:t>
          </a:r>
          <a:r>
            <a:rPr lang="en-US" sz="1600" dirty="0" err="1"/>
            <a:t>delle</a:t>
          </a:r>
          <a:r>
            <a:rPr lang="en-US" sz="1600" dirty="0"/>
            <a:t> </a:t>
          </a:r>
          <a:r>
            <a:rPr lang="en-US" sz="1600" dirty="0" err="1"/>
            <a:t>spese</a:t>
          </a:r>
          <a:r>
            <a:rPr lang="en-US" sz="1600" dirty="0"/>
            <a:t> (budgeting)</a:t>
          </a:r>
          <a:r>
            <a:rPr lang="en-US" sz="1400" dirty="0"/>
            <a:t> </a:t>
          </a:r>
          <a:endParaRPr lang="en-IE" sz="1400" dirty="0"/>
        </a:p>
      </dgm:t>
    </dgm:pt>
    <dgm:pt modelId="{E98B9840-55FF-4D74-B989-D8D37DCE44BA}" type="parTrans" cxnId="{EBE1B79A-97B6-4869-AC3F-C06F6A5028D3}">
      <dgm:prSet/>
      <dgm:spPr/>
      <dgm:t>
        <a:bodyPr/>
        <a:lstStyle/>
        <a:p>
          <a:endParaRPr lang="en-IE"/>
        </a:p>
      </dgm:t>
    </dgm:pt>
    <dgm:pt modelId="{18595D63-7DB9-48BD-BCD7-285640C0C743}" type="sibTrans" cxnId="{EBE1B79A-97B6-4869-AC3F-C06F6A5028D3}">
      <dgm:prSet/>
      <dgm:spPr/>
      <dgm:t>
        <a:bodyPr/>
        <a:lstStyle/>
        <a:p>
          <a:endParaRPr lang="en-IE"/>
        </a:p>
      </dgm:t>
    </dgm:pt>
    <dgm:pt modelId="{D62FAFFD-15AE-45D2-8E7D-80E01E9E2EBF}">
      <dgm:prSet custT="1"/>
      <dgm:spPr/>
      <dgm:t>
        <a:bodyPr/>
        <a:lstStyle/>
        <a:p>
          <a:r>
            <a:rPr lang="en-US" sz="1600" dirty="0" err="1"/>
            <a:t>Risparmi</a:t>
          </a:r>
          <a:r>
            <a:rPr lang="en-US" sz="1400" dirty="0"/>
            <a:t> </a:t>
          </a:r>
          <a:endParaRPr lang="en-IE" sz="1400" dirty="0"/>
        </a:p>
      </dgm:t>
    </dgm:pt>
    <dgm:pt modelId="{CDA29A17-9B31-4831-A3E8-19FFEE7477C5}" type="parTrans" cxnId="{20AE39B9-0311-471A-9F70-7BD88511C3AB}">
      <dgm:prSet/>
      <dgm:spPr/>
      <dgm:t>
        <a:bodyPr/>
        <a:lstStyle/>
        <a:p>
          <a:endParaRPr lang="en-IE"/>
        </a:p>
      </dgm:t>
    </dgm:pt>
    <dgm:pt modelId="{9B97140E-CF17-4E95-8D42-340B42C86F47}" type="sibTrans" cxnId="{20AE39B9-0311-471A-9F70-7BD88511C3AB}">
      <dgm:prSet/>
      <dgm:spPr/>
      <dgm:t>
        <a:bodyPr/>
        <a:lstStyle/>
        <a:p>
          <a:endParaRPr lang="en-IE"/>
        </a:p>
      </dgm:t>
    </dgm:pt>
    <dgm:pt modelId="{43395C01-8B6D-40A2-AF55-5559EFE48F41}">
      <dgm:prSet custT="1"/>
      <dgm:spPr/>
      <dgm:t>
        <a:bodyPr/>
        <a:lstStyle/>
        <a:p>
          <a:r>
            <a:rPr lang="en-US" sz="1600" dirty="0" err="1"/>
            <a:t>Denaro</a:t>
          </a:r>
          <a:r>
            <a:rPr lang="en-US" sz="1600" dirty="0"/>
            <a:t> </a:t>
          </a:r>
          <a:r>
            <a:rPr lang="en-US" sz="1600" dirty="0" err="1"/>
            <a:t>digitale</a:t>
          </a:r>
          <a:r>
            <a:rPr lang="en-US" sz="1600" dirty="0"/>
            <a:t> in banca 
</a:t>
          </a:r>
          <a:endParaRPr lang="en-IE" sz="1600" dirty="0"/>
        </a:p>
      </dgm:t>
    </dgm:pt>
    <dgm:pt modelId="{0AF77C1E-9742-4885-9217-A8F2DF650101}" type="parTrans" cxnId="{1B3D6C6B-EE98-4908-B353-5FE1A029378C}">
      <dgm:prSet/>
      <dgm:spPr/>
      <dgm:t>
        <a:bodyPr/>
        <a:lstStyle/>
        <a:p>
          <a:endParaRPr lang="en-IE"/>
        </a:p>
      </dgm:t>
    </dgm:pt>
    <dgm:pt modelId="{4C3C770B-35BA-4B2F-B0DC-952603CB9AA1}" type="sibTrans" cxnId="{1B3D6C6B-EE98-4908-B353-5FE1A029378C}">
      <dgm:prSet/>
      <dgm:spPr/>
      <dgm:t>
        <a:bodyPr/>
        <a:lstStyle/>
        <a:p>
          <a:endParaRPr lang="en-IE"/>
        </a:p>
      </dgm:t>
    </dgm:pt>
    <dgm:pt modelId="{87EB7E33-EBAD-4433-84C9-C8CAD825602A}">
      <dgm:prSet custT="1"/>
      <dgm:spPr/>
      <dgm:t>
        <a:bodyPr/>
        <a:lstStyle/>
        <a:p>
          <a:r>
            <a:rPr lang="it-IT" sz="1600" dirty="0"/>
            <a:t>Diversi tipi di tecniche pubblicitarie 
</a:t>
          </a:r>
          <a:endParaRPr lang="en-IE" sz="1600" dirty="0"/>
        </a:p>
      </dgm:t>
    </dgm:pt>
    <dgm:pt modelId="{56A0AEBF-BCDC-4394-A7AF-ABCE10972099}" type="parTrans" cxnId="{0ABD9B51-3B02-489D-9854-B05081C1E257}">
      <dgm:prSet/>
      <dgm:spPr/>
      <dgm:t>
        <a:bodyPr/>
        <a:lstStyle/>
        <a:p>
          <a:endParaRPr lang="en-IE"/>
        </a:p>
      </dgm:t>
    </dgm:pt>
    <dgm:pt modelId="{F0C0B665-CD37-4C25-B21C-19756E1B00E8}" type="sibTrans" cxnId="{0ABD9B51-3B02-489D-9854-B05081C1E257}">
      <dgm:prSet/>
      <dgm:spPr/>
      <dgm:t>
        <a:bodyPr/>
        <a:lstStyle/>
        <a:p>
          <a:endParaRPr lang="en-IE"/>
        </a:p>
      </dgm:t>
    </dgm:pt>
    <dgm:pt modelId="{BB246E45-3DD2-439D-83AD-5B802BCF9BC8}">
      <dgm:prSet custT="1"/>
      <dgm:spPr/>
      <dgm:t>
        <a:bodyPr/>
        <a:lstStyle/>
        <a:p>
          <a:r>
            <a:rPr lang="en-US" sz="1600" dirty="0" err="1"/>
            <a:t>Carità</a:t>
          </a:r>
          <a:r>
            <a:rPr lang="en-US" sz="1400" dirty="0"/>
            <a:t> </a:t>
          </a:r>
          <a:endParaRPr lang="en-IE" sz="1400" dirty="0"/>
        </a:p>
      </dgm:t>
    </dgm:pt>
    <dgm:pt modelId="{8324C726-133B-4F6A-B3FC-5D592A8B1F4E}" type="parTrans" cxnId="{9E7252BD-186E-4B15-A42A-F61C7022EE72}">
      <dgm:prSet/>
      <dgm:spPr/>
      <dgm:t>
        <a:bodyPr/>
        <a:lstStyle/>
        <a:p>
          <a:endParaRPr lang="en-IE"/>
        </a:p>
      </dgm:t>
    </dgm:pt>
    <dgm:pt modelId="{ADC20636-17D3-41AD-8E89-FF3E89883331}" type="sibTrans" cxnId="{9E7252BD-186E-4B15-A42A-F61C7022EE72}">
      <dgm:prSet/>
      <dgm:spPr/>
      <dgm:t>
        <a:bodyPr/>
        <a:lstStyle/>
        <a:p>
          <a:endParaRPr lang="en-IE"/>
        </a:p>
      </dgm:t>
    </dgm:pt>
    <dgm:pt modelId="{7C359FFB-8107-433B-8741-9ECBD5E29C71}">
      <dgm:prSet custT="1"/>
      <dgm:spPr/>
      <dgm:t>
        <a:bodyPr/>
        <a:lstStyle/>
        <a:p>
          <a:r>
            <a:rPr lang="en-US" sz="1600" dirty="0" err="1"/>
            <a:t>Imprenditorialità</a:t>
          </a:r>
          <a:r>
            <a:rPr lang="en-US" sz="1600" dirty="0"/>
            <a:t> e </a:t>
          </a:r>
          <a:r>
            <a:rPr lang="en-US" sz="1600" dirty="0" err="1"/>
            <a:t>prestiti</a:t>
          </a:r>
          <a:r>
            <a:rPr lang="en-US" sz="1600" dirty="0"/>
            <a:t> 
</a:t>
          </a:r>
          <a:endParaRPr lang="en-IE" sz="1600" dirty="0"/>
        </a:p>
      </dgm:t>
    </dgm:pt>
    <dgm:pt modelId="{D6E025A4-D450-495A-86FA-A914D3CF402C}" type="parTrans" cxnId="{0D4C55EE-DD3B-4464-A47A-34CFAFDDB8B3}">
      <dgm:prSet/>
      <dgm:spPr/>
      <dgm:t>
        <a:bodyPr/>
        <a:lstStyle/>
        <a:p>
          <a:endParaRPr lang="en-IE"/>
        </a:p>
      </dgm:t>
    </dgm:pt>
    <dgm:pt modelId="{1772E02D-9592-4A9A-9DF6-DC3404CBEA8E}" type="sibTrans" cxnId="{0D4C55EE-DD3B-4464-A47A-34CFAFDDB8B3}">
      <dgm:prSet/>
      <dgm:spPr/>
      <dgm:t>
        <a:bodyPr/>
        <a:lstStyle/>
        <a:p>
          <a:endParaRPr lang="en-IE"/>
        </a:p>
      </dgm:t>
    </dgm:pt>
    <dgm:pt modelId="{51598BAB-6550-4E4B-B46B-0C3CA61973DF}">
      <dgm:prSet custT="1"/>
      <dgm:spPr/>
      <dgm:t>
        <a:bodyPr/>
        <a:lstStyle/>
        <a:p>
          <a:r>
            <a:rPr lang="en-US" sz="1600" dirty="0" err="1"/>
            <a:t>Acquisti</a:t>
          </a:r>
          <a:r>
            <a:rPr lang="en-US" sz="1600" dirty="0"/>
            <a:t> online e </a:t>
          </a:r>
          <a:r>
            <a:rPr lang="en-US" sz="1600" dirty="0" err="1"/>
            <a:t>sicurezza</a:t>
          </a:r>
          <a:r>
            <a:rPr lang="en-US" sz="1600" dirty="0"/>
            <a:t> 
</a:t>
          </a:r>
          <a:endParaRPr lang="en-IE" sz="1600" dirty="0"/>
        </a:p>
      </dgm:t>
    </dgm:pt>
    <dgm:pt modelId="{8F830B7F-F143-4974-848B-D74F44FC3568}" type="parTrans" cxnId="{284EA151-A992-4BEF-BE5E-0409F5C4838D}">
      <dgm:prSet/>
      <dgm:spPr/>
      <dgm:t>
        <a:bodyPr/>
        <a:lstStyle/>
        <a:p>
          <a:endParaRPr lang="en-IE"/>
        </a:p>
      </dgm:t>
    </dgm:pt>
    <dgm:pt modelId="{7F2C52C8-A72A-493D-A53D-A0F0088E81F7}" type="sibTrans" cxnId="{284EA151-A992-4BEF-BE5E-0409F5C4838D}">
      <dgm:prSet/>
      <dgm:spPr/>
      <dgm:t>
        <a:bodyPr/>
        <a:lstStyle/>
        <a:p>
          <a:endParaRPr lang="en-IE"/>
        </a:p>
      </dgm:t>
    </dgm:pt>
    <dgm:pt modelId="{5EBE620B-8470-4050-A99B-4B626B4C0C36}">
      <dgm:prSet custT="1"/>
      <dgm:spPr/>
      <dgm:t>
        <a:bodyPr/>
        <a:lstStyle/>
        <a:p>
          <a:r>
            <a:rPr lang="en-US" sz="1600" dirty="0"/>
            <a:t>Valuta</a:t>
          </a:r>
          <a:r>
            <a:rPr lang="en-US" sz="1400" dirty="0"/>
            <a:t> </a:t>
          </a:r>
          <a:endParaRPr lang="en-IE" sz="1400" dirty="0"/>
        </a:p>
      </dgm:t>
    </dgm:pt>
    <dgm:pt modelId="{36769582-086B-4320-BAE8-B3C866FD5E46}" type="parTrans" cxnId="{0F77159E-8FAD-4D26-873A-44AFEC8F38A5}">
      <dgm:prSet/>
      <dgm:spPr/>
      <dgm:t>
        <a:bodyPr/>
        <a:lstStyle/>
        <a:p>
          <a:endParaRPr lang="en-IE"/>
        </a:p>
      </dgm:t>
    </dgm:pt>
    <dgm:pt modelId="{6C6DFBA8-D5A5-4224-9791-8EE89FFD0340}" type="sibTrans" cxnId="{0F77159E-8FAD-4D26-873A-44AFEC8F38A5}">
      <dgm:prSet/>
      <dgm:spPr/>
      <dgm:t>
        <a:bodyPr/>
        <a:lstStyle/>
        <a:p>
          <a:endParaRPr lang="en-IE"/>
        </a:p>
      </dgm:t>
    </dgm:pt>
    <dgm:pt modelId="{525A4BC5-4242-4916-8BCD-7E7AF3BFF077}">
      <dgm:prSet custT="1"/>
      <dgm:spPr/>
      <dgm:t>
        <a:bodyPr/>
        <a:lstStyle/>
        <a:p>
          <a:r>
            <a:rPr lang="en-US" sz="1600" dirty="0" err="1"/>
            <a:t>Imposte</a:t>
          </a:r>
          <a:r>
            <a:rPr lang="en-US" sz="1400" dirty="0"/>
            <a:t> </a:t>
          </a:r>
          <a:endParaRPr lang="en-IE" sz="1400" dirty="0"/>
        </a:p>
      </dgm:t>
    </dgm:pt>
    <dgm:pt modelId="{9977C83B-3C14-415B-8D8B-63526027191F}" type="parTrans" cxnId="{9F968A9F-8D23-4920-B07A-4AA0DD716BF3}">
      <dgm:prSet/>
      <dgm:spPr/>
      <dgm:t>
        <a:bodyPr/>
        <a:lstStyle/>
        <a:p>
          <a:endParaRPr lang="en-IE"/>
        </a:p>
      </dgm:t>
    </dgm:pt>
    <dgm:pt modelId="{54BDBE88-115D-483D-A66D-F98078DDEE0A}" type="sibTrans" cxnId="{9F968A9F-8D23-4920-B07A-4AA0DD716BF3}">
      <dgm:prSet/>
      <dgm:spPr/>
      <dgm:t>
        <a:bodyPr/>
        <a:lstStyle/>
        <a:p>
          <a:endParaRPr lang="en-IE"/>
        </a:p>
      </dgm:t>
    </dgm:pt>
    <dgm:pt modelId="{E75E59F5-DB39-40CA-A714-9DFB899187BB}">
      <dgm:prSet custT="1"/>
      <dgm:spPr/>
      <dgm:t>
        <a:bodyPr/>
        <a:lstStyle/>
        <a:p>
          <a:r>
            <a:rPr lang="en-US" sz="1600" dirty="0"/>
            <a:t>Economia </a:t>
          </a:r>
          <a:r>
            <a:rPr lang="en-US" sz="1600" dirty="0" err="1"/>
            <a:t>circolare</a:t>
          </a:r>
          <a:r>
            <a:rPr lang="en-US" sz="1600" dirty="0"/>
            <a:t> e </a:t>
          </a:r>
          <a:r>
            <a:rPr lang="en-US" sz="1600" dirty="0" err="1"/>
            <a:t>sostenibilità</a:t>
          </a:r>
          <a:r>
            <a:rPr lang="en-US" sz="1600" dirty="0"/>
            <a:t> 
</a:t>
          </a:r>
          <a:endParaRPr lang="en-IE" sz="1600" dirty="0"/>
        </a:p>
      </dgm:t>
    </dgm:pt>
    <dgm:pt modelId="{0BA75EAE-748F-4AD8-9EB9-19F9F09E0E1F}" type="parTrans" cxnId="{7696D7A8-A679-4DB8-A698-FD8311D5BC01}">
      <dgm:prSet/>
      <dgm:spPr/>
      <dgm:t>
        <a:bodyPr/>
        <a:lstStyle/>
        <a:p>
          <a:endParaRPr lang="en-IE"/>
        </a:p>
      </dgm:t>
    </dgm:pt>
    <dgm:pt modelId="{EE1637DD-BE7B-419B-A8A6-9E09F4F1C88C}" type="sibTrans" cxnId="{7696D7A8-A679-4DB8-A698-FD8311D5BC01}">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A3480E85-8056-4ECF-B765-3E74ECBF6B47}" type="pres">
      <dgm:prSet presAssocID="{A32ED895-E88C-44A7-9E70-4A4DBDBBBC05}" presName="compNode" presStyleCnt="0"/>
      <dgm:spPr/>
    </dgm:pt>
    <dgm:pt modelId="{384A59D0-221C-4AC1-88E5-4D60C7CB2C60}" type="pres">
      <dgm:prSet presAssocID="{A32ED895-E88C-44A7-9E70-4A4DBDBBBC05}" presName="pictRect" presStyleLbl="node1" presStyleIdx="0" presStyleCnt="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Information with solid fill"/>
        </a:ext>
      </dgm:extLst>
    </dgm:pt>
    <dgm:pt modelId="{9DFE67CF-CC78-4A5B-B463-214A4F435CB2}" type="pres">
      <dgm:prSet presAssocID="{A32ED895-E88C-44A7-9E70-4A4DBDBBBC05}" presName="textRect" presStyleLbl="revTx" presStyleIdx="0" presStyleCnt="12">
        <dgm:presLayoutVars>
          <dgm:bulletEnabled val="1"/>
        </dgm:presLayoutVars>
      </dgm:prSet>
      <dgm:spPr/>
    </dgm:pt>
    <dgm:pt modelId="{EBE4C3B3-6202-4843-BC27-D3DAE7BBC574}" type="pres">
      <dgm:prSet presAssocID="{0D63F79F-60C2-414A-8CEF-137445017D89}" presName="sibTrans" presStyleLbl="sibTrans2D1" presStyleIdx="0" presStyleCnt="0"/>
      <dgm:spPr/>
    </dgm:pt>
    <dgm:pt modelId="{5FFF6790-E603-40DD-A9A9-866B001A976D}" type="pres">
      <dgm:prSet presAssocID="{A1500DE1-BF37-4EEE-8AC5-2A4B5A2F2EC5}" presName="compNode" presStyleCnt="0"/>
      <dgm:spPr/>
    </dgm:pt>
    <dgm:pt modelId="{5D0DF46A-E209-45F6-BC4D-EA2DD225AC3C}" type="pres">
      <dgm:prSet presAssocID="{A1500DE1-BF37-4EEE-8AC5-2A4B5A2F2EC5}" presName="pictRect" presStyleLbl="node1" presStyleIdx="1" presStyleCnt="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Television with solid fill"/>
        </a:ext>
      </dgm:extLst>
    </dgm:pt>
    <dgm:pt modelId="{7CC15687-A015-4652-89BF-5FD9348784E4}" type="pres">
      <dgm:prSet presAssocID="{A1500DE1-BF37-4EEE-8AC5-2A4B5A2F2EC5}" presName="textRect" presStyleLbl="revTx" presStyleIdx="1" presStyleCnt="12">
        <dgm:presLayoutVars>
          <dgm:bulletEnabled val="1"/>
        </dgm:presLayoutVars>
      </dgm:prSet>
      <dgm:spPr/>
    </dgm:pt>
    <dgm:pt modelId="{798E98B6-F952-4704-8D33-02DA015BB545}" type="pres">
      <dgm:prSet presAssocID="{D7693701-A295-4EA3-A17D-513EC15D6FAA}" presName="sibTrans" presStyleLbl="sibTrans2D1" presStyleIdx="0" presStyleCnt="0"/>
      <dgm:spPr/>
    </dgm:pt>
    <dgm:pt modelId="{F5463F1A-48B4-49B2-98ED-36842A65709A}" type="pres">
      <dgm:prSet presAssocID="{2B665622-6CF7-43F5-8D68-F77458492114}" presName="compNode" presStyleCnt="0"/>
      <dgm:spPr/>
    </dgm:pt>
    <dgm:pt modelId="{9609EE57-2730-468B-B472-22538C3D3107}" type="pres">
      <dgm:prSet presAssocID="{2B665622-6CF7-43F5-8D68-F77458492114}" presName="pictRect" presStyleLbl="node1" presStyleIdx="2" presStyleCnt="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2BD71C03-CA2C-47AF-B9B7-3A70FCEE99C7}" type="pres">
      <dgm:prSet presAssocID="{2B665622-6CF7-43F5-8D68-F77458492114}" presName="textRect" presStyleLbl="revTx" presStyleIdx="2" presStyleCnt="12">
        <dgm:presLayoutVars>
          <dgm:bulletEnabled val="1"/>
        </dgm:presLayoutVars>
      </dgm:prSet>
      <dgm:spPr/>
    </dgm:pt>
    <dgm:pt modelId="{AADD0046-85B9-43B7-9F0E-C1CF4E44CD4E}" type="pres">
      <dgm:prSet presAssocID="{18595D63-7DB9-48BD-BCD7-285640C0C743}" presName="sibTrans" presStyleLbl="sibTrans2D1" presStyleIdx="0" presStyleCnt="0"/>
      <dgm:spPr/>
    </dgm:pt>
    <dgm:pt modelId="{CE299DEC-7F4D-4A68-ADF3-F66F90E988C3}" type="pres">
      <dgm:prSet presAssocID="{D62FAFFD-15AE-45D2-8E7D-80E01E9E2EBF}" presName="compNode" presStyleCnt="0"/>
      <dgm:spPr/>
    </dgm:pt>
    <dgm:pt modelId="{B24F560C-6D45-4ECF-914C-69D06C1B1530}" type="pres">
      <dgm:prSet presAssocID="{D62FAFFD-15AE-45D2-8E7D-80E01E9E2EBF}" presName="pictRect" presStyleLbl="node1" presStyleIdx="3" presStyleCnt="1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Coins with solid fill"/>
        </a:ext>
      </dgm:extLst>
    </dgm:pt>
    <dgm:pt modelId="{02DC0173-E63A-462F-A708-72273AFB4FAB}" type="pres">
      <dgm:prSet presAssocID="{D62FAFFD-15AE-45D2-8E7D-80E01E9E2EBF}" presName="textRect" presStyleLbl="revTx" presStyleIdx="3" presStyleCnt="12">
        <dgm:presLayoutVars>
          <dgm:bulletEnabled val="1"/>
        </dgm:presLayoutVars>
      </dgm:prSet>
      <dgm:spPr/>
    </dgm:pt>
    <dgm:pt modelId="{30DDAC11-4786-4ED7-8497-88E1C5E322DC}" type="pres">
      <dgm:prSet presAssocID="{9B97140E-CF17-4E95-8D42-340B42C86F47}" presName="sibTrans" presStyleLbl="sibTrans2D1" presStyleIdx="0" presStyleCnt="0"/>
      <dgm:spPr/>
    </dgm:pt>
    <dgm:pt modelId="{76E3061E-C7B2-4DC3-825C-2EB69DAE218C}" type="pres">
      <dgm:prSet presAssocID="{43395C01-8B6D-40A2-AF55-5559EFE48F41}" presName="compNode" presStyleCnt="0"/>
      <dgm:spPr/>
    </dgm:pt>
    <dgm:pt modelId="{E15D64AE-3DC6-4E49-8BF1-8D4BD3AC9F44}" type="pres">
      <dgm:prSet presAssocID="{43395C01-8B6D-40A2-AF55-5559EFE48F41}" presName="pictRect" presStyleLbl="node1" presStyleIdx="4" presStyleCnt="1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Bank with solid fill"/>
        </a:ext>
      </dgm:extLst>
    </dgm:pt>
    <dgm:pt modelId="{614F19E5-F475-4889-A739-E4BB2AA19045}" type="pres">
      <dgm:prSet presAssocID="{43395C01-8B6D-40A2-AF55-5559EFE48F41}" presName="textRect" presStyleLbl="revTx" presStyleIdx="4" presStyleCnt="12">
        <dgm:presLayoutVars>
          <dgm:bulletEnabled val="1"/>
        </dgm:presLayoutVars>
      </dgm:prSet>
      <dgm:spPr/>
    </dgm:pt>
    <dgm:pt modelId="{6161D402-06E0-48D3-9DC7-B5A61CF4B569}" type="pres">
      <dgm:prSet presAssocID="{4C3C770B-35BA-4B2F-B0DC-952603CB9AA1}" presName="sibTrans" presStyleLbl="sibTrans2D1" presStyleIdx="0" presStyleCnt="0"/>
      <dgm:spPr/>
    </dgm:pt>
    <dgm:pt modelId="{2D5F167A-8A59-466C-B768-92141E5BAD5B}" type="pres">
      <dgm:prSet presAssocID="{87EB7E33-EBAD-4433-84C9-C8CAD825602A}" presName="compNode" presStyleCnt="0"/>
      <dgm:spPr/>
    </dgm:pt>
    <dgm:pt modelId="{5E83083D-445A-45CF-9F45-92E186D30A4A}" type="pres">
      <dgm:prSet presAssocID="{87EB7E33-EBAD-4433-84C9-C8CAD825602A}" presName="pictRect" presStyleLbl="node1" presStyleIdx="5" presStyleCnt="1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dgm:spPr>
      <dgm:extLst>
        <a:ext uri="{E40237B7-FDA0-4F09-8148-C483321AD2D9}">
          <dgm14:cNvPr xmlns:dgm14="http://schemas.microsoft.com/office/drawing/2010/diagram" id="0" name="" descr="Blind with solid fill"/>
        </a:ext>
      </dgm:extLst>
    </dgm:pt>
    <dgm:pt modelId="{E50B24E3-98C1-444F-AFA2-ED96F70E9C4B}" type="pres">
      <dgm:prSet presAssocID="{87EB7E33-EBAD-4433-84C9-C8CAD825602A}" presName="textRect" presStyleLbl="revTx" presStyleIdx="5" presStyleCnt="12" custScaleY="137208">
        <dgm:presLayoutVars>
          <dgm:bulletEnabled val="1"/>
        </dgm:presLayoutVars>
      </dgm:prSet>
      <dgm:spPr/>
    </dgm:pt>
    <dgm:pt modelId="{14E42605-41FC-4C8B-81A6-73D1CA6BD2D9}" type="pres">
      <dgm:prSet presAssocID="{F0C0B665-CD37-4C25-B21C-19756E1B00E8}" presName="sibTrans" presStyleLbl="sibTrans2D1" presStyleIdx="0" presStyleCnt="0"/>
      <dgm:spPr/>
    </dgm:pt>
    <dgm:pt modelId="{7A80E841-59FB-417F-9F99-4DFD85CABACA}" type="pres">
      <dgm:prSet presAssocID="{BB246E45-3DD2-439D-83AD-5B802BCF9BC8}" presName="compNode" presStyleCnt="0"/>
      <dgm:spPr/>
    </dgm:pt>
    <dgm:pt modelId="{C30571F4-72F5-4739-AEDC-31AE4E9A075A}" type="pres">
      <dgm:prSet presAssocID="{BB246E45-3DD2-439D-83AD-5B802BCF9BC8}" presName="pictRect" presStyleLbl="node1" presStyleIdx="6" presStyleCnt="12" custLinFactNeighborY="2531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dgm:spPr>
      <dgm:extLst>
        <a:ext uri="{E40237B7-FDA0-4F09-8148-C483321AD2D9}">
          <dgm14:cNvPr xmlns:dgm14="http://schemas.microsoft.com/office/drawing/2010/diagram" id="0" name="" descr="Questions with solid fill"/>
        </a:ext>
      </dgm:extLst>
    </dgm:pt>
    <dgm:pt modelId="{018407BE-3B1A-450B-843A-E11C2192DB0F}" type="pres">
      <dgm:prSet presAssocID="{BB246E45-3DD2-439D-83AD-5B802BCF9BC8}" presName="textRect" presStyleLbl="revTx" presStyleIdx="6" presStyleCnt="12" custLinFactNeighborY="49788">
        <dgm:presLayoutVars>
          <dgm:bulletEnabled val="1"/>
        </dgm:presLayoutVars>
      </dgm:prSet>
      <dgm:spPr/>
    </dgm:pt>
    <dgm:pt modelId="{D873E078-6207-47FE-88BF-8A6ED1566603}" type="pres">
      <dgm:prSet presAssocID="{ADC20636-17D3-41AD-8E89-FF3E89883331}" presName="sibTrans" presStyleLbl="sibTrans2D1" presStyleIdx="0" presStyleCnt="0"/>
      <dgm:spPr/>
    </dgm:pt>
    <dgm:pt modelId="{C8D69EE3-EA81-4052-AE0E-EA3A83D670EE}" type="pres">
      <dgm:prSet presAssocID="{7C359FFB-8107-433B-8741-9ECBD5E29C71}" presName="compNode" presStyleCnt="0"/>
      <dgm:spPr/>
    </dgm:pt>
    <dgm:pt modelId="{F63F158E-C407-40EC-97DF-03AC04BE2A06}" type="pres">
      <dgm:prSet presAssocID="{7C359FFB-8107-433B-8741-9ECBD5E29C71}" presName="pictRect" presStyleLbl="node1" presStyleIdx="7" presStyleCnt="12" custLinFactNeighborY="26802"/>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dgm:spPr>
      <dgm:extLst>
        <a:ext uri="{E40237B7-FDA0-4F09-8148-C483321AD2D9}">
          <dgm14:cNvPr xmlns:dgm14="http://schemas.microsoft.com/office/drawing/2010/diagram" id="0" name="" descr="Group brainstorm with solid fill"/>
        </a:ext>
      </dgm:extLst>
    </dgm:pt>
    <dgm:pt modelId="{790DA2DC-5B62-4C75-8F4F-B43FC6BF8038}" type="pres">
      <dgm:prSet presAssocID="{7C359FFB-8107-433B-8741-9ECBD5E29C71}" presName="textRect" presStyleLbl="revTx" presStyleIdx="7" presStyleCnt="12" custLinFactNeighborY="47022">
        <dgm:presLayoutVars>
          <dgm:bulletEnabled val="1"/>
        </dgm:presLayoutVars>
      </dgm:prSet>
      <dgm:spPr/>
    </dgm:pt>
    <dgm:pt modelId="{72461988-8286-487A-868D-6D096FE25244}" type="pres">
      <dgm:prSet presAssocID="{1772E02D-9592-4A9A-9DF6-DC3404CBEA8E}" presName="sibTrans" presStyleLbl="sibTrans2D1" presStyleIdx="0" presStyleCnt="0"/>
      <dgm:spPr/>
    </dgm:pt>
    <dgm:pt modelId="{8D88465C-6E7C-4C85-951B-668FA6D02AF5}" type="pres">
      <dgm:prSet presAssocID="{51598BAB-6550-4E4B-B46B-0C3CA61973DF}" presName="compNode" presStyleCnt="0"/>
      <dgm:spPr/>
    </dgm:pt>
    <dgm:pt modelId="{07983963-EA66-47C0-A4AE-7E3DCF9D9802}" type="pres">
      <dgm:prSet presAssocID="{51598BAB-6550-4E4B-B46B-0C3CA61973DF}" presName="pictRect" presStyleLbl="node1" presStyleIdx="8" presStyleCnt="12" custLinFactNeighborY="25313"/>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dgm:spPr>
      <dgm:extLst>
        <a:ext uri="{E40237B7-FDA0-4F09-8148-C483321AD2D9}">
          <dgm14:cNvPr xmlns:dgm14="http://schemas.microsoft.com/office/drawing/2010/diagram" id="0" name="" descr="Online Network with solid fill"/>
        </a:ext>
      </dgm:extLst>
    </dgm:pt>
    <dgm:pt modelId="{4976060F-410E-42FC-95D1-D4D4663F90F5}" type="pres">
      <dgm:prSet presAssocID="{51598BAB-6550-4E4B-B46B-0C3CA61973DF}" presName="textRect" presStyleLbl="revTx" presStyleIdx="8" presStyleCnt="12" custLinFactNeighborY="47022">
        <dgm:presLayoutVars>
          <dgm:bulletEnabled val="1"/>
        </dgm:presLayoutVars>
      </dgm:prSet>
      <dgm:spPr/>
    </dgm:pt>
    <dgm:pt modelId="{B0440FC4-B46E-4D04-B914-8B6BC11AE071}" type="pres">
      <dgm:prSet presAssocID="{7F2C52C8-A72A-493D-A53D-A0F0088E81F7}" presName="sibTrans" presStyleLbl="sibTrans2D1" presStyleIdx="0" presStyleCnt="0"/>
      <dgm:spPr/>
    </dgm:pt>
    <dgm:pt modelId="{EB8E40AD-1224-4670-BCDF-0CCF0A7B4C7F}" type="pres">
      <dgm:prSet presAssocID="{5EBE620B-8470-4050-A99B-4B626B4C0C36}" presName="compNode" presStyleCnt="0"/>
      <dgm:spPr/>
    </dgm:pt>
    <dgm:pt modelId="{0D614AD9-C21C-447D-A5D4-2BBC35548196}" type="pres">
      <dgm:prSet presAssocID="{5EBE620B-8470-4050-A99B-4B626B4C0C36}" presName="pictRect" presStyleLbl="node1" presStyleIdx="9" presStyleCnt="12" custScaleY="86195" custLinFactNeighborY="25313"/>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dgm:spPr>
      <dgm:extLst>
        <a:ext uri="{E40237B7-FDA0-4F09-8148-C483321AD2D9}">
          <dgm14:cNvPr xmlns:dgm14="http://schemas.microsoft.com/office/drawing/2010/diagram" id="0" name="" descr="Euro with solid fill"/>
        </a:ext>
      </dgm:extLst>
    </dgm:pt>
    <dgm:pt modelId="{2F15AFD6-62F1-4C98-ABE5-8C9EEC61DAE0}" type="pres">
      <dgm:prSet presAssocID="{5EBE620B-8470-4050-A99B-4B626B4C0C36}" presName="textRect" presStyleLbl="revTx" presStyleIdx="9" presStyleCnt="12" custLinFactNeighborY="47022">
        <dgm:presLayoutVars>
          <dgm:bulletEnabled val="1"/>
        </dgm:presLayoutVars>
      </dgm:prSet>
      <dgm:spPr/>
    </dgm:pt>
    <dgm:pt modelId="{615597B9-5E16-455A-8BED-ED9C20CB923D}" type="pres">
      <dgm:prSet presAssocID="{6C6DFBA8-D5A5-4224-9791-8EE89FFD0340}" presName="sibTrans" presStyleLbl="sibTrans2D1" presStyleIdx="0" presStyleCnt="0"/>
      <dgm:spPr/>
    </dgm:pt>
    <dgm:pt modelId="{6BEAAB25-B6AF-4E73-9380-0E8D510583C6}" type="pres">
      <dgm:prSet presAssocID="{525A4BC5-4242-4916-8BCD-7E7AF3BFF077}" presName="compNode" presStyleCnt="0"/>
      <dgm:spPr/>
    </dgm:pt>
    <dgm:pt modelId="{E5755BD1-6CA9-4139-8A35-516D3615CF2D}" type="pres">
      <dgm:prSet presAssocID="{525A4BC5-4242-4916-8BCD-7E7AF3BFF077}" presName="pictRect" presStyleLbl="node1" presStyleIdx="10" presStyleCnt="12" custLinFactNeighborY="25313"/>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dgm:spPr>
      <dgm:extLst>
        <a:ext uri="{E40237B7-FDA0-4F09-8148-C483321AD2D9}">
          <dgm14:cNvPr xmlns:dgm14="http://schemas.microsoft.com/office/drawing/2010/diagram" id="0" name="" descr="Tax with solid fill"/>
        </a:ext>
      </dgm:extLst>
    </dgm:pt>
    <dgm:pt modelId="{AB6362FC-0DC4-4EDA-880F-2538606977AF}" type="pres">
      <dgm:prSet presAssocID="{525A4BC5-4242-4916-8BCD-7E7AF3BFF077}" presName="textRect" presStyleLbl="revTx" presStyleIdx="10" presStyleCnt="12" custLinFactNeighborY="47022">
        <dgm:presLayoutVars>
          <dgm:bulletEnabled val="1"/>
        </dgm:presLayoutVars>
      </dgm:prSet>
      <dgm:spPr/>
    </dgm:pt>
    <dgm:pt modelId="{A73DC991-C196-4575-A287-DFC1AD160935}" type="pres">
      <dgm:prSet presAssocID="{54BDBE88-115D-483D-A66D-F98078DDEE0A}" presName="sibTrans" presStyleLbl="sibTrans2D1" presStyleIdx="0" presStyleCnt="0"/>
      <dgm:spPr/>
    </dgm:pt>
    <dgm:pt modelId="{D4C209D6-EEBC-4C27-A3B8-F332320B84A4}" type="pres">
      <dgm:prSet presAssocID="{E75E59F5-DB39-40CA-A714-9DFB899187BB}" presName="compNode" presStyleCnt="0"/>
      <dgm:spPr/>
    </dgm:pt>
    <dgm:pt modelId="{351BF476-2492-4157-B4D4-497076638A30}" type="pres">
      <dgm:prSet presAssocID="{E75E59F5-DB39-40CA-A714-9DFB899187BB}" presName="pictRect" presStyleLbl="node1" presStyleIdx="11" presStyleCnt="12" custLinFactNeighborY="25313"/>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dgm:spPr>
      <dgm:extLst>
        <a:ext uri="{E40237B7-FDA0-4F09-8148-C483321AD2D9}">
          <dgm14:cNvPr xmlns:dgm14="http://schemas.microsoft.com/office/drawing/2010/diagram" id="0" name="" descr="Earth globe: Africa and Europe with solid fill"/>
        </a:ext>
      </dgm:extLst>
    </dgm:pt>
    <dgm:pt modelId="{2A8AC449-A5F8-4F7C-AA7F-0DC0DF56E717}" type="pres">
      <dgm:prSet presAssocID="{E75E59F5-DB39-40CA-A714-9DFB899187BB}" presName="textRect" presStyleLbl="revTx" presStyleIdx="11" presStyleCnt="12" custLinFactNeighborY="47022">
        <dgm:presLayoutVars>
          <dgm:bulletEnabled val="1"/>
        </dgm:presLayoutVars>
      </dgm:prSet>
      <dgm:spPr/>
    </dgm:pt>
  </dgm:ptLst>
  <dgm:cxnLst>
    <dgm:cxn modelId="{BDBA6E01-5376-42E5-83E2-060F8DF60E2E}" type="presOf" srcId="{A32ED895-E88C-44A7-9E70-4A4DBDBBBC05}" destId="{9DFE67CF-CC78-4A5B-B463-214A4F435CB2}" srcOrd="0" destOrd="0" presId="urn:microsoft.com/office/officeart/2005/8/layout/pList1"/>
    <dgm:cxn modelId="{1F540712-02C7-46AC-9EFB-9CB688154EC3}" type="presOf" srcId="{54BDBE88-115D-483D-A66D-F98078DDEE0A}" destId="{A73DC991-C196-4575-A287-DFC1AD160935}" srcOrd="0" destOrd="0" presId="urn:microsoft.com/office/officeart/2005/8/layout/pList1"/>
    <dgm:cxn modelId="{653A6125-F50F-4B73-8772-3AF29DBF01E5}" type="presOf" srcId="{525A4BC5-4242-4916-8BCD-7E7AF3BFF077}" destId="{AB6362FC-0DC4-4EDA-880F-2538606977AF}" srcOrd="0" destOrd="0" presId="urn:microsoft.com/office/officeart/2005/8/layout/pList1"/>
    <dgm:cxn modelId="{9BC58D37-66BC-4CD4-A352-EE12D50779E5}" type="presOf" srcId="{2B665622-6CF7-43F5-8D68-F77458492114}" destId="{2BD71C03-CA2C-47AF-B9B7-3A70FCEE99C7}" srcOrd="0" destOrd="0" presId="urn:microsoft.com/office/officeart/2005/8/layout/pList1"/>
    <dgm:cxn modelId="{BAA6CD37-3965-4C56-8A27-6269B805FA9A}" type="presOf" srcId="{4C3C770B-35BA-4B2F-B0DC-952603CB9AA1}" destId="{6161D402-06E0-48D3-9DC7-B5A61CF4B569}" srcOrd="0" destOrd="0" presId="urn:microsoft.com/office/officeart/2005/8/layout/pList1"/>
    <dgm:cxn modelId="{B3012641-A40D-49B2-831E-B2FA3682AA4D}" type="presOf" srcId="{7F2C52C8-A72A-493D-A53D-A0F0088E81F7}" destId="{B0440FC4-B46E-4D04-B914-8B6BC11AE071}"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1B3D6C6B-EE98-4908-B353-5FE1A029378C}" srcId="{03452EA8-7A77-46AF-AD3B-BF64AA29A401}" destId="{43395C01-8B6D-40A2-AF55-5559EFE48F41}" srcOrd="4" destOrd="0" parTransId="{0AF77C1E-9742-4885-9217-A8F2DF650101}" sibTransId="{4C3C770B-35BA-4B2F-B0DC-952603CB9AA1}"/>
    <dgm:cxn modelId="{347E5951-6954-43CC-B46C-57D18EFE3777}" type="presOf" srcId="{BB246E45-3DD2-439D-83AD-5B802BCF9BC8}" destId="{018407BE-3B1A-450B-843A-E11C2192DB0F}" srcOrd="0" destOrd="0" presId="urn:microsoft.com/office/officeart/2005/8/layout/pList1"/>
    <dgm:cxn modelId="{0ABD9B51-3B02-489D-9854-B05081C1E257}" srcId="{03452EA8-7A77-46AF-AD3B-BF64AA29A401}" destId="{87EB7E33-EBAD-4433-84C9-C8CAD825602A}" srcOrd="5" destOrd="0" parTransId="{56A0AEBF-BCDC-4394-A7AF-ABCE10972099}" sibTransId="{F0C0B665-CD37-4C25-B21C-19756E1B00E8}"/>
    <dgm:cxn modelId="{284EA151-A992-4BEF-BE5E-0409F5C4838D}" srcId="{03452EA8-7A77-46AF-AD3B-BF64AA29A401}" destId="{51598BAB-6550-4E4B-B46B-0C3CA61973DF}" srcOrd="8" destOrd="0" parTransId="{8F830B7F-F143-4974-848B-D74F44FC3568}" sibTransId="{7F2C52C8-A72A-493D-A53D-A0F0088E81F7}"/>
    <dgm:cxn modelId="{72075553-F267-40DB-912D-321C68F6A235}" type="presOf" srcId="{ADC20636-17D3-41AD-8E89-FF3E89883331}" destId="{D873E078-6207-47FE-88BF-8A6ED1566603}" srcOrd="0" destOrd="0" presId="urn:microsoft.com/office/officeart/2005/8/layout/pList1"/>
    <dgm:cxn modelId="{9E0CCF81-29FE-4D32-96D4-FD786DD7CBF1}" type="presOf" srcId="{51598BAB-6550-4E4B-B46B-0C3CA61973DF}" destId="{4976060F-410E-42FC-95D1-D4D4663F90F5}" srcOrd="0" destOrd="0" presId="urn:microsoft.com/office/officeart/2005/8/layout/pList1"/>
    <dgm:cxn modelId="{0ADFA188-934B-4D0A-B86B-7B42A07FC70E}" type="presOf" srcId="{A1500DE1-BF37-4EEE-8AC5-2A4B5A2F2EC5}" destId="{7CC15687-A015-4652-89BF-5FD9348784E4}" srcOrd="0" destOrd="0" presId="urn:microsoft.com/office/officeart/2005/8/layout/pList1"/>
    <dgm:cxn modelId="{E1E9BC96-EB7A-4058-ABF5-D645A72D2B7D}" type="presOf" srcId="{5EBE620B-8470-4050-A99B-4B626B4C0C36}" destId="{2F15AFD6-62F1-4C98-ABE5-8C9EEC61DAE0}" srcOrd="0" destOrd="0" presId="urn:microsoft.com/office/officeart/2005/8/layout/pList1"/>
    <dgm:cxn modelId="{EBE1B79A-97B6-4869-AC3F-C06F6A5028D3}" srcId="{03452EA8-7A77-46AF-AD3B-BF64AA29A401}" destId="{2B665622-6CF7-43F5-8D68-F77458492114}" srcOrd="2" destOrd="0" parTransId="{E98B9840-55FF-4D74-B989-D8D37DCE44BA}" sibTransId="{18595D63-7DB9-48BD-BCD7-285640C0C743}"/>
    <dgm:cxn modelId="{8B8C2E9B-A892-46C5-B5BC-021CE3689B58}" type="presOf" srcId="{0D63F79F-60C2-414A-8CEF-137445017D89}" destId="{EBE4C3B3-6202-4843-BC27-D3DAE7BBC574}" srcOrd="0" destOrd="0" presId="urn:microsoft.com/office/officeart/2005/8/layout/pList1"/>
    <dgm:cxn modelId="{C132359D-8B07-4EC6-BE09-D4BC97BDA8A6}" type="presOf" srcId="{6C6DFBA8-D5A5-4224-9791-8EE89FFD0340}" destId="{615597B9-5E16-455A-8BED-ED9C20CB923D}" srcOrd="0" destOrd="0" presId="urn:microsoft.com/office/officeart/2005/8/layout/pList1"/>
    <dgm:cxn modelId="{0F77159E-8FAD-4D26-873A-44AFEC8F38A5}" srcId="{03452EA8-7A77-46AF-AD3B-BF64AA29A401}" destId="{5EBE620B-8470-4050-A99B-4B626B4C0C36}" srcOrd="9" destOrd="0" parTransId="{36769582-086B-4320-BAE8-B3C866FD5E46}" sibTransId="{6C6DFBA8-D5A5-4224-9791-8EE89FFD0340}"/>
    <dgm:cxn modelId="{9F968A9F-8D23-4920-B07A-4AA0DD716BF3}" srcId="{03452EA8-7A77-46AF-AD3B-BF64AA29A401}" destId="{525A4BC5-4242-4916-8BCD-7E7AF3BFF077}" srcOrd="10" destOrd="0" parTransId="{9977C83B-3C14-415B-8D8B-63526027191F}" sibTransId="{54BDBE88-115D-483D-A66D-F98078DDEE0A}"/>
    <dgm:cxn modelId="{3F6935A2-7248-43BD-993A-4694F1B4D880}" type="presOf" srcId="{E75E59F5-DB39-40CA-A714-9DFB899187BB}" destId="{2A8AC449-A5F8-4F7C-AA7F-0DC0DF56E717}" srcOrd="0" destOrd="0" presId="urn:microsoft.com/office/officeart/2005/8/layout/pList1"/>
    <dgm:cxn modelId="{7696D7A8-A679-4DB8-A698-FD8311D5BC01}" srcId="{03452EA8-7A77-46AF-AD3B-BF64AA29A401}" destId="{E75E59F5-DB39-40CA-A714-9DFB899187BB}" srcOrd="11" destOrd="0" parTransId="{0BA75EAE-748F-4AD8-9EB9-19F9F09E0E1F}" sibTransId="{EE1637DD-BE7B-419B-A8A6-9E09F4F1C88C}"/>
    <dgm:cxn modelId="{07CEC8B1-7580-4066-8649-CC04A1DC65E8}" type="presOf" srcId="{43395C01-8B6D-40A2-AF55-5559EFE48F41}" destId="{614F19E5-F475-4889-A739-E4BB2AA19045}" srcOrd="0" destOrd="0" presId="urn:microsoft.com/office/officeart/2005/8/layout/pList1"/>
    <dgm:cxn modelId="{20AE39B9-0311-471A-9F70-7BD88511C3AB}" srcId="{03452EA8-7A77-46AF-AD3B-BF64AA29A401}" destId="{D62FAFFD-15AE-45D2-8E7D-80E01E9E2EBF}" srcOrd="3" destOrd="0" parTransId="{CDA29A17-9B31-4831-A3E8-19FFEE7477C5}" sibTransId="{9B97140E-CF17-4E95-8D42-340B42C86F47}"/>
    <dgm:cxn modelId="{A39DEFBB-460F-4F32-85D6-60F62BCB92AD}" type="presOf" srcId="{87EB7E33-EBAD-4433-84C9-C8CAD825602A}" destId="{E50B24E3-98C1-444F-AFA2-ED96F70E9C4B}" srcOrd="0" destOrd="0" presId="urn:microsoft.com/office/officeart/2005/8/layout/pList1"/>
    <dgm:cxn modelId="{9E7252BD-186E-4B15-A42A-F61C7022EE72}" srcId="{03452EA8-7A77-46AF-AD3B-BF64AA29A401}" destId="{BB246E45-3DD2-439D-83AD-5B802BCF9BC8}" srcOrd="6" destOrd="0" parTransId="{8324C726-133B-4F6A-B3FC-5D592A8B1F4E}" sibTransId="{ADC20636-17D3-41AD-8E89-FF3E89883331}"/>
    <dgm:cxn modelId="{B0E557C0-B491-4100-A94B-FC9ED7A56916}" type="presOf" srcId="{D62FAFFD-15AE-45D2-8E7D-80E01E9E2EBF}" destId="{02DC0173-E63A-462F-A708-72273AFB4FAB}" srcOrd="0" destOrd="0" presId="urn:microsoft.com/office/officeart/2005/8/layout/pList1"/>
    <dgm:cxn modelId="{FFBDE6C4-2BAE-42D8-AE3B-5D8B0F5BF6E8}" srcId="{03452EA8-7A77-46AF-AD3B-BF64AA29A401}" destId="{A32ED895-E88C-44A7-9E70-4A4DBDBBBC05}" srcOrd="0" destOrd="0" parTransId="{8E438780-0072-4EC8-BF95-BCFE322D3383}" sibTransId="{0D63F79F-60C2-414A-8CEF-137445017D89}"/>
    <dgm:cxn modelId="{DB0E4AC5-1D4E-42E3-AD85-0134E5E275B2}" srcId="{03452EA8-7A77-46AF-AD3B-BF64AA29A401}" destId="{A1500DE1-BF37-4EEE-8AC5-2A4B5A2F2EC5}" srcOrd="1" destOrd="0" parTransId="{DD4AC52A-303A-420A-A044-E95F2237186F}" sibTransId="{D7693701-A295-4EA3-A17D-513EC15D6FAA}"/>
    <dgm:cxn modelId="{7D069AC9-48BD-4FEB-A577-567CBFEFCDC1}" type="presOf" srcId="{9B97140E-CF17-4E95-8D42-340B42C86F47}" destId="{30DDAC11-4786-4ED7-8497-88E1C5E322DC}" srcOrd="0" destOrd="0" presId="urn:microsoft.com/office/officeart/2005/8/layout/pList1"/>
    <dgm:cxn modelId="{E97F3AD2-504A-45B9-960B-CEF940AF4576}" type="presOf" srcId="{18595D63-7DB9-48BD-BCD7-285640C0C743}" destId="{AADD0046-85B9-43B7-9F0E-C1CF4E44CD4E}" srcOrd="0" destOrd="0" presId="urn:microsoft.com/office/officeart/2005/8/layout/pList1"/>
    <dgm:cxn modelId="{776813D4-40C1-4B14-8541-614A9F57BDEE}" type="presOf" srcId="{D7693701-A295-4EA3-A17D-513EC15D6FAA}" destId="{798E98B6-F952-4704-8D33-02DA015BB545}" srcOrd="0" destOrd="0" presId="urn:microsoft.com/office/officeart/2005/8/layout/pList1"/>
    <dgm:cxn modelId="{692E54DB-ACFB-48E9-97CC-0119F6A62936}" type="presOf" srcId="{F0C0B665-CD37-4C25-B21C-19756E1B00E8}" destId="{14E42605-41FC-4C8B-81A6-73D1CA6BD2D9}" srcOrd="0" destOrd="0" presId="urn:microsoft.com/office/officeart/2005/8/layout/pList1"/>
    <dgm:cxn modelId="{5037BCDF-2EA3-4E96-98D9-91D31F3A37F1}" type="presOf" srcId="{1772E02D-9592-4A9A-9DF6-DC3404CBEA8E}" destId="{72461988-8286-487A-868D-6D096FE25244}" srcOrd="0" destOrd="0" presId="urn:microsoft.com/office/officeart/2005/8/layout/pList1"/>
    <dgm:cxn modelId="{32936DEB-17FC-49BA-AD8E-AACE14BDDCCB}" type="presOf" srcId="{7C359FFB-8107-433B-8741-9ECBD5E29C71}" destId="{790DA2DC-5B62-4C75-8F4F-B43FC6BF8038}" srcOrd="0" destOrd="0" presId="urn:microsoft.com/office/officeart/2005/8/layout/pList1"/>
    <dgm:cxn modelId="{0D4C55EE-DD3B-4464-A47A-34CFAFDDB8B3}" srcId="{03452EA8-7A77-46AF-AD3B-BF64AA29A401}" destId="{7C359FFB-8107-433B-8741-9ECBD5E29C71}" srcOrd="7" destOrd="0" parTransId="{D6E025A4-D450-495A-86FA-A914D3CF402C}" sibTransId="{1772E02D-9592-4A9A-9DF6-DC3404CBEA8E}"/>
    <dgm:cxn modelId="{35AF84DC-2BA1-4DF5-9374-3015E48AEFEA}" type="presParOf" srcId="{F1226BEA-ABD3-470A-AA67-ECD9C6316ACA}" destId="{A3480E85-8056-4ECF-B765-3E74ECBF6B47}" srcOrd="0" destOrd="0" presId="urn:microsoft.com/office/officeart/2005/8/layout/pList1"/>
    <dgm:cxn modelId="{F5832FCA-8D06-4B42-B015-2985F2930A92}" type="presParOf" srcId="{A3480E85-8056-4ECF-B765-3E74ECBF6B47}" destId="{384A59D0-221C-4AC1-88E5-4D60C7CB2C60}" srcOrd="0" destOrd="0" presId="urn:microsoft.com/office/officeart/2005/8/layout/pList1"/>
    <dgm:cxn modelId="{CAE0EC08-DBE9-4704-A596-490974473F04}" type="presParOf" srcId="{A3480E85-8056-4ECF-B765-3E74ECBF6B47}" destId="{9DFE67CF-CC78-4A5B-B463-214A4F435CB2}" srcOrd="1" destOrd="0" presId="urn:microsoft.com/office/officeart/2005/8/layout/pList1"/>
    <dgm:cxn modelId="{4F67D5F8-C27F-4455-85F7-E56E300E8638}" type="presParOf" srcId="{F1226BEA-ABD3-470A-AA67-ECD9C6316ACA}" destId="{EBE4C3B3-6202-4843-BC27-D3DAE7BBC574}" srcOrd="1" destOrd="0" presId="urn:microsoft.com/office/officeart/2005/8/layout/pList1"/>
    <dgm:cxn modelId="{4F7F88BA-7E15-4588-9FAC-5938FF651CDD}" type="presParOf" srcId="{F1226BEA-ABD3-470A-AA67-ECD9C6316ACA}" destId="{5FFF6790-E603-40DD-A9A9-866B001A976D}" srcOrd="2" destOrd="0" presId="urn:microsoft.com/office/officeart/2005/8/layout/pList1"/>
    <dgm:cxn modelId="{83B614B5-EEAB-4C2B-AFCD-BD7973F825CD}" type="presParOf" srcId="{5FFF6790-E603-40DD-A9A9-866B001A976D}" destId="{5D0DF46A-E209-45F6-BC4D-EA2DD225AC3C}" srcOrd="0" destOrd="0" presId="urn:microsoft.com/office/officeart/2005/8/layout/pList1"/>
    <dgm:cxn modelId="{56AFD844-96F1-475F-9BC5-165579284800}" type="presParOf" srcId="{5FFF6790-E603-40DD-A9A9-866B001A976D}" destId="{7CC15687-A015-4652-89BF-5FD9348784E4}" srcOrd="1" destOrd="0" presId="urn:microsoft.com/office/officeart/2005/8/layout/pList1"/>
    <dgm:cxn modelId="{81DA0FF1-52DE-4AFC-B596-0EAFC552A96B}" type="presParOf" srcId="{F1226BEA-ABD3-470A-AA67-ECD9C6316ACA}" destId="{798E98B6-F952-4704-8D33-02DA015BB545}" srcOrd="3" destOrd="0" presId="urn:microsoft.com/office/officeart/2005/8/layout/pList1"/>
    <dgm:cxn modelId="{605465F9-3340-45CF-AB41-562CB0B8A1AD}" type="presParOf" srcId="{F1226BEA-ABD3-470A-AA67-ECD9C6316ACA}" destId="{F5463F1A-48B4-49B2-98ED-36842A65709A}" srcOrd="4" destOrd="0" presId="urn:microsoft.com/office/officeart/2005/8/layout/pList1"/>
    <dgm:cxn modelId="{010C26B4-B665-43DC-8B0B-56EDCCB23C6B}" type="presParOf" srcId="{F5463F1A-48B4-49B2-98ED-36842A65709A}" destId="{9609EE57-2730-468B-B472-22538C3D3107}" srcOrd="0" destOrd="0" presId="urn:microsoft.com/office/officeart/2005/8/layout/pList1"/>
    <dgm:cxn modelId="{886EC573-383C-4D05-9EC1-34CA2E05E976}" type="presParOf" srcId="{F5463F1A-48B4-49B2-98ED-36842A65709A}" destId="{2BD71C03-CA2C-47AF-B9B7-3A70FCEE99C7}" srcOrd="1" destOrd="0" presId="urn:microsoft.com/office/officeart/2005/8/layout/pList1"/>
    <dgm:cxn modelId="{3D520AF6-3064-4310-9360-C6CC426F4B9F}" type="presParOf" srcId="{F1226BEA-ABD3-470A-AA67-ECD9C6316ACA}" destId="{AADD0046-85B9-43B7-9F0E-C1CF4E44CD4E}" srcOrd="5" destOrd="0" presId="urn:microsoft.com/office/officeart/2005/8/layout/pList1"/>
    <dgm:cxn modelId="{68D31046-E554-4167-8A70-33D99B294632}" type="presParOf" srcId="{F1226BEA-ABD3-470A-AA67-ECD9C6316ACA}" destId="{CE299DEC-7F4D-4A68-ADF3-F66F90E988C3}" srcOrd="6" destOrd="0" presId="urn:microsoft.com/office/officeart/2005/8/layout/pList1"/>
    <dgm:cxn modelId="{C8820141-27E1-4713-A8AF-CB83B2DEBCD7}" type="presParOf" srcId="{CE299DEC-7F4D-4A68-ADF3-F66F90E988C3}" destId="{B24F560C-6D45-4ECF-914C-69D06C1B1530}" srcOrd="0" destOrd="0" presId="urn:microsoft.com/office/officeart/2005/8/layout/pList1"/>
    <dgm:cxn modelId="{1E16989D-572E-4C5D-BE71-A1E7716B4BFF}" type="presParOf" srcId="{CE299DEC-7F4D-4A68-ADF3-F66F90E988C3}" destId="{02DC0173-E63A-462F-A708-72273AFB4FAB}" srcOrd="1" destOrd="0" presId="urn:microsoft.com/office/officeart/2005/8/layout/pList1"/>
    <dgm:cxn modelId="{561931C6-04EC-4152-B541-C42F793BC8AD}" type="presParOf" srcId="{F1226BEA-ABD3-470A-AA67-ECD9C6316ACA}" destId="{30DDAC11-4786-4ED7-8497-88E1C5E322DC}" srcOrd="7" destOrd="0" presId="urn:microsoft.com/office/officeart/2005/8/layout/pList1"/>
    <dgm:cxn modelId="{024BD45D-7A1D-4677-A29B-56A9DEF09AB0}" type="presParOf" srcId="{F1226BEA-ABD3-470A-AA67-ECD9C6316ACA}" destId="{76E3061E-C7B2-4DC3-825C-2EB69DAE218C}" srcOrd="8" destOrd="0" presId="urn:microsoft.com/office/officeart/2005/8/layout/pList1"/>
    <dgm:cxn modelId="{8BE28E5C-1F0A-403D-A1DA-64DF19D2F2BC}" type="presParOf" srcId="{76E3061E-C7B2-4DC3-825C-2EB69DAE218C}" destId="{E15D64AE-3DC6-4E49-8BF1-8D4BD3AC9F44}" srcOrd="0" destOrd="0" presId="urn:microsoft.com/office/officeart/2005/8/layout/pList1"/>
    <dgm:cxn modelId="{018957D0-9644-4373-99FC-B2772992B53F}" type="presParOf" srcId="{76E3061E-C7B2-4DC3-825C-2EB69DAE218C}" destId="{614F19E5-F475-4889-A739-E4BB2AA19045}" srcOrd="1" destOrd="0" presId="urn:microsoft.com/office/officeart/2005/8/layout/pList1"/>
    <dgm:cxn modelId="{C7A8CBC7-1936-441D-A30E-1C197E309EC7}" type="presParOf" srcId="{F1226BEA-ABD3-470A-AA67-ECD9C6316ACA}" destId="{6161D402-06E0-48D3-9DC7-B5A61CF4B569}" srcOrd="9" destOrd="0" presId="urn:microsoft.com/office/officeart/2005/8/layout/pList1"/>
    <dgm:cxn modelId="{7DC85A23-8F04-4409-8A3D-B4634D448BE0}" type="presParOf" srcId="{F1226BEA-ABD3-470A-AA67-ECD9C6316ACA}" destId="{2D5F167A-8A59-466C-B768-92141E5BAD5B}" srcOrd="10" destOrd="0" presId="urn:microsoft.com/office/officeart/2005/8/layout/pList1"/>
    <dgm:cxn modelId="{973F988E-BE7F-4393-BAE7-B69BCC1CC5E0}" type="presParOf" srcId="{2D5F167A-8A59-466C-B768-92141E5BAD5B}" destId="{5E83083D-445A-45CF-9F45-92E186D30A4A}" srcOrd="0" destOrd="0" presId="urn:microsoft.com/office/officeart/2005/8/layout/pList1"/>
    <dgm:cxn modelId="{07B268D8-93A6-4F12-96BB-C95793C6DB1F}" type="presParOf" srcId="{2D5F167A-8A59-466C-B768-92141E5BAD5B}" destId="{E50B24E3-98C1-444F-AFA2-ED96F70E9C4B}" srcOrd="1" destOrd="0" presId="urn:microsoft.com/office/officeart/2005/8/layout/pList1"/>
    <dgm:cxn modelId="{2F13CB3A-28DB-4FA0-930E-B4B5FE2138FD}" type="presParOf" srcId="{F1226BEA-ABD3-470A-AA67-ECD9C6316ACA}" destId="{14E42605-41FC-4C8B-81A6-73D1CA6BD2D9}" srcOrd="11" destOrd="0" presId="urn:microsoft.com/office/officeart/2005/8/layout/pList1"/>
    <dgm:cxn modelId="{B19B6B97-63D2-4E5D-A181-70E461A0B963}" type="presParOf" srcId="{F1226BEA-ABD3-470A-AA67-ECD9C6316ACA}" destId="{7A80E841-59FB-417F-9F99-4DFD85CABACA}" srcOrd="12" destOrd="0" presId="urn:microsoft.com/office/officeart/2005/8/layout/pList1"/>
    <dgm:cxn modelId="{25135B25-9931-471F-A6A6-1F38454C9A4A}" type="presParOf" srcId="{7A80E841-59FB-417F-9F99-4DFD85CABACA}" destId="{C30571F4-72F5-4739-AEDC-31AE4E9A075A}" srcOrd="0" destOrd="0" presId="urn:microsoft.com/office/officeart/2005/8/layout/pList1"/>
    <dgm:cxn modelId="{0AEA0B5A-20A1-428A-A08C-43B28A0F643C}" type="presParOf" srcId="{7A80E841-59FB-417F-9F99-4DFD85CABACA}" destId="{018407BE-3B1A-450B-843A-E11C2192DB0F}" srcOrd="1" destOrd="0" presId="urn:microsoft.com/office/officeart/2005/8/layout/pList1"/>
    <dgm:cxn modelId="{EC35181E-1FB2-4E2F-AFC2-B4BA9606A054}" type="presParOf" srcId="{F1226BEA-ABD3-470A-AA67-ECD9C6316ACA}" destId="{D873E078-6207-47FE-88BF-8A6ED1566603}" srcOrd="13" destOrd="0" presId="urn:microsoft.com/office/officeart/2005/8/layout/pList1"/>
    <dgm:cxn modelId="{4C21189F-19AF-425E-9BAE-8327D864E741}" type="presParOf" srcId="{F1226BEA-ABD3-470A-AA67-ECD9C6316ACA}" destId="{C8D69EE3-EA81-4052-AE0E-EA3A83D670EE}" srcOrd="14" destOrd="0" presId="urn:microsoft.com/office/officeart/2005/8/layout/pList1"/>
    <dgm:cxn modelId="{6DCB378A-266F-47E0-9FC1-6F695B3E28EE}" type="presParOf" srcId="{C8D69EE3-EA81-4052-AE0E-EA3A83D670EE}" destId="{F63F158E-C407-40EC-97DF-03AC04BE2A06}" srcOrd="0" destOrd="0" presId="urn:microsoft.com/office/officeart/2005/8/layout/pList1"/>
    <dgm:cxn modelId="{601DEE48-A622-47C5-8108-2DE03E497908}" type="presParOf" srcId="{C8D69EE3-EA81-4052-AE0E-EA3A83D670EE}" destId="{790DA2DC-5B62-4C75-8F4F-B43FC6BF8038}" srcOrd="1" destOrd="0" presId="urn:microsoft.com/office/officeart/2005/8/layout/pList1"/>
    <dgm:cxn modelId="{8EA9828A-410B-497F-84EC-153F25D046CD}" type="presParOf" srcId="{F1226BEA-ABD3-470A-AA67-ECD9C6316ACA}" destId="{72461988-8286-487A-868D-6D096FE25244}" srcOrd="15" destOrd="0" presId="urn:microsoft.com/office/officeart/2005/8/layout/pList1"/>
    <dgm:cxn modelId="{AF769D34-D897-4537-93EF-82A20F9C6302}" type="presParOf" srcId="{F1226BEA-ABD3-470A-AA67-ECD9C6316ACA}" destId="{8D88465C-6E7C-4C85-951B-668FA6D02AF5}" srcOrd="16" destOrd="0" presId="urn:microsoft.com/office/officeart/2005/8/layout/pList1"/>
    <dgm:cxn modelId="{9AD9978C-1874-4AFE-9302-573117999F6B}" type="presParOf" srcId="{8D88465C-6E7C-4C85-951B-668FA6D02AF5}" destId="{07983963-EA66-47C0-A4AE-7E3DCF9D9802}" srcOrd="0" destOrd="0" presId="urn:microsoft.com/office/officeart/2005/8/layout/pList1"/>
    <dgm:cxn modelId="{9BC98E79-3A91-44DE-902C-AED2F6B88917}" type="presParOf" srcId="{8D88465C-6E7C-4C85-951B-668FA6D02AF5}" destId="{4976060F-410E-42FC-95D1-D4D4663F90F5}" srcOrd="1" destOrd="0" presId="urn:microsoft.com/office/officeart/2005/8/layout/pList1"/>
    <dgm:cxn modelId="{29833779-E992-4767-ADE5-1254DF64AABE}" type="presParOf" srcId="{F1226BEA-ABD3-470A-AA67-ECD9C6316ACA}" destId="{B0440FC4-B46E-4D04-B914-8B6BC11AE071}" srcOrd="17" destOrd="0" presId="urn:microsoft.com/office/officeart/2005/8/layout/pList1"/>
    <dgm:cxn modelId="{1D098F71-16F2-4E02-B2FA-09FF8A6BDA3B}" type="presParOf" srcId="{F1226BEA-ABD3-470A-AA67-ECD9C6316ACA}" destId="{EB8E40AD-1224-4670-BCDF-0CCF0A7B4C7F}" srcOrd="18" destOrd="0" presId="urn:microsoft.com/office/officeart/2005/8/layout/pList1"/>
    <dgm:cxn modelId="{33B8422E-798D-47E6-BF7E-48F17E946EFA}" type="presParOf" srcId="{EB8E40AD-1224-4670-BCDF-0CCF0A7B4C7F}" destId="{0D614AD9-C21C-447D-A5D4-2BBC35548196}" srcOrd="0" destOrd="0" presId="urn:microsoft.com/office/officeart/2005/8/layout/pList1"/>
    <dgm:cxn modelId="{AA4F1991-8374-43E4-9CA8-C2BA48AC5A75}" type="presParOf" srcId="{EB8E40AD-1224-4670-BCDF-0CCF0A7B4C7F}" destId="{2F15AFD6-62F1-4C98-ABE5-8C9EEC61DAE0}" srcOrd="1" destOrd="0" presId="urn:microsoft.com/office/officeart/2005/8/layout/pList1"/>
    <dgm:cxn modelId="{A98420E3-15AB-4C2A-91AA-9B12E5C88E1C}" type="presParOf" srcId="{F1226BEA-ABD3-470A-AA67-ECD9C6316ACA}" destId="{615597B9-5E16-455A-8BED-ED9C20CB923D}" srcOrd="19" destOrd="0" presId="urn:microsoft.com/office/officeart/2005/8/layout/pList1"/>
    <dgm:cxn modelId="{8A9E222B-14CB-4B21-BB15-EDA338481A87}" type="presParOf" srcId="{F1226BEA-ABD3-470A-AA67-ECD9C6316ACA}" destId="{6BEAAB25-B6AF-4E73-9380-0E8D510583C6}" srcOrd="20" destOrd="0" presId="urn:microsoft.com/office/officeart/2005/8/layout/pList1"/>
    <dgm:cxn modelId="{CCBD1C82-3598-442A-84DA-6B51549EDFA7}" type="presParOf" srcId="{6BEAAB25-B6AF-4E73-9380-0E8D510583C6}" destId="{E5755BD1-6CA9-4139-8A35-516D3615CF2D}" srcOrd="0" destOrd="0" presId="urn:microsoft.com/office/officeart/2005/8/layout/pList1"/>
    <dgm:cxn modelId="{157E25FC-86FF-4648-8D49-C98BF04DF087}" type="presParOf" srcId="{6BEAAB25-B6AF-4E73-9380-0E8D510583C6}" destId="{AB6362FC-0DC4-4EDA-880F-2538606977AF}" srcOrd="1" destOrd="0" presId="urn:microsoft.com/office/officeart/2005/8/layout/pList1"/>
    <dgm:cxn modelId="{87332400-4AE8-400E-98F7-1336E63AB774}" type="presParOf" srcId="{F1226BEA-ABD3-470A-AA67-ECD9C6316ACA}" destId="{A73DC991-C196-4575-A287-DFC1AD160935}" srcOrd="21" destOrd="0" presId="urn:microsoft.com/office/officeart/2005/8/layout/pList1"/>
    <dgm:cxn modelId="{63422871-1BCC-46E5-BD1D-1C09B84E340F}" type="presParOf" srcId="{F1226BEA-ABD3-470A-AA67-ECD9C6316ACA}" destId="{D4C209D6-EEBC-4C27-A3B8-F332320B84A4}" srcOrd="22" destOrd="0" presId="urn:microsoft.com/office/officeart/2005/8/layout/pList1"/>
    <dgm:cxn modelId="{DEF26BDF-44DD-4E7B-BD1D-8097AFDAA147}" type="presParOf" srcId="{D4C209D6-EEBC-4C27-A3B8-F332320B84A4}" destId="{351BF476-2492-4157-B4D4-497076638A30}" srcOrd="0" destOrd="0" presId="urn:microsoft.com/office/officeart/2005/8/layout/pList1"/>
    <dgm:cxn modelId="{3E683740-BC78-4CA5-9D69-A428A50EBAC1}" type="presParOf" srcId="{D4C209D6-EEBC-4C27-A3B8-F332320B84A4}" destId="{2A8AC449-A5F8-4F7C-AA7F-0DC0DF56E71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E6E16095-FF2A-448C-B2D1-60C5A79BFBDE}">
      <dgm:prSet/>
      <dgm:spPr/>
      <dgm:t>
        <a:bodyPr/>
        <a:lstStyle/>
        <a:p>
          <a:endParaRPr lang="en-IE" dirty="0"/>
        </a:p>
      </dgm:t>
    </dgm:pt>
    <dgm:pt modelId="{F5427770-AD38-464E-BAD2-505F025C9F3F}" type="parTrans" cxnId="{75473097-AB2E-4E83-A803-39482D12CC45}">
      <dgm:prSet/>
      <dgm:spPr/>
      <dgm:t>
        <a:bodyPr/>
        <a:lstStyle/>
        <a:p>
          <a:endParaRPr lang="en-IE"/>
        </a:p>
      </dgm:t>
    </dgm:pt>
    <dgm:pt modelId="{26D09E59-493A-4D40-9C02-BF422AC9B009}" type="sibTrans" cxnId="{75473097-AB2E-4E83-A803-39482D12CC45}">
      <dgm:prSet/>
      <dgm:spPr/>
      <dgm:t>
        <a:bodyPr/>
        <a:lstStyle/>
        <a:p>
          <a:endParaRPr lang="en-IE"/>
        </a:p>
      </dgm:t>
    </dgm:pt>
    <dgm:pt modelId="{A44EEAD3-9D55-4227-83AD-805928C04B46}">
      <dgm:prSet/>
      <dgm:spPr/>
      <dgm:t>
        <a:bodyPr/>
        <a:lstStyle/>
        <a:p>
          <a:endParaRPr lang="en-IE" dirty="0"/>
        </a:p>
      </dgm:t>
    </dgm:pt>
    <dgm:pt modelId="{F7C2263E-011B-40FE-B165-C9024D470B47}" type="parTrans" cxnId="{35B5876C-4B62-4CF8-9C22-BE9A2A44605E}">
      <dgm:prSet/>
      <dgm:spPr/>
      <dgm:t>
        <a:bodyPr/>
        <a:lstStyle/>
        <a:p>
          <a:endParaRPr lang="en-IE"/>
        </a:p>
      </dgm:t>
    </dgm:pt>
    <dgm:pt modelId="{41FFCD4C-AD25-4C33-986D-65CE9594E4A6}" type="sibTrans" cxnId="{35B5876C-4B62-4CF8-9C22-BE9A2A44605E}">
      <dgm:prSet/>
      <dgm:spPr/>
      <dgm:t>
        <a:bodyPr/>
        <a:lstStyle/>
        <a:p>
          <a:endParaRPr lang="en-IE"/>
        </a:p>
      </dgm:t>
    </dgm:pt>
    <dgm:pt modelId="{B3D5DB0C-7C4C-4E2D-9F9A-DF75E6B0BDFA}">
      <dgm:prSet/>
      <dgm:spPr/>
      <dgm:t>
        <a:bodyPr/>
        <a:lstStyle/>
        <a:p>
          <a:endParaRPr lang="en-IE" dirty="0"/>
        </a:p>
      </dgm:t>
    </dgm:pt>
    <dgm:pt modelId="{5490FE00-C62B-43F8-8F5D-25A55FA38E35}" type="parTrans" cxnId="{C8802DC2-5A8F-42CC-88F2-903186D94513}">
      <dgm:prSet/>
      <dgm:spPr/>
      <dgm:t>
        <a:bodyPr/>
        <a:lstStyle/>
        <a:p>
          <a:endParaRPr lang="en-IE"/>
        </a:p>
      </dgm:t>
    </dgm:pt>
    <dgm:pt modelId="{C8982281-08B4-4CE3-9C6B-F8F866494673}" type="sibTrans" cxnId="{C8802DC2-5A8F-42CC-88F2-903186D94513}">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7ABFB429-3D79-48EA-8B40-20AC452322ED}" type="pres">
      <dgm:prSet presAssocID="{E6E16095-FF2A-448C-B2D1-60C5A79BFBDE}" presName="compNode" presStyleCnt="0"/>
      <dgm:spPr/>
    </dgm:pt>
    <dgm:pt modelId="{59B70B33-CD69-4104-B48D-91B7A33DA7DA}" type="pres">
      <dgm:prSet presAssocID="{E6E16095-FF2A-448C-B2D1-60C5A79BFBDE}" presName="pictRect" presStyleLbl="node1" presStyleIdx="0" presStyleCnt="3" custScaleX="74779" custScaleY="87836" custLinFactNeighborX="-25278" custLinFactNeighborY="30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Safe with solid fill"/>
        </a:ext>
      </dgm:extLst>
    </dgm:pt>
    <dgm:pt modelId="{50E2A824-8542-4414-9ED4-17F9FC8E805C}" type="pres">
      <dgm:prSet presAssocID="{E6E16095-FF2A-448C-B2D1-60C5A79BFBDE}" presName="textRect" presStyleLbl="revTx" presStyleIdx="0" presStyleCnt="3" custLinFactX="100000" custLinFactNeighborX="115720" custLinFactNeighborY="-5577">
        <dgm:presLayoutVars>
          <dgm:bulletEnabled val="1"/>
        </dgm:presLayoutVars>
      </dgm:prSet>
      <dgm:spPr/>
    </dgm:pt>
    <dgm:pt modelId="{70C1A9AF-3A3C-4461-94FF-0F481EEF20F0}" type="pres">
      <dgm:prSet presAssocID="{26D09E59-493A-4D40-9C02-BF422AC9B009}" presName="sibTrans" presStyleLbl="sibTrans2D1" presStyleIdx="0" presStyleCnt="0"/>
      <dgm:spPr/>
    </dgm:pt>
    <dgm:pt modelId="{A28ACC0A-2063-4BA0-BD4F-1EEE77DE4660}" type="pres">
      <dgm:prSet presAssocID="{A44EEAD3-9D55-4227-83AD-805928C04B46}" presName="compNode" presStyleCnt="0"/>
      <dgm:spPr/>
    </dgm:pt>
    <dgm:pt modelId="{85D1CC7E-30BF-403C-92C6-59C67C076575}" type="pres">
      <dgm:prSet presAssocID="{A44EEAD3-9D55-4227-83AD-805928C04B46}" presName="pictRect" presStyleLbl="node1" presStyleIdx="1" presStyleCnt="3" custScaleX="70180" custScaleY="84251" custLinFactNeighborX="38238" custLinFactNeighborY="292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Loan with solid fill"/>
        </a:ext>
      </dgm:extLst>
    </dgm:pt>
    <dgm:pt modelId="{B7038A60-A289-4A8C-8E9B-D64CF01D437E}" type="pres">
      <dgm:prSet presAssocID="{A44EEAD3-9D55-4227-83AD-805928C04B46}" presName="textRect" presStyleLbl="revTx" presStyleIdx="1" presStyleCnt="3">
        <dgm:presLayoutVars>
          <dgm:bulletEnabled val="1"/>
        </dgm:presLayoutVars>
      </dgm:prSet>
      <dgm:spPr/>
    </dgm:pt>
    <dgm:pt modelId="{7F7494BE-C697-40C9-B0F1-7A1721D096AC}" type="pres">
      <dgm:prSet presAssocID="{41FFCD4C-AD25-4C33-986D-65CE9594E4A6}" presName="sibTrans" presStyleLbl="sibTrans2D1" presStyleIdx="0" presStyleCnt="0"/>
      <dgm:spPr/>
    </dgm:pt>
    <dgm:pt modelId="{EDB6C8D1-0AEC-4324-B034-DCB1582E8333}" type="pres">
      <dgm:prSet presAssocID="{B3D5DB0C-7C4C-4E2D-9F9A-DF75E6B0BDFA}" presName="compNode" presStyleCnt="0"/>
      <dgm:spPr/>
    </dgm:pt>
    <dgm:pt modelId="{28BBED93-2011-4387-93FC-68D73CAC9B7C}" type="pres">
      <dgm:prSet presAssocID="{B3D5DB0C-7C4C-4E2D-9F9A-DF75E6B0BDFA}" presName="pictRect" presStyleLbl="node1" presStyleIdx="2" presStyleCnt="3" custScaleX="71560" custScaleY="85567" custLinFactNeighborX="10286" custLinFactNeighborY="1558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Bank with solid fill"/>
        </a:ext>
      </dgm:extLst>
    </dgm:pt>
    <dgm:pt modelId="{E316AB3C-548F-4C76-8761-731A1D47A639}" type="pres">
      <dgm:prSet presAssocID="{B3D5DB0C-7C4C-4E2D-9F9A-DF75E6B0BDFA}" presName="textRect" presStyleLbl="revTx" presStyleIdx="2" presStyleCnt="3">
        <dgm:presLayoutVars>
          <dgm:bulletEnabled val="1"/>
        </dgm:presLayoutVars>
      </dgm:prSet>
      <dgm:spPr/>
    </dgm:pt>
  </dgm:ptLst>
  <dgm:cxnLst>
    <dgm:cxn modelId="{03502700-E68A-4593-96EE-C6FD3CB91F58}" type="presOf" srcId="{26D09E59-493A-4D40-9C02-BF422AC9B009}" destId="{70C1A9AF-3A3C-4461-94FF-0F481EEF20F0}" srcOrd="0" destOrd="0" presId="urn:microsoft.com/office/officeart/2005/8/layout/pList1"/>
    <dgm:cxn modelId="{A1023416-F1D3-4FA4-BF4F-AD1FE0A62DE5}" type="presOf" srcId="{E6E16095-FF2A-448C-B2D1-60C5A79BFBDE}" destId="{50E2A824-8542-4414-9ED4-17F9FC8E805C}"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35B5876C-4B62-4CF8-9C22-BE9A2A44605E}" srcId="{03452EA8-7A77-46AF-AD3B-BF64AA29A401}" destId="{A44EEAD3-9D55-4227-83AD-805928C04B46}" srcOrd="1" destOrd="0" parTransId="{F7C2263E-011B-40FE-B165-C9024D470B47}" sibTransId="{41FFCD4C-AD25-4C33-986D-65CE9594E4A6}"/>
    <dgm:cxn modelId="{34126574-8C00-41D3-A7D3-CA9EE9A66735}" type="presOf" srcId="{A44EEAD3-9D55-4227-83AD-805928C04B46}" destId="{B7038A60-A289-4A8C-8E9B-D64CF01D437E}" srcOrd="0" destOrd="0" presId="urn:microsoft.com/office/officeart/2005/8/layout/pList1"/>
    <dgm:cxn modelId="{75473097-AB2E-4E83-A803-39482D12CC45}" srcId="{03452EA8-7A77-46AF-AD3B-BF64AA29A401}" destId="{E6E16095-FF2A-448C-B2D1-60C5A79BFBDE}" srcOrd="0" destOrd="0" parTransId="{F5427770-AD38-464E-BAD2-505F025C9F3F}" sibTransId="{26D09E59-493A-4D40-9C02-BF422AC9B009}"/>
    <dgm:cxn modelId="{C8802DC2-5A8F-42CC-88F2-903186D94513}" srcId="{03452EA8-7A77-46AF-AD3B-BF64AA29A401}" destId="{B3D5DB0C-7C4C-4E2D-9F9A-DF75E6B0BDFA}" srcOrd="2" destOrd="0" parTransId="{5490FE00-C62B-43F8-8F5D-25A55FA38E35}" sibTransId="{C8982281-08B4-4CE3-9C6B-F8F866494673}"/>
    <dgm:cxn modelId="{228AE9E6-3239-4684-B27F-716F184F698A}" type="presOf" srcId="{41FFCD4C-AD25-4C33-986D-65CE9594E4A6}" destId="{7F7494BE-C697-40C9-B0F1-7A1721D096AC}" srcOrd="0" destOrd="0" presId="urn:microsoft.com/office/officeart/2005/8/layout/pList1"/>
    <dgm:cxn modelId="{7652C4F3-5F4D-4E05-81EF-82A1203F1F18}" type="presOf" srcId="{B3D5DB0C-7C4C-4E2D-9F9A-DF75E6B0BDFA}" destId="{E316AB3C-548F-4C76-8761-731A1D47A639}" srcOrd="0" destOrd="0" presId="urn:microsoft.com/office/officeart/2005/8/layout/pList1"/>
    <dgm:cxn modelId="{FEA111C6-8217-43D7-8F1F-A88E0593D492}" type="presParOf" srcId="{F1226BEA-ABD3-470A-AA67-ECD9C6316ACA}" destId="{7ABFB429-3D79-48EA-8B40-20AC452322ED}" srcOrd="0" destOrd="0" presId="urn:microsoft.com/office/officeart/2005/8/layout/pList1"/>
    <dgm:cxn modelId="{04354E95-B506-4752-BD2F-5A695FBD5536}" type="presParOf" srcId="{7ABFB429-3D79-48EA-8B40-20AC452322ED}" destId="{59B70B33-CD69-4104-B48D-91B7A33DA7DA}" srcOrd="0" destOrd="0" presId="urn:microsoft.com/office/officeart/2005/8/layout/pList1"/>
    <dgm:cxn modelId="{293599F5-BBE3-4562-A4FD-AE53D2BA6009}" type="presParOf" srcId="{7ABFB429-3D79-48EA-8B40-20AC452322ED}" destId="{50E2A824-8542-4414-9ED4-17F9FC8E805C}" srcOrd="1" destOrd="0" presId="urn:microsoft.com/office/officeart/2005/8/layout/pList1"/>
    <dgm:cxn modelId="{A9846BC5-08DD-48FD-87FD-C3E1307FB6F1}" type="presParOf" srcId="{F1226BEA-ABD3-470A-AA67-ECD9C6316ACA}" destId="{70C1A9AF-3A3C-4461-94FF-0F481EEF20F0}" srcOrd="1" destOrd="0" presId="urn:microsoft.com/office/officeart/2005/8/layout/pList1"/>
    <dgm:cxn modelId="{412C5920-CC97-4FEA-B3EB-7CD1C3AFB352}" type="presParOf" srcId="{F1226BEA-ABD3-470A-AA67-ECD9C6316ACA}" destId="{A28ACC0A-2063-4BA0-BD4F-1EEE77DE4660}" srcOrd="2" destOrd="0" presId="urn:microsoft.com/office/officeart/2005/8/layout/pList1"/>
    <dgm:cxn modelId="{738B66E3-D2DC-46BF-B93B-8E2F5C5B4CB2}" type="presParOf" srcId="{A28ACC0A-2063-4BA0-BD4F-1EEE77DE4660}" destId="{85D1CC7E-30BF-403C-92C6-59C67C076575}" srcOrd="0" destOrd="0" presId="urn:microsoft.com/office/officeart/2005/8/layout/pList1"/>
    <dgm:cxn modelId="{12E93D8A-4333-418E-928E-43B8008916FB}" type="presParOf" srcId="{A28ACC0A-2063-4BA0-BD4F-1EEE77DE4660}" destId="{B7038A60-A289-4A8C-8E9B-D64CF01D437E}" srcOrd="1" destOrd="0" presId="urn:microsoft.com/office/officeart/2005/8/layout/pList1"/>
    <dgm:cxn modelId="{107FCF06-DD97-4729-B85C-8B7808E541E0}" type="presParOf" srcId="{F1226BEA-ABD3-470A-AA67-ECD9C6316ACA}" destId="{7F7494BE-C697-40C9-B0F1-7A1721D096AC}" srcOrd="3" destOrd="0" presId="urn:microsoft.com/office/officeart/2005/8/layout/pList1"/>
    <dgm:cxn modelId="{4C5161D5-C7D4-4440-B535-012BC62F5497}" type="presParOf" srcId="{F1226BEA-ABD3-470A-AA67-ECD9C6316ACA}" destId="{EDB6C8D1-0AEC-4324-B034-DCB1582E8333}" srcOrd="4" destOrd="0" presId="urn:microsoft.com/office/officeart/2005/8/layout/pList1"/>
    <dgm:cxn modelId="{71EEC280-9EE8-4943-B8DB-B99828C1866A}" type="presParOf" srcId="{EDB6C8D1-0AEC-4324-B034-DCB1582E8333}" destId="{28BBED93-2011-4387-93FC-68D73CAC9B7C}" srcOrd="0" destOrd="0" presId="urn:microsoft.com/office/officeart/2005/8/layout/pList1"/>
    <dgm:cxn modelId="{5DB8BDB8-258F-4C72-9151-7FCAF4D77EAC}" type="presParOf" srcId="{EDB6C8D1-0AEC-4324-B034-DCB1582E8333}" destId="{E316AB3C-548F-4C76-8761-731A1D47A63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D5894-DB33-49E0-AE62-829E1A57FB7E}">
      <dsp:nvSpPr>
        <dsp:cNvPr id="0" name=""/>
        <dsp:cNvSpPr/>
      </dsp:nvSpPr>
      <dsp:spPr>
        <a:xfrm>
          <a:off x="3514966" y="648604"/>
          <a:ext cx="499718" cy="91440"/>
        </a:xfrm>
        <a:custGeom>
          <a:avLst/>
          <a:gdLst/>
          <a:ahLst/>
          <a:cxnLst/>
          <a:rect l="0" t="0" r="0" b="0"/>
          <a:pathLst>
            <a:path>
              <a:moveTo>
                <a:pt x="0" y="45720"/>
              </a:moveTo>
              <a:lnTo>
                <a:pt x="4997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1567" y="691670"/>
        <a:ext cx="26515" cy="5308"/>
      </dsp:txXfrm>
    </dsp:sp>
    <dsp:sp modelId="{E9233219-5021-414B-A7B9-E71D52DF9F9E}">
      <dsp:nvSpPr>
        <dsp:cNvPr id="0" name=""/>
        <dsp:cNvSpPr/>
      </dsp:nvSpPr>
      <dsp:spPr>
        <a:xfrm>
          <a:off x="1211034" y="2604"/>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IE" sz="1400" kern="1200" dirty="0"/>
        </a:p>
        <a:p>
          <a:pPr marL="0" lvl="0" indent="0" algn="ctr" defTabSz="622300">
            <a:lnSpc>
              <a:spcPct val="90000"/>
            </a:lnSpc>
            <a:spcBef>
              <a:spcPct val="0"/>
            </a:spcBef>
            <a:spcAft>
              <a:spcPts val="600"/>
            </a:spcAft>
            <a:buNone/>
          </a:pPr>
          <a:r>
            <a:rPr lang="en-IE" sz="2000" kern="1200" dirty="0" err="1"/>
            <a:t>Attività</a:t>
          </a:r>
          <a:r>
            <a:rPr lang="en-IE" sz="2000" kern="1200" dirty="0"/>
            <a:t> – </a:t>
          </a:r>
          <a:r>
            <a:rPr lang="en-IE" sz="2000" kern="1200" dirty="0" err="1"/>
            <a:t>insegnare</a:t>
          </a:r>
          <a:r>
            <a:rPr lang="en-IE" sz="2000" kern="1200" dirty="0"/>
            <a:t> </a:t>
          </a:r>
          <a:r>
            <a:rPr lang="en-IE" sz="2000" kern="1200" dirty="0" err="1"/>
            <a:t>l'alfabetizzazione</a:t>
          </a:r>
          <a:r>
            <a:rPr lang="en-IE" sz="2000" kern="1200" dirty="0"/>
            <a:t> </a:t>
          </a:r>
          <a:r>
            <a:rPr lang="en-IE" sz="2000" kern="1200" dirty="0" err="1"/>
            <a:t>finanziaria</a:t>
          </a:r>
          <a:r>
            <a:rPr lang="en-IE" sz="2000" kern="1200" dirty="0"/>
            <a:t> </a:t>
          </a:r>
          <a:r>
            <a:rPr lang="en-IE" sz="1400" kern="1200" dirty="0"/>
            <a:t>
</a:t>
          </a:r>
        </a:p>
      </dsp:txBody>
      <dsp:txXfrm>
        <a:off x="1211034" y="2604"/>
        <a:ext cx="2305732" cy="1383439"/>
      </dsp:txXfrm>
    </dsp:sp>
    <dsp:sp modelId="{4B699AC7-2F7E-481C-A50C-6026648E21C9}">
      <dsp:nvSpPr>
        <dsp:cNvPr id="0" name=""/>
        <dsp:cNvSpPr/>
      </dsp:nvSpPr>
      <dsp:spPr>
        <a:xfrm>
          <a:off x="6351017" y="648604"/>
          <a:ext cx="499718" cy="91440"/>
        </a:xfrm>
        <a:custGeom>
          <a:avLst/>
          <a:gdLst/>
          <a:ahLst/>
          <a:cxnLst/>
          <a:rect l="0" t="0" r="0" b="0"/>
          <a:pathLst>
            <a:path>
              <a:moveTo>
                <a:pt x="0" y="45720"/>
              </a:moveTo>
              <a:lnTo>
                <a:pt x="4997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7618" y="691670"/>
        <a:ext cx="26515" cy="5308"/>
      </dsp:txXfrm>
    </dsp:sp>
    <dsp:sp modelId="{C3FB1ED8-A7B4-4E0C-8607-FBF86DA49FE5}">
      <dsp:nvSpPr>
        <dsp:cNvPr id="0" name=""/>
        <dsp:cNvSpPr/>
      </dsp:nvSpPr>
      <dsp:spPr>
        <a:xfrm>
          <a:off x="4047084" y="2604"/>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Esplorare</a:t>
          </a:r>
          <a:r>
            <a:rPr lang="en-US" sz="2000" kern="1200" dirty="0"/>
            <a:t> la </a:t>
          </a:r>
          <a:r>
            <a:rPr lang="en-US" sz="2000" kern="1200" dirty="0" err="1"/>
            <a:t>Biblioteca</a:t>
          </a:r>
          <a:r>
            <a:rPr lang="en-US" sz="2000" kern="1200" dirty="0"/>
            <a:t> Money Matters</a:t>
          </a:r>
          <a:endParaRPr lang="en-IE" sz="2000" kern="1200" dirty="0"/>
        </a:p>
      </dsp:txBody>
      <dsp:txXfrm>
        <a:off x="4047084" y="2604"/>
        <a:ext cx="2305732" cy="1383439"/>
      </dsp:txXfrm>
    </dsp:sp>
    <dsp:sp modelId="{F01345C4-C273-4D93-A37C-E2872C56C63D}">
      <dsp:nvSpPr>
        <dsp:cNvPr id="0" name=""/>
        <dsp:cNvSpPr/>
      </dsp:nvSpPr>
      <dsp:spPr>
        <a:xfrm>
          <a:off x="2363900" y="1384243"/>
          <a:ext cx="5672101" cy="499718"/>
        </a:xfrm>
        <a:custGeom>
          <a:avLst/>
          <a:gdLst/>
          <a:ahLst/>
          <a:cxnLst/>
          <a:rect l="0" t="0" r="0" b="0"/>
          <a:pathLst>
            <a:path>
              <a:moveTo>
                <a:pt x="5672101" y="0"/>
              </a:moveTo>
              <a:lnTo>
                <a:pt x="5672101" y="266959"/>
              </a:lnTo>
              <a:lnTo>
                <a:pt x="0" y="266959"/>
              </a:lnTo>
              <a:lnTo>
                <a:pt x="0" y="4997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530" y="1631448"/>
        <a:ext cx="284841" cy="5308"/>
      </dsp:txXfrm>
    </dsp:sp>
    <dsp:sp modelId="{E7C1C22E-AE60-4F32-9A96-43069EE95F5D}">
      <dsp:nvSpPr>
        <dsp:cNvPr id="0" name=""/>
        <dsp:cNvSpPr/>
      </dsp:nvSpPr>
      <dsp:spPr>
        <a:xfrm>
          <a:off x="6883135" y="2604"/>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600"/>
            </a:spcAft>
            <a:buNone/>
          </a:pPr>
          <a:endParaRPr lang="en-IE" sz="2000" kern="1200" dirty="0"/>
        </a:p>
        <a:p>
          <a:pPr marL="0" lvl="0" indent="0" algn="ctr" defTabSz="889000">
            <a:lnSpc>
              <a:spcPct val="90000"/>
            </a:lnSpc>
            <a:spcBef>
              <a:spcPct val="0"/>
            </a:spcBef>
            <a:spcAft>
              <a:spcPts val="600"/>
            </a:spcAft>
            <a:buNone/>
          </a:pPr>
          <a:r>
            <a:rPr lang="en-IE" sz="2000" kern="1200" dirty="0" err="1"/>
            <a:t>Fumetti</a:t>
          </a:r>
          <a:r>
            <a:rPr lang="en-IE" sz="2000" kern="1200" dirty="0"/>
            <a:t> Money Matters</a:t>
          </a:r>
          <a:r>
            <a:rPr lang="en-IE" sz="1700" kern="1200" dirty="0"/>
            <a:t>
</a:t>
          </a:r>
        </a:p>
      </dsp:txBody>
      <dsp:txXfrm>
        <a:off x="6883135" y="2604"/>
        <a:ext cx="2305732" cy="1383439"/>
      </dsp:txXfrm>
    </dsp:sp>
    <dsp:sp modelId="{93D3A145-A8FA-4BAD-97FD-D8F972CA4703}">
      <dsp:nvSpPr>
        <dsp:cNvPr id="0" name=""/>
        <dsp:cNvSpPr/>
      </dsp:nvSpPr>
      <dsp:spPr>
        <a:xfrm>
          <a:off x="3514966" y="2562362"/>
          <a:ext cx="499718" cy="91440"/>
        </a:xfrm>
        <a:custGeom>
          <a:avLst/>
          <a:gdLst/>
          <a:ahLst/>
          <a:cxnLst/>
          <a:rect l="0" t="0" r="0" b="0"/>
          <a:pathLst>
            <a:path>
              <a:moveTo>
                <a:pt x="0" y="45720"/>
              </a:moveTo>
              <a:lnTo>
                <a:pt x="4997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1567" y="2605427"/>
        <a:ext cx="26515" cy="5308"/>
      </dsp:txXfrm>
    </dsp:sp>
    <dsp:sp modelId="{7218EBA4-243C-40F8-8B8B-B2883F379844}">
      <dsp:nvSpPr>
        <dsp:cNvPr id="0" name=""/>
        <dsp:cNvSpPr/>
      </dsp:nvSpPr>
      <dsp:spPr>
        <a:xfrm>
          <a:off x="1211034" y="1916362"/>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t>Le Escape Rooms digitali Money </a:t>
          </a:r>
          <a:r>
            <a:rPr lang="it-IT" sz="2000" kern="1200" dirty="0" err="1"/>
            <a:t>Matters</a:t>
          </a:r>
          <a:endParaRPr lang="en-IE" sz="2000" kern="1200" dirty="0"/>
        </a:p>
      </dsp:txBody>
      <dsp:txXfrm>
        <a:off x="1211034" y="1916362"/>
        <a:ext cx="2305732" cy="1383439"/>
      </dsp:txXfrm>
    </dsp:sp>
    <dsp:sp modelId="{FCB37E63-5C50-40C6-9286-6BD024907F40}">
      <dsp:nvSpPr>
        <dsp:cNvPr id="0" name=""/>
        <dsp:cNvSpPr/>
      </dsp:nvSpPr>
      <dsp:spPr>
        <a:xfrm>
          <a:off x="6351017" y="2562362"/>
          <a:ext cx="499718" cy="91440"/>
        </a:xfrm>
        <a:custGeom>
          <a:avLst/>
          <a:gdLst/>
          <a:ahLst/>
          <a:cxnLst/>
          <a:rect l="0" t="0" r="0" b="0"/>
          <a:pathLst>
            <a:path>
              <a:moveTo>
                <a:pt x="0" y="45720"/>
              </a:moveTo>
              <a:lnTo>
                <a:pt x="4997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7618" y="2605427"/>
        <a:ext cx="26515" cy="5308"/>
      </dsp:txXfrm>
    </dsp:sp>
    <dsp:sp modelId="{B88BD29F-7930-4C5A-9FD7-9612844708E5}">
      <dsp:nvSpPr>
        <dsp:cNvPr id="0" name=""/>
        <dsp:cNvSpPr/>
      </dsp:nvSpPr>
      <dsp:spPr>
        <a:xfrm>
          <a:off x="4047084" y="1916362"/>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err="1"/>
            <a:t>Pausa</a:t>
          </a:r>
          <a:r>
            <a:rPr lang="en-IE" sz="2000" kern="1200" dirty="0"/>
            <a:t> </a:t>
          </a:r>
        </a:p>
      </dsp:txBody>
      <dsp:txXfrm>
        <a:off x="4047084" y="1916362"/>
        <a:ext cx="2305732" cy="1383439"/>
      </dsp:txXfrm>
    </dsp:sp>
    <dsp:sp modelId="{456426B6-384B-4A6D-B246-3E16FA61622D}">
      <dsp:nvSpPr>
        <dsp:cNvPr id="0" name=""/>
        <dsp:cNvSpPr/>
      </dsp:nvSpPr>
      <dsp:spPr>
        <a:xfrm>
          <a:off x="2363900" y="3298001"/>
          <a:ext cx="5672101" cy="499718"/>
        </a:xfrm>
        <a:custGeom>
          <a:avLst/>
          <a:gdLst/>
          <a:ahLst/>
          <a:cxnLst/>
          <a:rect l="0" t="0" r="0" b="0"/>
          <a:pathLst>
            <a:path>
              <a:moveTo>
                <a:pt x="5672101" y="0"/>
              </a:moveTo>
              <a:lnTo>
                <a:pt x="5672101" y="266959"/>
              </a:lnTo>
              <a:lnTo>
                <a:pt x="0" y="266959"/>
              </a:lnTo>
              <a:lnTo>
                <a:pt x="0" y="4997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530" y="3545206"/>
        <a:ext cx="284841" cy="5308"/>
      </dsp:txXfrm>
    </dsp:sp>
    <dsp:sp modelId="{B37CFE55-B251-4879-AB60-E5C648BF007A}">
      <dsp:nvSpPr>
        <dsp:cNvPr id="0" name=""/>
        <dsp:cNvSpPr/>
      </dsp:nvSpPr>
      <dsp:spPr>
        <a:xfrm>
          <a:off x="6883135" y="1916362"/>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600"/>
            </a:spcAft>
            <a:buNone/>
          </a:pPr>
          <a:r>
            <a:rPr lang="en-IE" sz="2000" kern="1200" dirty="0" err="1"/>
            <a:t>Applicazione</a:t>
          </a:r>
          <a:r>
            <a:rPr lang="en-IE" sz="2000" kern="1200" dirty="0"/>
            <a:t> mobile Money Matters</a:t>
          </a:r>
        </a:p>
      </dsp:txBody>
      <dsp:txXfrm>
        <a:off x="6883135" y="1916362"/>
        <a:ext cx="2305732" cy="1383439"/>
      </dsp:txXfrm>
    </dsp:sp>
    <dsp:sp modelId="{8389C8E7-E6AE-48BF-A165-00E1B95D10BB}">
      <dsp:nvSpPr>
        <dsp:cNvPr id="0" name=""/>
        <dsp:cNvSpPr/>
      </dsp:nvSpPr>
      <dsp:spPr>
        <a:xfrm>
          <a:off x="3514966" y="4476119"/>
          <a:ext cx="499718" cy="91440"/>
        </a:xfrm>
        <a:custGeom>
          <a:avLst/>
          <a:gdLst/>
          <a:ahLst/>
          <a:cxnLst/>
          <a:rect l="0" t="0" r="0" b="0"/>
          <a:pathLst>
            <a:path>
              <a:moveTo>
                <a:pt x="0" y="45720"/>
              </a:moveTo>
              <a:lnTo>
                <a:pt x="4997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1567" y="4519185"/>
        <a:ext cx="26515" cy="5308"/>
      </dsp:txXfrm>
    </dsp:sp>
    <dsp:sp modelId="{8E7E0D3F-7E08-487F-B3A7-9EB50F46538B}">
      <dsp:nvSpPr>
        <dsp:cNvPr id="0" name=""/>
        <dsp:cNvSpPr/>
      </dsp:nvSpPr>
      <dsp:spPr>
        <a:xfrm>
          <a:off x="1211034" y="3830120"/>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600"/>
            </a:spcAft>
            <a:buNone/>
          </a:pPr>
          <a:r>
            <a:rPr lang="en-IE" sz="2000" kern="1200" dirty="0" err="1"/>
            <a:t>Attività</a:t>
          </a:r>
          <a:endParaRPr lang="en-IE" sz="1800" kern="1200" dirty="0"/>
        </a:p>
      </dsp:txBody>
      <dsp:txXfrm>
        <a:off x="1211034" y="3830120"/>
        <a:ext cx="2305732" cy="1383439"/>
      </dsp:txXfrm>
    </dsp:sp>
    <dsp:sp modelId="{24CE7D58-676D-4757-B2CA-88E2DC4B95F3}">
      <dsp:nvSpPr>
        <dsp:cNvPr id="0" name=""/>
        <dsp:cNvSpPr/>
      </dsp:nvSpPr>
      <dsp:spPr>
        <a:xfrm>
          <a:off x="6351017" y="4476119"/>
          <a:ext cx="499718" cy="91440"/>
        </a:xfrm>
        <a:custGeom>
          <a:avLst/>
          <a:gdLst/>
          <a:ahLst/>
          <a:cxnLst/>
          <a:rect l="0" t="0" r="0" b="0"/>
          <a:pathLst>
            <a:path>
              <a:moveTo>
                <a:pt x="0" y="45720"/>
              </a:moveTo>
              <a:lnTo>
                <a:pt x="4997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7618" y="4519185"/>
        <a:ext cx="26515" cy="5308"/>
      </dsp:txXfrm>
    </dsp:sp>
    <dsp:sp modelId="{95F3FAAB-510A-4FBD-853B-71F84AC7ADED}">
      <dsp:nvSpPr>
        <dsp:cNvPr id="0" name=""/>
        <dsp:cNvSpPr/>
      </dsp:nvSpPr>
      <dsp:spPr>
        <a:xfrm>
          <a:off x="4047084" y="3830120"/>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ts val="600"/>
            </a:spcAft>
            <a:buNone/>
          </a:pPr>
          <a:r>
            <a:rPr lang="en-US" sz="2000" kern="1200" dirty="0" err="1"/>
            <a:t>Discussione</a:t>
          </a:r>
          <a:r>
            <a:rPr lang="en-US" sz="2000" kern="1200" dirty="0"/>
            <a:t> di </a:t>
          </a:r>
          <a:r>
            <a:rPr lang="en-US" sz="2000" kern="1200" dirty="0" err="1"/>
            <a:t>gruppo</a:t>
          </a:r>
          <a:r>
            <a:rPr lang="en-US" sz="2000" kern="1200" dirty="0"/>
            <a:t> 
</a:t>
          </a:r>
          <a:endParaRPr lang="en-IE" sz="2000" kern="1200" dirty="0"/>
        </a:p>
      </dsp:txBody>
      <dsp:txXfrm>
        <a:off x="4047084" y="3830120"/>
        <a:ext cx="2305732" cy="1383439"/>
      </dsp:txXfrm>
    </dsp:sp>
    <dsp:sp modelId="{F44965DD-05A9-4AA3-B4D8-04968681E109}">
      <dsp:nvSpPr>
        <dsp:cNvPr id="0" name=""/>
        <dsp:cNvSpPr/>
      </dsp:nvSpPr>
      <dsp:spPr>
        <a:xfrm>
          <a:off x="6883135" y="3830120"/>
          <a:ext cx="2305732" cy="1383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Fine</a:t>
          </a:r>
          <a:endParaRPr lang="en-IE" sz="4900" kern="1200" dirty="0"/>
        </a:p>
      </dsp:txBody>
      <dsp:txXfrm>
        <a:off x="6883135" y="3830120"/>
        <a:ext cx="2305732" cy="1383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C582-1713-4A40-A8E2-245C1F356EA1}">
      <dsp:nvSpPr>
        <dsp:cNvPr id="0" name=""/>
        <dsp:cNvSpPr/>
      </dsp:nvSpPr>
      <dsp:spPr>
        <a:xfrm>
          <a:off x="1291464" y="318981"/>
          <a:ext cx="2234984" cy="223532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75A20-9DA0-452C-B3F0-7FA344DB22FA}">
      <dsp:nvSpPr>
        <dsp:cNvPr id="0" name=""/>
        <dsp:cNvSpPr/>
      </dsp:nvSpPr>
      <dsp:spPr>
        <a:xfrm>
          <a:off x="1785469" y="1126001"/>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Come?</a:t>
          </a:r>
          <a:endParaRPr lang="en-IE" sz="2900" kern="1200" dirty="0"/>
        </a:p>
      </dsp:txBody>
      <dsp:txXfrm>
        <a:off x="1785469" y="1126001"/>
        <a:ext cx="1241937" cy="620820"/>
      </dsp:txXfrm>
    </dsp:sp>
    <dsp:sp modelId="{B1FC21DF-0802-4728-BAF2-A341EFDA61C9}">
      <dsp:nvSpPr>
        <dsp:cNvPr id="0" name=""/>
        <dsp:cNvSpPr/>
      </dsp:nvSpPr>
      <dsp:spPr>
        <a:xfrm>
          <a:off x="670705" y="1603341"/>
          <a:ext cx="2234984" cy="223532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B2416-A2EC-45D1-96CD-23A6783FA3DA}">
      <dsp:nvSpPr>
        <dsp:cNvPr id="0" name=""/>
        <dsp:cNvSpPr/>
      </dsp:nvSpPr>
      <dsp:spPr>
        <a:xfrm>
          <a:off x="1167228" y="2417790"/>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err="1"/>
            <a:t>Perchè</a:t>
          </a:r>
          <a:r>
            <a:rPr lang="en-US" sz="2900" kern="1200" dirty="0"/>
            <a:t>?</a:t>
          </a:r>
          <a:endParaRPr lang="en-IE" sz="2900" kern="1200" dirty="0"/>
        </a:p>
      </dsp:txBody>
      <dsp:txXfrm>
        <a:off x="1167228" y="2417790"/>
        <a:ext cx="1241937" cy="620820"/>
      </dsp:txXfrm>
    </dsp:sp>
    <dsp:sp modelId="{9B2265A4-76D5-4854-9307-896969EF497E}">
      <dsp:nvSpPr>
        <dsp:cNvPr id="0" name=""/>
        <dsp:cNvSpPr/>
      </dsp:nvSpPr>
      <dsp:spPr>
        <a:xfrm>
          <a:off x="1450536" y="3041396"/>
          <a:ext cx="1920197" cy="192096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E6705-1892-46F9-80E4-CAFE3CB29C4F}">
      <dsp:nvSpPr>
        <dsp:cNvPr id="0" name=""/>
        <dsp:cNvSpPr/>
      </dsp:nvSpPr>
      <dsp:spPr>
        <a:xfrm>
          <a:off x="1788407" y="3711437"/>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Chi?</a:t>
          </a:r>
          <a:endParaRPr lang="en-IE" sz="2900" kern="1200" dirty="0"/>
        </a:p>
      </dsp:txBody>
      <dsp:txXfrm>
        <a:off x="1788407" y="3711437"/>
        <a:ext cx="1241937" cy="620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F6A8B-FF22-4E38-AAE6-4D96800765F0}">
      <dsp:nvSpPr>
        <dsp:cNvPr id="0" name=""/>
        <dsp:cNvSpPr/>
      </dsp:nvSpPr>
      <dsp:spPr>
        <a:xfrm>
          <a:off x="2029" y="351711"/>
          <a:ext cx="2998871" cy="2066222"/>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1503A-373E-4070-A419-C165433AD76B}">
      <dsp:nvSpPr>
        <dsp:cNvPr id="0" name=""/>
        <dsp:cNvSpPr/>
      </dsp:nvSpPr>
      <dsp:spPr>
        <a:xfrm>
          <a:off x="2029" y="2417934"/>
          <a:ext cx="2998871" cy="111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Font typeface="+mj-lt"/>
            <a:buNone/>
          </a:pPr>
          <a:r>
            <a:rPr lang="it-IT" sz="2000" b="0" i="0" u="none" strike="noStrike" kern="1200" dirty="0">
              <a:solidFill>
                <a:schemeClr val="tx1"/>
              </a:solidFill>
              <a:effectLst/>
              <a:latin typeface="+mn-lt"/>
            </a:rPr>
            <a:t>Sviluppare la capacità di alfabetizzazione finanziaria di genitori e tutori.
</a:t>
          </a:r>
          <a:endParaRPr lang="en-IE" sz="2000" kern="1200" dirty="0"/>
        </a:p>
      </dsp:txBody>
      <dsp:txXfrm>
        <a:off x="2029" y="2417934"/>
        <a:ext cx="2998871" cy="1112581"/>
      </dsp:txXfrm>
    </dsp:sp>
    <dsp:sp modelId="{C353FFBC-50D0-4C36-8701-A78FC2F7BA05}">
      <dsp:nvSpPr>
        <dsp:cNvPr id="0" name=""/>
        <dsp:cNvSpPr/>
      </dsp:nvSpPr>
      <dsp:spPr>
        <a:xfrm>
          <a:off x="3300913" y="351711"/>
          <a:ext cx="2998871" cy="2066222"/>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16E91-75E6-4D1B-85A1-93066B321F60}">
      <dsp:nvSpPr>
        <dsp:cNvPr id="0" name=""/>
        <dsp:cNvSpPr/>
      </dsp:nvSpPr>
      <dsp:spPr>
        <a:xfrm>
          <a:off x="3300913" y="2417934"/>
          <a:ext cx="2998871" cy="111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it-IT" sz="1800" b="0" i="0" u="none" strike="noStrike" kern="1200" dirty="0">
              <a:solidFill>
                <a:schemeClr val="tx1"/>
              </a:solidFill>
              <a:effectLst/>
              <a:latin typeface="+mn-lt"/>
            </a:rPr>
            <a:t>Sostenere i genitori e i tutori nel loro ruolo di facilitatori dell'apprendimento familiare all'interno delle loro reti familiari. 
</a:t>
          </a:r>
          <a:endParaRPr lang="en-IE" sz="1800" kern="1200" dirty="0"/>
        </a:p>
      </dsp:txBody>
      <dsp:txXfrm>
        <a:off x="3300913" y="2417934"/>
        <a:ext cx="2998871" cy="1112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7635-AA70-4705-9638-297C968FA78E}">
      <dsp:nvSpPr>
        <dsp:cNvPr id="0" name=""/>
        <dsp:cNvSpPr/>
      </dsp:nvSpPr>
      <dsp:spPr>
        <a:xfrm rot="10800000">
          <a:off x="2074856" y="1284"/>
          <a:ext cx="7353331" cy="89080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Fumetti</a:t>
          </a:r>
          <a:r>
            <a:rPr lang="en-US" sz="2500" kern="1200" dirty="0"/>
            <a:t> (anni 6-12) </a:t>
          </a:r>
          <a:endParaRPr lang="en-IE" sz="2500" kern="1200" dirty="0"/>
        </a:p>
      </dsp:txBody>
      <dsp:txXfrm rot="10800000">
        <a:off x="2297557" y="1284"/>
        <a:ext cx="7130630" cy="890806"/>
      </dsp:txXfrm>
    </dsp:sp>
    <dsp:sp modelId="{655C6D75-63C0-4711-9911-ABD161A81A88}">
      <dsp:nvSpPr>
        <dsp:cNvPr id="0" name=""/>
        <dsp:cNvSpPr/>
      </dsp:nvSpPr>
      <dsp:spPr>
        <a:xfrm>
          <a:off x="1629453" y="1284"/>
          <a:ext cx="890806" cy="89080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01442-AAD0-43A3-9BA5-B44C3F415EBA}">
      <dsp:nvSpPr>
        <dsp:cNvPr id="0" name=""/>
        <dsp:cNvSpPr/>
      </dsp:nvSpPr>
      <dsp:spPr>
        <a:xfrm rot="10800000">
          <a:off x="2074856" y="1153637"/>
          <a:ext cx="7353331" cy="890806"/>
        </a:xfrm>
        <a:prstGeom prst="homePlate">
          <a:avLst/>
        </a:prstGeom>
        <a:solidFill>
          <a:schemeClr val="accent5">
            <a:hueOff val="-3704141"/>
            <a:satOff val="14363"/>
            <a:lumOff val="2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Escape Rooms </a:t>
          </a:r>
          <a:r>
            <a:rPr lang="en-US" sz="2500" kern="1200" dirty="0" err="1"/>
            <a:t>digitali</a:t>
          </a:r>
          <a:r>
            <a:rPr lang="en-US" sz="2500" kern="1200" dirty="0"/>
            <a:t> online (anni 13-18)</a:t>
          </a:r>
          <a:endParaRPr lang="en-IE" sz="2500" kern="1200" dirty="0"/>
        </a:p>
      </dsp:txBody>
      <dsp:txXfrm rot="10800000">
        <a:off x="2297557" y="1153637"/>
        <a:ext cx="7130630" cy="890806"/>
      </dsp:txXfrm>
    </dsp:sp>
    <dsp:sp modelId="{E05535BE-9534-4060-94D1-87B58EF1E49A}">
      <dsp:nvSpPr>
        <dsp:cNvPr id="0" name=""/>
        <dsp:cNvSpPr/>
      </dsp:nvSpPr>
      <dsp:spPr>
        <a:xfrm>
          <a:off x="1629453" y="1153637"/>
          <a:ext cx="890806" cy="89080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8560A-F98E-464A-B46B-2BED95891A23}">
      <dsp:nvSpPr>
        <dsp:cNvPr id="0" name=""/>
        <dsp:cNvSpPr/>
      </dsp:nvSpPr>
      <dsp:spPr>
        <a:xfrm rot="10800000">
          <a:off x="2074856" y="2305991"/>
          <a:ext cx="7353331" cy="890806"/>
        </a:xfrm>
        <a:prstGeom prst="homePlate">
          <a:avLst/>
        </a:prstGeom>
        <a:solidFill>
          <a:schemeClr val="accent5">
            <a:hueOff val="-7408282"/>
            <a:satOff val="28727"/>
            <a:lumOff val="5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App mobile per la pianificazione finanziaria </a:t>
          </a:r>
          <a:r>
            <a:rPr lang="en-US" sz="2500" kern="1200" dirty="0"/>
            <a:t>(anni 19-25)</a:t>
          </a:r>
          <a:endParaRPr lang="en-IE" sz="2500" kern="1200" dirty="0"/>
        </a:p>
      </dsp:txBody>
      <dsp:txXfrm rot="10800000">
        <a:off x="2297557" y="2305991"/>
        <a:ext cx="7130630" cy="890806"/>
      </dsp:txXfrm>
    </dsp:sp>
    <dsp:sp modelId="{DA2EC44B-2E73-41C4-8ABA-FEB6DBFF662C}">
      <dsp:nvSpPr>
        <dsp:cNvPr id="0" name=""/>
        <dsp:cNvSpPr/>
      </dsp:nvSpPr>
      <dsp:spPr>
        <a:xfrm>
          <a:off x="1629453" y="2305991"/>
          <a:ext cx="890806" cy="89080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AC605-D0E6-4586-8090-45FE622B1C98}">
      <dsp:nvSpPr>
        <dsp:cNvPr id="0" name=""/>
        <dsp:cNvSpPr/>
      </dsp:nvSpPr>
      <dsp:spPr>
        <a:xfrm rot="10800000">
          <a:off x="2074856" y="3458344"/>
          <a:ext cx="7353331" cy="890806"/>
        </a:xfrm>
        <a:prstGeom prst="homePlate">
          <a:avLst/>
        </a:prstGeom>
        <a:solidFill>
          <a:schemeClr val="accent5">
            <a:hueOff val="-11112424"/>
            <a:satOff val="43090"/>
            <a:lumOff val="80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Programma</a:t>
          </a:r>
          <a:r>
            <a:rPr lang="en-US" sz="2500" kern="1200" dirty="0"/>
            <a:t> di </a:t>
          </a:r>
          <a:r>
            <a:rPr lang="en-US" sz="2500" kern="1200" dirty="0" err="1"/>
            <a:t>formazione</a:t>
          </a:r>
          <a:r>
            <a:rPr lang="en-US" sz="2500" kern="1200" dirty="0"/>
            <a:t> (</a:t>
          </a:r>
          <a:r>
            <a:rPr lang="en-US" sz="2500" kern="1200" dirty="0" err="1"/>
            <a:t>genitori</a:t>
          </a:r>
          <a:r>
            <a:rPr lang="en-US" sz="2500" kern="1200" dirty="0"/>
            <a:t> e </a:t>
          </a:r>
          <a:r>
            <a:rPr lang="en-US" sz="2500" kern="1200" dirty="0" err="1"/>
            <a:t>tutori</a:t>
          </a:r>
          <a:r>
            <a:rPr lang="en-US" sz="2500" kern="1200" dirty="0"/>
            <a:t>)</a:t>
          </a:r>
          <a:endParaRPr lang="en-IE" sz="2500" kern="1200" dirty="0"/>
        </a:p>
      </dsp:txBody>
      <dsp:txXfrm rot="10800000">
        <a:off x="2297557" y="3458344"/>
        <a:ext cx="7130630" cy="890806"/>
      </dsp:txXfrm>
    </dsp:sp>
    <dsp:sp modelId="{EA21F3D4-98E0-4525-9A97-257BFF5FC898}">
      <dsp:nvSpPr>
        <dsp:cNvPr id="0" name=""/>
        <dsp:cNvSpPr/>
      </dsp:nvSpPr>
      <dsp:spPr>
        <a:xfrm>
          <a:off x="1629453" y="3458344"/>
          <a:ext cx="890806" cy="89080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59D0-221C-4AC1-88E5-4D60C7CB2C60}">
      <dsp:nvSpPr>
        <dsp:cNvPr id="0" name=""/>
        <dsp:cNvSpPr/>
      </dsp:nvSpPr>
      <dsp:spPr>
        <a:xfrm>
          <a:off x="3895" y="712099"/>
          <a:ext cx="1895900" cy="1306275"/>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E67CF-CC78-4A5B-B463-214A4F435CB2}">
      <dsp:nvSpPr>
        <dsp:cNvPr id="0" name=""/>
        <dsp:cNvSpPr/>
      </dsp:nvSpPr>
      <dsp:spPr>
        <a:xfrm>
          <a:off x="389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it-IT" sz="1600" kern="1200" dirty="0"/>
            <a:t>Cos'è il denaro, perché lo usiamo e la storia del denaro. 
</a:t>
          </a:r>
          <a:endParaRPr lang="en-IE" sz="1600" kern="1200" dirty="0"/>
        </a:p>
      </dsp:txBody>
      <dsp:txXfrm>
        <a:off x="3895" y="2018375"/>
        <a:ext cx="1895900" cy="703378"/>
      </dsp:txXfrm>
    </dsp:sp>
    <dsp:sp modelId="{5D0DF46A-E209-45F6-BC4D-EA2DD225AC3C}">
      <dsp:nvSpPr>
        <dsp:cNvPr id="0" name=""/>
        <dsp:cNvSpPr/>
      </dsp:nvSpPr>
      <dsp:spPr>
        <a:xfrm>
          <a:off x="2089465" y="712099"/>
          <a:ext cx="1895900" cy="130627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15687-A015-4652-89BF-5FD9348784E4}">
      <dsp:nvSpPr>
        <dsp:cNvPr id="0" name=""/>
        <dsp:cNvSpPr/>
      </dsp:nvSpPr>
      <dsp:spPr>
        <a:xfrm>
          <a:off x="208946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it-IT" sz="1600" kern="1200" dirty="0"/>
            <a:t>Bisogni e desideri e gli effetti della pubblicità 
</a:t>
          </a:r>
          <a:endParaRPr lang="en-IE" sz="1600" kern="1200" dirty="0"/>
        </a:p>
      </dsp:txBody>
      <dsp:txXfrm>
        <a:off x="2089465" y="2018375"/>
        <a:ext cx="1895900" cy="703378"/>
      </dsp:txXfrm>
    </dsp:sp>
    <dsp:sp modelId="{9609EE57-2730-468B-B472-22538C3D3107}">
      <dsp:nvSpPr>
        <dsp:cNvPr id="0" name=""/>
        <dsp:cNvSpPr/>
      </dsp:nvSpPr>
      <dsp:spPr>
        <a:xfrm>
          <a:off x="4175034" y="712099"/>
          <a:ext cx="1895900" cy="130627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71C03-CA2C-47AF-B9B7-3A70FCEE99C7}">
      <dsp:nvSpPr>
        <dsp:cNvPr id="0" name=""/>
        <dsp:cNvSpPr/>
      </dsp:nvSpPr>
      <dsp:spPr>
        <a:xfrm>
          <a:off x="417503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Pianificazione</a:t>
          </a:r>
          <a:r>
            <a:rPr lang="en-US" sz="1600" kern="1200" dirty="0"/>
            <a:t> </a:t>
          </a:r>
          <a:r>
            <a:rPr lang="en-US" sz="1600" kern="1200" dirty="0" err="1"/>
            <a:t>delle</a:t>
          </a:r>
          <a:r>
            <a:rPr lang="en-US" sz="1600" kern="1200" dirty="0"/>
            <a:t> </a:t>
          </a:r>
          <a:r>
            <a:rPr lang="en-US" sz="1600" kern="1200" dirty="0" err="1"/>
            <a:t>spese</a:t>
          </a:r>
          <a:r>
            <a:rPr lang="en-US" sz="1600" kern="1200" dirty="0"/>
            <a:t> (budgeting)</a:t>
          </a:r>
          <a:r>
            <a:rPr lang="en-US" sz="1400" kern="1200" dirty="0"/>
            <a:t> </a:t>
          </a:r>
          <a:endParaRPr lang="en-IE" sz="1400" kern="1200" dirty="0"/>
        </a:p>
      </dsp:txBody>
      <dsp:txXfrm>
        <a:off x="4175034" y="2018375"/>
        <a:ext cx="1895900" cy="703378"/>
      </dsp:txXfrm>
    </dsp:sp>
    <dsp:sp modelId="{B24F560C-6D45-4ECF-914C-69D06C1B1530}">
      <dsp:nvSpPr>
        <dsp:cNvPr id="0" name=""/>
        <dsp:cNvSpPr/>
      </dsp:nvSpPr>
      <dsp:spPr>
        <a:xfrm>
          <a:off x="6260604" y="712099"/>
          <a:ext cx="1895900" cy="1306275"/>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C0173-E63A-462F-A708-72273AFB4FAB}">
      <dsp:nvSpPr>
        <dsp:cNvPr id="0" name=""/>
        <dsp:cNvSpPr/>
      </dsp:nvSpPr>
      <dsp:spPr>
        <a:xfrm>
          <a:off x="626060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Risparmi</a:t>
          </a:r>
          <a:r>
            <a:rPr lang="en-US" sz="1400" kern="1200" dirty="0"/>
            <a:t> </a:t>
          </a:r>
          <a:endParaRPr lang="en-IE" sz="1400" kern="1200" dirty="0"/>
        </a:p>
      </dsp:txBody>
      <dsp:txXfrm>
        <a:off x="6260604" y="2018375"/>
        <a:ext cx="1895900" cy="703378"/>
      </dsp:txXfrm>
    </dsp:sp>
    <dsp:sp modelId="{E15D64AE-3DC6-4E49-8BF1-8D4BD3AC9F44}">
      <dsp:nvSpPr>
        <dsp:cNvPr id="0" name=""/>
        <dsp:cNvSpPr/>
      </dsp:nvSpPr>
      <dsp:spPr>
        <a:xfrm>
          <a:off x="8346174" y="712099"/>
          <a:ext cx="1895900" cy="1306275"/>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F19E5-F475-4889-A739-E4BB2AA19045}">
      <dsp:nvSpPr>
        <dsp:cNvPr id="0" name=""/>
        <dsp:cNvSpPr/>
      </dsp:nvSpPr>
      <dsp:spPr>
        <a:xfrm>
          <a:off x="834617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Denaro</a:t>
          </a:r>
          <a:r>
            <a:rPr lang="en-US" sz="1600" kern="1200" dirty="0"/>
            <a:t> </a:t>
          </a:r>
          <a:r>
            <a:rPr lang="en-US" sz="1600" kern="1200" dirty="0" err="1"/>
            <a:t>digitale</a:t>
          </a:r>
          <a:r>
            <a:rPr lang="en-US" sz="1600" kern="1200" dirty="0"/>
            <a:t> in banca 
</a:t>
          </a:r>
          <a:endParaRPr lang="en-IE" sz="1600" kern="1200" dirty="0"/>
        </a:p>
      </dsp:txBody>
      <dsp:txXfrm>
        <a:off x="8346174" y="2018375"/>
        <a:ext cx="1895900" cy="703378"/>
      </dsp:txXfrm>
    </dsp:sp>
    <dsp:sp modelId="{5E83083D-445A-45CF-9F45-92E186D30A4A}">
      <dsp:nvSpPr>
        <dsp:cNvPr id="0" name=""/>
        <dsp:cNvSpPr/>
      </dsp:nvSpPr>
      <dsp:spPr>
        <a:xfrm>
          <a:off x="10431744" y="646671"/>
          <a:ext cx="1895900" cy="1306275"/>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4E3-98C1-444F-AFA2-ED96F70E9C4B}">
      <dsp:nvSpPr>
        <dsp:cNvPr id="0" name=""/>
        <dsp:cNvSpPr/>
      </dsp:nvSpPr>
      <dsp:spPr>
        <a:xfrm>
          <a:off x="10431744" y="1822090"/>
          <a:ext cx="1895900" cy="96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it-IT" sz="1600" kern="1200" dirty="0"/>
            <a:t>Diversi tipi di tecniche pubblicitarie 
</a:t>
          </a:r>
          <a:endParaRPr lang="en-IE" sz="1600" kern="1200" dirty="0"/>
        </a:p>
      </dsp:txBody>
      <dsp:txXfrm>
        <a:off x="10431744" y="1822090"/>
        <a:ext cx="1895900" cy="965092"/>
      </dsp:txXfrm>
    </dsp:sp>
    <dsp:sp modelId="{C30571F4-72F5-4739-AEDC-31AE4E9A075A}">
      <dsp:nvSpPr>
        <dsp:cNvPr id="0" name=""/>
        <dsp:cNvSpPr/>
      </dsp:nvSpPr>
      <dsp:spPr>
        <a:xfrm>
          <a:off x="3895" y="3307429"/>
          <a:ext cx="1895900" cy="1306275"/>
        </a:xfrm>
        <a:prstGeom prst="round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407BE-3B1A-450B-843A-E11C2192DB0F}">
      <dsp:nvSpPr>
        <dsp:cNvPr id="0" name=""/>
        <dsp:cNvSpPr/>
      </dsp:nvSpPr>
      <dsp:spPr>
        <a:xfrm>
          <a:off x="3895" y="463324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Carità</a:t>
          </a:r>
          <a:r>
            <a:rPr lang="en-US" sz="1400" kern="1200" dirty="0"/>
            <a:t> </a:t>
          </a:r>
          <a:endParaRPr lang="en-IE" sz="1400" kern="1200" dirty="0"/>
        </a:p>
      </dsp:txBody>
      <dsp:txXfrm>
        <a:off x="3895" y="4633245"/>
        <a:ext cx="1895900" cy="703378"/>
      </dsp:txXfrm>
    </dsp:sp>
    <dsp:sp modelId="{F63F158E-C407-40EC-97DF-03AC04BE2A06}">
      <dsp:nvSpPr>
        <dsp:cNvPr id="0" name=""/>
        <dsp:cNvSpPr/>
      </dsp:nvSpPr>
      <dsp:spPr>
        <a:xfrm>
          <a:off x="2089465" y="3326880"/>
          <a:ext cx="1895900" cy="1306275"/>
        </a:xfrm>
        <a:prstGeom prst="round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DA2DC-5B62-4C75-8F4F-B43FC6BF8038}">
      <dsp:nvSpPr>
        <dsp:cNvPr id="0" name=""/>
        <dsp:cNvSpPr/>
      </dsp:nvSpPr>
      <dsp:spPr>
        <a:xfrm>
          <a:off x="2089465"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Imprenditorialità</a:t>
          </a:r>
          <a:r>
            <a:rPr lang="en-US" sz="1600" kern="1200" dirty="0"/>
            <a:t> e </a:t>
          </a:r>
          <a:r>
            <a:rPr lang="en-US" sz="1600" kern="1200" dirty="0" err="1"/>
            <a:t>prestiti</a:t>
          </a:r>
          <a:r>
            <a:rPr lang="en-US" sz="1600" kern="1200" dirty="0"/>
            <a:t> 
</a:t>
          </a:r>
          <a:endParaRPr lang="en-IE" sz="1600" kern="1200" dirty="0"/>
        </a:p>
      </dsp:txBody>
      <dsp:txXfrm>
        <a:off x="2089465" y="4613790"/>
        <a:ext cx="1895900" cy="703378"/>
      </dsp:txXfrm>
    </dsp:sp>
    <dsp:sp modelId="{07983963-EA66-47C0-A4AE-7E3DCF9D9802}">
      <dsp:nvSpPr>
        <dsp:cNvPr id="0" name=""/>
        <dsp:cNvSpPr/>
      </dsp:nvSpPr>
      <dsp:spPr>
        <a:xfrm>
          <a:off x="4175034" y="3307429"/>
          <a:ext cx="1895900" cy="1306275"/>
        </a:xfrm>
        <a:prstGeom prst="round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6060F-410E-42FC-95D1-D4D4663F90F5}">
      <dsp:nvSpPr>
        <dsp:cNvPr id="0" name=""/>
        <dsp:cNvSpPr/>
      </dsp:nvSpPr>
      <dsp:spPr>
        <a:xfrm>
          <a:off x="417503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Acquisti</a:t>
          </a:r>
          <a:r>
            <a:rPr lang="en-US" sz="1600" kern="1200" dirty="0"/>
            <a:t> online e </a:t>
          </a:r>
          <a:r>
            <a:rPr lang="en-US" sz="1600" kern="1200" dirty="0" err="1"/>
            <a:t>sicurezza</a:t>
          </a:r>
          <a:r>
            <a:rPr lang="en-US" sz="1600" kern="1200" dirty="0"/>
            <a:t> 
</a:t>
          </a:r>
          <a:endParaRPr lang="en-IE" sz="1600" kern="1200" dirty="0"/>
        </a:p>
      </dsp:txBody>
      <dsp:txXfrm>
        <a:off x="4175034" y="4613790"/>
        <a:ext cx="1895900" cy="703378"/>
      </dsp:txXfrm>
    </dsp:sp>
    <dsp:sp modelId="{0D614AD9-C21C-447D-A5D4-2BBC35548196}">
      <dsp:nvSpPr>
        <dsp:cNvPr id="0" name=""/>
        <dsp:cNvSpPr/>
      </dsp:nvSpPr>
      <dsp:spPr>
        <a:xfrm>
          <a:off x="6260604" y="3352512"/>
          <a:ext cx="1895900" cy="1125943"/>
        </a:xfrm>
        <a:prstGeom prst="round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5AFD6-62F1-4C98-ABE5-8C9EEC61DAE0}">
      <dsp:nvSpPr>
        <dsp:cNvPr id="0" name=""/>
        <dsp:cNvSpPr/>
      </dsp:nvSpPr>
      <dsp:spPr>
        <a:xfrm>
          <a:off x="6260604" y="456870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Valuta</a:t>
          </a:r>
          <a:r>
            <a:rPr lang="en-US" sz="1400" kern="1200" dirty="0"/>
            <a:t> </a:t>
          </a:r>
          <a:endParaRPr lang="en-IE" sz="1400" kern="1200" dirty="0"/>
        </a:p>
      </dsp:txBody>
      <dsp:txXfrm>
        <a:off x="6260604" y="4568707"/>
        <a:ext cx="1895900" cy="703378"/>
      </dsp:txXfrm>
    </dsp:sp>
    <dsp:sp modelId="{E5755BD1-6CA9-4139-8A35-516D3615CF2D}">
      <dsp:nvSpPr>
        <dsp:cNvPr id="0" name=""/>
        <dsp:cNvSpPr/>
      </dsp:nvSpPr>
      <dsp:spPr>
        <a:xfrm>
          <a:off x="8346174" y="3307429"/>
          <a:ext cx="1895900" cy="1306275"/>
        </a:xfrm>
        <a:prstGeom prst="round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362FC-0DC4-4EDA-880F-2538606977AF}">
      <dsp:nvSpPr>
        <dsp:cNvPr id="0" name=""/>
        <dsp:cNvSpPr/>
      </dsp:nvSpPr>
      <dsp:spPr>
        <a:xfrm>
          <a:off x="834617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Imposte</a:t>
          </a:r>
          <a:r>
            <a:rPr lang="en-US" sz="1400" kern="1200" dirty="0"/>
            <a:t> </a:t>
          </a:r>
          <a:endParaRPr lang="en-IE" sz="1400" kern="1200" dirty="0"/>
        </a:p>
      </dsp:txBody>
      <dsp:txXfrm>
        <a:off x="8346174" y="4613790"/>
        <a:ext cx="1895900" cy="703378"/>
      </dsp:txXfrm>
    </dsp:sp>
    <dsp:sp modelId="{351BF476-2492-4157-B4D4-497076638A30}">
      <dsp:nvSpPr>
        <dsp:cNvPr id="0" name=""/>
        <dsp:cNvSpPr/>
      </dsp:nvSpPr>
      <dsp:spPr>
        <a:xfrm>
          <a:off x="10431744" y="3307429"/>
          <a:ext cx="1895900" cy="1306275"/>
        </a:xfrm>
        <a:prstGeom prst="round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AC449-A5F8-4F7C-AA7F-0DC0DF56E717}">
      <dsp:nvSpPr>
        <dsp:cNvPr id="0" name=""/>
        <dsp:cNvSpPr/>
      </dsp:nvSpPr>
      <dsp:spPr>
        <a:xfrm>
          <a:off x="1043174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Economia </a:t>
          </a:r>
          <a:r>
            <a:rPr lang="en-US" sz="1600" kern="1200" dirty="0" err="1"/>
            <a:t>circolare</a:t>
          </a:r>
          <a:r>
            <a:rPr lang="en-US" sz="1600" kern="1200" dirty="0"/>
            <a:t> e </a:t>
          </a:r>
          <a:r>
            <a:rPr lang="en-US" sz="1600" kern="1200" dirty="0" err="1"/>
            <a:t>sostenibilità</a:t>
          </a:r>
          <a:r>
            <a:rPr lang="en-US" sz="1600" kern="1200" dirty="0"/>
            <a:t> 
</a:t>
          </a:r>
          <a:endParaRPr lang="en-IE" sz="1600" kern="1200" dirty="0"/>
        </a:p>
      </dsp:txBody>
      <dsp:txXfrm>
        <a:off x="10431744" y="4613790"/>
        <a:ext cx="1895900" cy="703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70B33-CD69-4104-B48D-91B7A33DA7DA}">
      <dsp:nvSpPr>
        <dsp:cNvPr id="0" name=""/>
        <dsp:cNvSpPr/>
      </dsp:nvSpPr>
      <dsp:spPr>
        <a:xfrm>
          <a:off x="0" y="718595"/>
          <a:ext cx="2586541" cy="209330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2A824-8542-4414-9ED4-17F9FC8E805C}">
      <dsp:nvSpPr>
        <dsp:cNvPr id="0" name=""/>
        <dsp:cNvSpPr/>
      </dsp:nvSpPr>
      <dsp:spPr>
        <a:xfrm>
          <a:off x="7813235" y="2169411"/>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7813235" y="2169411"/>
        <a:ext cx="3458914" cy="1283257"/>
      </dsp:txXfrm>
    </dsp:sp>
    <dsp:sp modelId="{85D1CC7E-30BF-403C-92C6-59C67C076575}">
      <dsp:nvSpPr>
        <dsp:cNvPr id="0" name=""/>
        <dsp:cNvSpPr/>
      </dsp:nvSpPr>
      <dsp:spPr>
        <a:xfrm>
          <a:off x="5994960" y="720055"/>
          <a:ext cx="2427466" cy="2007863"/>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38A60-A289-4A8C-8E9B-D64CF01D437E}">
      <dsp:nvSpPr>
        <dsp:cNvPr id="0" name=""/>
        <dsp:cNvSpPr/>
      </dsp:nvSpPr>
      <dsp:spPr>
        <a:xfrm>
          <a:off x="4156616" y="2219619"/>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4156616" y="2219619"/>
        <a:ext cx="3458914" cy="1283257"/>
      </dsp:txXfrm>
    </dsp:sp>
    <dsp:sp modelId="{28BBED93-2011-4387-93FC-68D73CAC9B7C}">
      <dsp:nvSpPr>
        <dsp:cNvPr id="0" name=""/>
        <dsp:cNvSpPr/>
      </dsp:nvSpPr>
      <dsp:spPr>
        <a:xfrm>
          <a:off x="8809209" y="387624"/>
          <a:ext cx="2475199" cy="203922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6AB3C-548F-4C76-8761-731A1D47A639}">
      <dsp:nvSpPr>
        <dsp:cNvPr id="0" name=""/>
        <dsp:cNvSpPr/>
      </dsp:nvSpPr>
      <dsp:spPr>
        <a:xfrm>
          <a:off x="7961567" y="2227460"/>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7961567" y="2227460"/>
        <a:ext cx="3458914" cy="12832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23/8/2022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‹N›</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23/8/2022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‹N›</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347640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211575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238592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177999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16</a:t>
            </a:fld>
            <a:endParaRPr lang="el-GR"/>
          </a:p>
        </p:txBody>
      </p:sp>
    </p:spTree>
    <p:extLst>
      <p:ext uri="{BB962C8B-B14F-4D97-AF65-F5344CB8AC3E}">
        <p14:creationId xmlns:p14="http://schemas.microsoft.com/office/powerpoint/2010/main" val="137255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18</a:t>
            </a:fld>
            <a:endParaRPr lang="el-GR"/>
          </a:p>
        </p:txBody>
      </p:sp>
    </p:spTree>
    <p:extLst>
      <p:ext uri="{BB962C8B-B14F-4D97-AF65-F5344CB8AC3E}">
        <p14:creationId xmlns:p14="http://schemas.microsoft.com/office/powerpoint/2010/main" val="330503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19</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822192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353831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11764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3</a:t>
            </a:fld>
            <a:endParaRPr lang="el-GR"/>
          </a:p>
        </p:txBody>
      </p:sp>
    </p:spTree>
    <p:extLst>
      <p:ext uri="{BB962C8B-B14F-4D97-AF65-F5344CB8AC3E}">
        <p14:creationId xmlns:p14="http://schemas.microsoft.com/office/powerpoint/2010/main" val="231952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97896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6</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20951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46999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396165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pixabay.com/de/pfund-pfund-zeichen-pfund-symbol-169728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s/photo/473269"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digital-agenda-data.e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orms.gle/gxarZoqbYHutH45c8" TargetMode="External"/><Relationship Id="rId2" Type="http://schemas.openxmlformats.org/officeDocument/2006/relationships/hyperlink" Target="https://forms.gle/5p7qCmixSsfpecQ9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freepngimg.com/png/30509-tea-transparent-imag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8416506" cy="978635"/>
          </a:xfrm>
        </p:spPr>
        <p:txBody>
          <a:bodyPr/>
          <a:lstStyle/>
          <a:p>
            <a:r>
              <a:rPr lang="en-IE" dirty="0"/>
              <a:t>IO3: </a:t>
            </a:r>
            <a:r>
              <a:rPr lang="en-IE" dirty="0" err="1"/>
              <a:t>Formazione</a:t>
            </a:r>
            <a:r>
              <a:rPr lang="en-IE" dirty="0"/>
              <a:t> di </a:t>
            </a:r>
            <a:r>
              <a:rPr lang="en-IE" dirty="0" err="1"/>
              <a:t>alfabetizzazione</a:t>
            </a:r>
            <a:r>
              <a:rPr lang="en-IE" dirty="0"/>
              <a:t> </a:t>
            </a:r>
            <a:r>
              <a:rPr lang="en-IE" dirty="0" err="1"/>
              <a:t>finanziaria</a:t>
            </a:r>
            <a:r>
              <a:rPr lang="en-IE" dirty="0"/>
              <a:t> per </a:t>
            </a:r>
            <a:r>
              <a:rPr lang="en-IE" dirty="0" err="1"/>
              <a:t>genitori</a:t>
            </a:r>
            <a:r>
              <a:rPr lang="en-IE" dirty="0"/>
              <a:t> </a:t>
            </a:r>
            <a:endParaRPr lang="el-GR" dirty="0"/>
          </a:p>
        </p:txBody>
      </p:sp>
      <p:sp>
        <p:nvSpPr>
          <p:cNvPr id="5" name="Subtitle 4"/>
          <p:cNvSpPr>
            <a:spLocks noGrp="1"/>
          </p:cNvSpPr>
          <p:nvPr>
            <p:ph type="subTitle" idx="1"/>
          </p:nvPr>
        </p:nvSpPr>
        <p:spPr>
          <a:xfrm>
            <a:off x="310399" y="4233090"/>
            <a:ext cx="7316086" cy="936476"/>
          </a:xfrm>
        </p:spPr>
        <p:txBody>
          <a:bodyPr/>
          <a:lstStyle/>
          <a:p>
            <a:r>
              <a:rPr lang="en-IE" sz="2800" dirty="0">
                <a:solidFill>
                  <a:srgbClr val="097D74"/>
                </a:solidFill>
              </a:rPr>
              <a:t>Modulo 8: </a:t>
            </a:r>
            <a:r>
              <a:rPr lang="en-IE" sz="2800" dirty="0" err="1">
                <a:solidFill>
                  <a:srgbClr val="097D74"/>
                </a:solidFill>
              </a:rPr>
              <a:t>Cassetta</a:t>
            </a:r>
            <a:r>
              <a:rPr lang="en-IE" sz="2800" dirty="0">
                <a:solidFill>
                  <a:srgbClr val="097D74"/>
                </a:solidFill>
              </a:rPr>
              <a:t> </a:t>
            </a:r>
            <a:r>
              <a:rPr lang="en-IE" sz="2800" dirty="0" err="1">
                <a:solidFill>
                  <a:srgbClr val="097D74"/>
                </a:solidFill>
              </a:rPr>
              <a:t>degli</a:t>
            </a:r>
            <a:r>
              <a:rPr lang="en-IE" sz="2800" dirty="0">
                <a:solidFill>
                  <a:srgbClr val="097D74"/>
                </a:solidFill>
              </a:rPr>
              <a:t> </a:t>
            </a:r>
            <a:r>
              <a:rPr lang="en-IE" sz="2800" dirty="0" err="1">
                <a:solidFill>
                  <a:srgbClr val="097D74"/>
                </a:solidFill>
              </a:rPr>
              <a:t>attrezzi</a:t>
            </a:r>
            <a:r>
              <a:rPr lang="en-IE" sz="2800" dirty="0">
                <a:solidFill>
                  <a:srgbClr val="097D74"/>
                </a:solidFill>
              </a:rPr>
              <a:t> </a:t>
            </a:r>
            <a:r>
              <a:rPr lang="en-IE" sz="2800" dirty="0" err="1">
                <a:solidFill>
                  <a:srgbClr val="097D74"/>
                </a:solidFill>
              </a:rPr>
              <a:t>digitale</a:t>
            </a:r>
            <a:r>
              <a:rPr lang="en-IE" sz="2800" dirty="0">
                <a:solidFill>
                  <a:srgbClr val="097D74"/>
                </a:solidFill>
              </a:rPr>
              <a:t> di Money Matters </a:t>
            </a:r>
            <a:endParaRPr lang="el-GR" sz="2800" dirty="0">
              <a:solidFill>
                <a:srgbClr val="097D74"/>
              </a:solidFill>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2500" y="432159"/>
            <a:ext cx="12330000" cy="602889"/>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10470"/>
            <a:ext cx="12331541" cy="602889"/>
          </a:xfrm>
        </p:spPr>
        <p:txBody>
          <a:bodyPr/>
          <a:lstStyle/>
          <a:p>
            <a:pPr>
              <a:spcBef>
                <a:spcPts val="600"/>
              </a:spcBef>
              <a:spcAft>
                <a:spcPts val="600"/>
              </a:spcAft>
            </a:pPr>
            <a:r>
              <a:rPr lang="en-US" i="0" dirty="0" err="1"/>
              <a:t>Argomenti</a:t>
            </a:r>
            <a:r>
              <a:rPr lang="en-US" i="0" dirty="0"/>
              <a:t> </a:t>
            </a:r>
            <a:r>
              <a:rPr lang="en-US" i="0" dirty="0" err="1"/>
              <a:t>nei</a:t>
            </a:r>
            <a:r>
              <a:rPr lang="en-US" i="0" dirty="0"/>
              <a:t> </a:t>
            </a:r>
            <a:r>
              <a:rPr lang="en-US" i="0" dirty="0" err="1"/>
              <a:t>fumetti</a:t>
            </a:r>
            <a:r>
              <a:rPr lang="en-US" i="0" dirty="0"/>
              <a:t> Money Matters: </a:t>
            </a:r>
            <a:endParaRPr lang="en-IE" i="0" dirty="0"/>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3766526429"/>
              </p:ext>
            </p:extLst>
          </p:nvPr>
        </p:nvGraphicFramePr>
        <p:xfrm>
          <a:off x="500065" y="1719797"/>
          <a:ext cx="12331540" cy="563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shape&#10;&#10;Description automatically generated">
            <a:extLst>
              <a:ext uri="{FF2B5EF4-FFF2-40B4-BE49-F238E27FC236}">
                <a16:creationId xmlns:a16="http://schemas.microsoft.com/office/drawing/2014/main" id="{1ECA24D2-2556-9A43-E59B-AC7B4A6551D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98206" y="5100567"/>
            <a:ext cx="1108911" cy="1108911"/>
          </a:xfrm>
          <a:prstGeom prst="rect">
            <a:avLst/>
          </a:prstGeom>
        </p:spPr>
      </p:pic>
    </p:spTree>
    <p:extLst>
      <p:ext uri="{BB962C8B-B14F-4D97-AF65-F5344CB8AC3E}">
        <p14:creationId xmlns:p14="http://schemas.microsoft.com/office/powerpoint/2010/main" val="112431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8E454-4A90-61A9-029C-B7EFAE130EEC}"/>
              </a:ext>
            </a:extLst>
          </p:cNvPr>
          <p:cNvSpPr>
            <a:spLocks noGrp="1"/>
          </p:cNvSpPr>
          <p:nvPr>
            <p:ph sz="quarter" idx="11"/>
          </p:nvPr>
        </p:nvSpPr>
        <p:spPr>
          <a:xfrm>
            <a:off x="501799" y="2327250"/>
            <a:ext cx="12331402" cy="4617592"/>
          </a:xfrm>
        </p:spPr>
        <p:txBody>
          <a:bodyPr/>
          <a:lstStyle/>
          <a:p>
            <a:r>
              <a:rPr lang="en-GB" sz="3200" dirty="0"/>
              <a:t>A </a:t>
            </a:r>
            <a:r>
              <a:rPr lang="en-GB" sz="3200" dirty="0" err="1"/>
              <a:t>coppie</a:t>
            </a:r>
            <a:r>
              <a:rPr lang="en-GB" sz="3200" dirty="0"/>
              <a:t>:
</a:t>
            </a:r>
          </a:p>
          <a:p>
            <a:pPr marL="457200" indent="-457200">
              <a:buFont typeface="Arial" panose="020B0604020202020204" pitchFamily="34" charset="0"/>
              <a:buChar char="•"/>
            </a:pPr>
            <a:r>
              <a:rPr lang="it-IT" sz="3200" dirty="0"/>
              <a:t>Guarda un fumetto che non hai mai visto prima durante la formazione.
Spiega come potresti usare il fumetto per esplorare l'alfabetizzazione finanziaria.
Elenca 4 idee per condividere l'esperienza di apprendimento con un bambino.</a:t>
            </a:r>
            <a:endParaRPr lang="en-GB" sz="2800" dirty="0"/>
          </a:p>
          <a:p>
            <a:endParaRPr lang="en-GB" sz="2800" dirty="0"/>
          </a:p>
        </p:txBody>
      </p:sp>
      <p:sp>
        <p:nvSpPr>
          <p:cNvPr id="3" name="Title 2">
            <a:extLst>
              <a:ext uri="{FF2B5EF4-FFF2-40B4-BE49-F238E27FC236}">
                <a16:creationId xmlns:a16="http://schemas.microsoft.com/office/drawing/2014/main" id="{C8FA5180-BF81-B5B4-BFAE-B2AF38B3CBA4}"/>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GB" sz="2400" dirty="0"/>
          </a:p>
        </p:txBody>
      </p:sp>
      <p:sp>
        <p:nvSpPr>
          <p:cNvPr id="4" name="Text Placeholder 3">
            <a:extLst>
              <a:ext uri="{FF2B5EF4-FFF2-40B4-BE49-F238E27FC236}">
                <a16:creationId xmlns:a16="http://schemas.microsoft.com/office/drawing/2014/main" id="{6F0D2829-AB2B-5E62-906C-35C675A128B3}"/>
              </a:ext>
            </a:extLst>
          </p:cNvPr>
          <p:cNvSpPr>
            <a:spLocks noGrp="1"/>
          </p:cNvSpPr>
          <p:nvPr>
            <p:ph type="body" sz="quarter" idx="12"/>
          </p:nvPr>
        </p:nvSpPr>
        <p:spPr>
          <a:xfrm>
            <a:off x="501799" y="1041844"/>
            <a:ext cx="12331541" cy="1022240"/>
          </a:xfrm>
        </p:spPr>
        <p:txBody>
          <a:bodyPr/>
          <a:lstStyle/>
          <a:p>
            <a:pPr>
              <a:spcBef>
                <a:spcPts val="600"/>
              </a:spcBef>
              <a:spcAft>
                <a:spcPts val="600"/>
              </a:spcAft>
            </a:pPr>
            <a:r>
              <a:rPr lang="en-GB" i="0" dirty="0" err="1"/>
              <a:t>Attività</a:t>
            </a:r>
            <a:r>
              <a:rPr lang="en-GB" i="0" dirty="0"/>
              <a:t> M 8.2</a:t>
            </a:r>
          </a:p>
          <a:p>
            <a:pPr>
              <a:spcBef>
                <a:spcPts val="600"/>
              </a:spcBef>
              <a:spcAft>
                <a:spcPts val="600"/>
              </a:spcAft>
            </a:pPr>
            <a:r>
              <a:rPr lang="it-IT" i="0" dirty="0"/>
              <a:t>Gli argomenti dei fumetti di Money </a:t>
            </a:r>
            <a:r>
              <a:rPr lang="it-IT" i="0" dirty="0" err="1"/>
              <a:t>Matters</a:t>
            </a:r>
            <a:r>
              <a:rPr lang="it-IT" i="0" dirty="0"/>
              <a:t> </a:t>
            </a:r>
            <a:endParaRPr lang="en-IE" i="0" dirty="0"/>
          </a:p>
        </p:txBody>
      </p:sp>
      <p:pic>
        <p:nvPicPr>
          <p:cNvPr id="6" name="Picture 5" descr="A person reading a book to a child&#10;&#10;Description automatically generated with medium confidence">
            <a:extLst>
              <a:ext uri="{FF2B5EF4-FFF2-40B4-BE49-F238E27FC236}">
                <a16:creationId xmlns:a16="http://schemas.microsoft.com/office/drawing/2014/main" id="{1BDA9C80-8BA6-8ABF-67E8-E42D24BF0AD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2709" y="560858"/>
            <a:ext cx="4127863" cy="2322256"/>
          </a:xfrm>
          <a:prstGeom prst="rect">
            <a:avLst/>
          </a:prstGeom>
        </p:spPr>
      </p:pic>
    </p:spTree>
    <p:extLst>
      <p:ext uri="{BB962C8B-B14F-4D97-AF65-F5344CB8AC3E}">
        <p14:creationId xmlns:p14="http://schemas.microsoft.com/office/powerpoint/2010/main" val="312600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1605" y="261881"/>
            <a:ext cx="12330000" cy="720000"/>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865719"/>
            <a:ext cx="12331541" cy="602889"/>
          </a:xfrm>
        </p:spPr>
        <p:txBody>
          <a:bodyPr/>
          <a:lstStyle/>
          <a:p>
            <a:pPr>
              <a:spcBef>
                <a:spcPts val="600"/>
              </a:spcBef>
              <a:spcAft>
                <a:spcPts val="600"/>
              </a:spcAft>
            </a:pPr>
            <a:r>
              <a:rPr lang="it-IT" i="0" dirty="0"/>
              <a:t>Suggerimenti per l'utilizzo dei fumetti Money </a:t>
            </a:r>
            <a:r>
              <a:rPr lang="it-IT" i="0" dirty="0" err="1"/>
              <a:t>Matters</a:t>
            </a:r>
            <a:r>
              <a:rPr lang="it-IT" i="0" dirty="0"/>
              <a:t> a casa</a:t>
            </a:r>
            <a:r>
              <a:rPr lang="en-US" i="0" dirty="0"/>
              <a:t>: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500064" y="1904536"/>
            <a:ext cx="9177336" cy="4401205"/>
          </a:xfrm>
          <a:prstGeom prst="rect">
            <a:avLst/>
          </a:prstGeom>
          <a:noFill/>
        </p:spPr>
        <p:txBody>
          <a:bodyPr wrap="square" rtlCol="0">
            <a:spAutoFit/>
          </a:bodyPr>
          <a:lstStyle/>
          <a:p>
            <a:pPr marL="342900" indent="-342900">
              <a:buFont typeface="Arial" panose="020B0604020202020204" pitchFamily="34" charset="0"/>
              <a:buChar char="•"/>
            </a:pPr>
            <a:r>
              <a:rPr lang="it-IT" sz="2800" dirty="0"/>
              <a:t>Usa le strisce per insegnare ai bambini gli argomenti del fumetto.
Prenditi del tempo per sederti e usare le risorse con i tuoi figli. Ogni mese potresti insegnargli un nuovo concetto legato ai temi proposti dal fumetto. 
Incoraggia la discussione e parla con tuo figlio delle finanze in modo che capisca. Lascia che faccia domande. 
Stimola la sua curiosità ascoltando tua figlia e aiutandola a sentirsi più sicura e competente nel prendere decisioni finanziarie sagge man mano che cresce. </a:t>
            </a:r>
            <a:endParaRPr lang="en-IE" sz="2800" dirty="0"/>
          </a:p>
        </p:txBody>
      </p:sp>
      <p:pic>
        <p:nvPicPr>
          <p:cNvPr id="7" name="Picture 6">
            <a:extLst>
              <a:ext uri="{FF2B5EF4-FFF2-40B4-BE49-F238E27FC236}">
                <a16:creationId xmlns:a16="http://schemas.microsoft.com/office/drawing/2014/main" id="{65393312-B893-8F71-5EF6-7D835C3F9A0B}"/>
              </a:ext>
            </a:extLst>
          </p:cNvPr>
          <p:cNvPicPr>
            <a:picLocks noChangeAspect="1"/>
          </p:cNvPicPr>
          <p:nvPr/>
        </p:nvPicPr>
        <p:blipFill>
          <a:blip r:embed="rId3"/>
          <a:stretch>
            <a:fillRect/>
          </a:stretch>
        </p:blipFill>
        <p:spPr>
          <a:xfrm>
            <a:off x="9448800" y="1529435"/>
            <a:ext cx="4114800" cy="4598757"/>
          </a:xfrm>
          <a:prstGeom prst="rect">
            <a:avLst/>
          </a:prstGeom>
        </p:spPr>
      </p:pic>
    </p:spTree>
    <p:extLst>
      <p:ext uri="{BB962C8B-B14F-4D97-AF65-F5344CB8AC3E}">
        <p14:creationId xmlns:p14="http://schemas.microsoft.com/office/powerpoint/2010/main" val="5548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2500" y="1066068"/>
            <a:ext cx="12329105" cy="602889"/>
          </a:xfrm>
        </p:spPr>
        <p:txBody>
          <a:bodyPr/>
          <a:lstStyle/>
          <a:p>
            <a:r>
              <a:rPr lang="en-US" i="0" dirty="0"/>
              <a:t>Le ‘Escape Rooms </a:t>
            </a:r>
            <a:r>
              <a:rPr lang="en-US" i="0" dirty="0" err="1"/>
              <a:t>digitali</a:t>
            </a:r>
            <a:r>
              <a:rPr lang="en-US" i="0" dirty="0"/>
              <a:t>’ di Money Matters</a:t>
            </a:r>
            <a:endParaRPr lang="en-IE" i="0" dirty="0"/>
          </a:p>
        </p:txBody>
      </p:sp>
      <p:sp>
        <p:nvSpPr>
          <p:cNvPr id="2" name="TextBox 1">
            <a:extLst>
              <a:ext uri="{FF2B5EF4-FFF2-40B4-BE49-F238E27FC236}">
                <a16:creationId xmlns:a16="http://schemas.microsoft.com/office/drawing/2014/main" id="{B9B8A538-2DC8-9C6C-EAB4-D45B4DFAAB75}"/>
              </a:ext>
            </a:extLst>
          </p:cNvPr>
          <p:cNvSpPr txBox="1"/>
          <p:nvPr/>
        </p:nvSpPr>
        <p:spPr>
          <a:xfrm>
            <a:off x="502499" y="1858000"/>
            <a:ext cx="8774851" cy="5416868"/>
          </a:xfrm>
          <a:prstGeom prst="rect">
            <a:avLst/>
          </a:prstGeom>
          <a:noFill/>
        </p:spPr>
        <p:txBody>
          <a:bodyPr wrap="square" rtlCol="0">
            <a:spAutoFit/>
          </a:bodyPr>
          <a:lstStyle/>
          <a:p>
            <a:pPr marL="342900" indent="-342900" rtl="0">
              <a:spcBef>
                <a:spcPts val="300"/>
              </a:spcBef>
              <a:spcAft>
                <a:spcPts val="300"/>
              </a:spcAft>
              <a:buFont typeface="Arial" panose="020B0604020202020204" pitchFamily="34" charset="0"/>
              <a:buChar char="•"/>
            </a:pPr>
            <a:r>
              <a:rPr lang="it-IT" sz="2800" b="0" i="0" u="none" strike="noStrike" dirty="0">
                <a:effectLst/>
                <a:latin typeface="Calibri" panose="020F0502020204030204" pitchFamily="34" charset="0"/>
              </a:rPr>
              <a:t>Le sfide presentate in queste risorse per l’apprendimento</a:t>
            </a:r>
            <a:r>
              <a:rPr lang="it-IT" sz="2800" dirty="0">
                <a:latin typeface="Calibri" panose="020F0502020204030204" pitchFamily="34" charset="0"/>
              </a:rPr>
              <a:t>, </a:t>
            </a:r>
            <a:r>
              <a:rPr lang="it-IT" sz="2800" b="0" i="0" u="none" strike="noStrike" dirty="0">
                <a:effectLst/>
                <a:latin typeface="Calibri" panose="020F0502020204030204" pitchFamily="34" charset="0"/>
              </a:rPr>
              <a:t>le </a:t>
            </a:r>
            <a:r>
              <a:rPr lang="it-IT" sz="2800" i="1" dirty="0">
                <a:latin typeface="Calibri" panose="020F0502020204030204" pitchFamily="34" charset="0"/>
              </a:rPr>
              <a:t>Escape Rooms </a:t>
            </a:r>
            <a:r>
              <a:rPr lang="it-IT" sz="2800" b="0" i="1" u="none" strike="noStrike" dirty="0">
                <a:effectLst/>
                <a:latin typeface="Calibri" panose="020F0502020204030204" pitchFamily="34" charset="0"/>
              </a:rPr>
              <a:t>digitali online</a:t>
            </a:r>
            <a:r>
              <a:rPr lang="it-IT" sz="2800" b="0" i="0" u="none" strike="noStrike" dirty="0">
                <a:effectLst/>
                <a:latin typeface="Calibri" panose="020F0502020204030204" pitchFamily="34" charset="0"/>
              </a:rPr>
              <a:t>, trattano temi chiave relazionati all’alfabetizzazione finanziaria per </a:t>
            </a:r>
            <a:r>
              <a:rPr lang="it-IT" sz="2800" dirty="0">
                <a:latin typeface="Calibri" panose="020F0502020204030204" pitchFamily="34" charset="0"/>
              </a:rPr>
              <a:t>giovani tra I 13 e I 18 anni</a:t>
            </a:r>
            <a:r>
              <a:rPr lang="it-IT" sz="2800" b="0" i="0" u="none" strike="noStrike" dirty="0">
                <a:effectLst/>
                <a:latin typeface="Calibri" panose="020F0502020204030204" pitchFamily="34" charset="0"/>
              </a:rPr>
              <a:t>. </a:t>
            </a:r>
          </a:p>
          <a:p>
            <a:pPr marL="342900" indent="-342900">
              <a:spcBef>
                <a:spcPts val="300"/>
              </a:spcBef>
              <a:spcAft>
                <a:spcPts val="300"/>
              </a:spcAft>
              <a:buFont typeface="Arial" panose="020B0604020202020204" pitchFamily="34" charset="0"/>
              <a:buChar char="•"/>
            </a:pPr>
            <a:r>
              <a:rPr lang="it-IT" sz="2800" dirty="0">
                <a:latin typeface="Calibri" panose="020F0502020204030204" pitchFamily="34" charset="0"/>
              </a:rPr>
              <a:t>Le risorse hanno un livello introduttivo e intermedio e introducono le migliori pratiche nella pianificazione finanziaria, gestione del credito/debito, prevenzione delle truffe, ecc. </a:t>
            </a:r>
          </a:p>
          <a:p>
            <a:pPr marL="342900" indent="-342900">
              <a:spcBef>
                <a:spcPts val="300"/>
              </a:spcBef>
              <a:spcAft>
                <a:spcPts val="300"/>
              </a:spcAft>
              <a:buFont typeface="Arial" panose="020B0604020202020204" pitchFamily="34" charset="0"/>
              <a:buChar char="•"/>
            </a:pPr>
            <a:r>
              <a:rPr lang="it-IT" sz="2800" dirty="0">
                <a:latin typeface="Calibri" panose="020F0502020204030204" pitchFamily="34" charset="0"/>
              </a:rPr>
              <a:t>L’</a:t>
            </a:r>
            <a:r>
              <a:rPr lang="it-IT" sz="2800" i="1" dirty="0">
                <a:latin typeface="Calibri" panose="020F0502020204030204" pitchFamily="34" charset="0"/>
              </a:rPr>
              <a:t>Escape Room </a:t>
            </a:r>
            <a:r>
              <a:rPr lang="it-IT" sz="2800" dirty="0">
                <a:latin typeface="Calibri" panose="020F0502020204030204" pitchFamily="34" charset="0"/>
              </a:rPr>
              <a:t>di livello introduttivo presenta </a:t>
            </a:r>
            <a:r>
              <a:rPr lang="it-IT" sz="2800" b="1" dirty="0">
                <a:latin typeface="Calibri" panose="020F0502020204030204" pitchFamily="34" charset="0"/>
              </a:rPr>
              <a:t>3 sfide </a:t>
            </a:r>
            <a:r>
              <a:rPr lang="it-IT" sz="2800" dirty="0">
                <a:latin typeface="Calibri" panose="020F0502020204030204" pitchFamily="34" charset="0"/>
              </a:rPr>
              <a:t>che diventano gradualmente più difficili, mentre quella di livello intermedio presenta </a:t>
            </a:r>
            <a:r>
              <a:rPr lang="it-IT" sz="2800" b="1" dirty="0">
                <a:latin typeface="Calibri" panose="020F0502020204030204" pitchFamily="34" charset="0"/>
              </a:rPr>
              <a:t>5 sfide </a:t>
            </a:r>
            <a:r>
              <a:rPr lang="it-IT" sz="2800" dirty="0">
                <a:latin typeface="Calibri" panose="020F0502020204030204" pitchFamily="34" charset="0"/>
              </a:rPr>
              <a:t>che diventano via via più difficili.</a:t>
            </a:r>
            <a:endParaRPr lang="it-IT" sz="2800" b="0" i="0" u="none" strike="noStrike" dirty="0">
              <a:effectLst/>
              <a:latin typeface="Calibri" panose="020F0502020204030204" pitchFamily="34" charset="0"/>
            </a:endParaRPr>
          </a:p>
        </p:txBody>
      </p:sp>
      <p:pic>
        <p:nvPicPr>
          <p:cNvPr id="4098" name="Picture 2" descr="Free vector graphics of Castle">
            <a:extLst>
              <a:ext uri="{FF2B5EF4-FFF2-40B4-BE49-F238E27FC236}">
                <a16:creationId xmlns:a16="http://schemas.microsoft.com/office/drawing/2014/main" id="{92AE7FD8-A306-5609-8523-7F0AEE28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050" y="2302866"/>
            <a:ext cx="3287555" cy="330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2500" y="432159"/>
            <a:ext cx="12330000" cy="512320"/>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498521" y="925290"/>
            <a:ext cx="12331541" cy="602889"/>
          </a:xfrm>
        </p:spPr>
        <p:txBody>
          <a:bodyPr/>
          <a:lstStyle/>
          <a:p>
            <a:r>
              <a:rPr lang="en-US" i="0" dirty="0"/>
              <a:t> </a:t>
            </a:r>
            <a:r>
              <a:rPr lang="en-US" i="0" dirty="0" err="1"/>
              <a:t>Argomenti</a:t>
            </a:r>
            <a:r>
              <a:rPr lang="en-US" i="0" dirty="0"/>
              <a:t> </a:t>
            </a:r>
            <a:r>
              <a:rPr lang="en-US" i="0" dirty="0" err="1"/>
              <a:t>trattati</a:t>
            </a:r>
            <a:r>
              <a:rPr lang="en-US" i="0" dirty="0"/>
              <a:t> </a:t>
            </a:r>
            <a:r>
              <a:rPr lang="en-US" i="0" dirty="0" err="1"/>
              <a:t>dalle</a:t>
            </a:r>
            <a:r>
              <a:rPr lang="en-US" i="0" dirty="0"/>
              <a:t> Escape Rooms </a:t>
            </a:r>
            <a:r>
              <a:rPr lang="en-US" i="0" dirty="0" err="1"/>
              <a:t>Digitali</a:t>
            </a:r>
            <a:r>
              <a:rPr lang="en-US" i="0" dirty="0"/>
              <a:t> di Money Matters</a:t>
            </a:r>
            <a:endParaRPr lang="en-IE" i="0" dirty="0"/>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3536533619"/>
              </p:ext>
            </p:extLst>
          </p:nvPr>
        </p:nvGraphicFramePr>
        <p:xfrm>
          <a:off x="504938" y="2564352"/>
          <a:ext cx="11772148" cy="352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7994FF9-5C09-5DBA-DD1A-7884C0EE8C3B}"/>
              </a:ext>
            </a:extLst>
          </p:cNvPr>
          <p:cNvSpPr txBox="1"/>
          <p:nvPr/>
        </p:nvSpPr>
        <p:spPr>
          <a:xfrm>
            <a:off x="500063" y="1824618"/>
            <a:ext cx="12329999" cy="954107"/>
          </a:xfrm>
          <a:prstGeom prst="rect">
            <a:avLst/>
          </a:prstGeom>
          <a:noFill/>
        </p:spPr>
        <p:txBody>
          <a:bodyPr wrap="square" rtlCol="0">
            <a:spAutoFit/>
          </a:bodyPr>
          <a:lstStyle/>
          <a:p>
            <a:pPr algn="ctr"/>
            <a:r>
              <a:rPr lang="it-IT" sz="2800" dirty="0"/>
              <a:t>Le Escape Room Digitali affrontano una vasta gamma di argomenti finanziari sia a livello introduttivo che intermedio</a:t>
            </a:r>
            <a:r>
              <a:rPr lang="en-US" sz="2800" dirty="0"/>
              <a:t>. </a:t>
            </a:r>
            <a:endParaRPr lang="en-IE" sz="2800" dirty="0"/>
          </a:p>
        </p:txBody>
      </p:sp>
      <p:pic>
        <p:nvPicPr>
          <p:cNvPr id="7" name="Picture 6" descr="Icon&#10;&#10;Description automatically generated">
            <a:extLst>
              <a:ext uri="{FF2B5EF4-FFF2-40B4-BE49-F238E27FC236}">
                <a16:creationId xmlns:a16="http://schemas.microsoft.com/office/drawing/2014/main" id="{77886578-76A2-EDE7-EC84-52295489213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01429" y="2977915"/>
            <a:ext cx="2678781" cy="2699841"/>
          </a:xfrm>
          <a:prstGeom prst="rect">
            <a:avLst/>
          </a:prstGeom>
        </p:spPr>
      </p:pic>
      <p:sp>
        <p:nvSpPr>
          <p:cNvPr id="6" name="TextBox 5">
            <a:extLst>
              <a:ext uri="{FF2B5EF4-FFF2-40B4-BE49-F238E27FC236}">
                <a16:creationId xmlns:a16="http://schemas.microsoft.com/office/drawing/2014/main" id="{0286484E-FB2C-6BF7-00CE-482B63103728}"/>
              </a:ext>
            </a:extLst>
          </p:cNvPr>
          <p:cNvSpPr txBox="1"/>
          <p:nvPr/>
        </p:nvSpPr>
        <p:spPr>
          <a:xfrm>
            <a:off x="504938" y="6057232"/>
            <a:ext cx="12323582" cy="954107"/>
          </a:xfrm>
          <a:prstGeom prst="rect">
            <a:avLst/>
          </a:prstGeom>
          <a:noFill/>
        </p:spPr>
        <p:txBody>
          <a:bodyPr wrap="square" rtlCol="0">
            <a:spAutoFit/>
          </a:bodyPr>
          <a:lstStyle/>
          <a:p>
            <a:r>
              <a:rPr lang="en-GB" sz="2800" dirty="0"/>
              <a:t>      </a:t>
            </a:r>
            <a:r>
              <a:rPr lang="en-GB" sz="2800" dirty="0" err="1"/>
              <a:t>Banche</a:t>
            </a:r>
            <a:r>
              <a:rPr lang="en-GB" sz="2800" dirty="0"/>
              <a:t>       </a:t>
            </a:r>
            <a:r>
              <a:rPr lang="en-GB" sz="2800" dirty="0" err="1"/>
              <a:t>Pressione</a:t>
            </a:r>
            <a:r>
              <a:rPr lang="en-GB" sz="2800" dirty="0"/>
              <a:t> </a:t>
            </a:r>
            <a:r>
              <a:rPr lang="en-GB" sz="2800" dirty="0" err="1"/>
              <a:t>sociale</a:t>
            </a:r>
            <a:r>
              <a:rPr lang="en-GB" sz="2800" dirty="0"/>
              <a:t>       Truffe di </a:t>
            </a:r>
            <a:r>
              <a:rPr lang="en-GB" sz="2800" dirty="0" err="1"/>
              <a:t>denaro</a:t>
            </a:r>
            <a:r>
              <a:rPr lang="en-GB" sz="2800" dirty="0"/>
              <a:t>       </a:t>
            </a:r>
            <a:r>
              <a:rPr lang="en-GB" sz="2800" dirty="0" err="1"/>
              <a:t>Pianificazione</a:t>
            </a:r>
            <a:r>
              <a:rPr lang="en-GB" sz="2800" dirty="0"/>
              <a:t> </a:t>
            </a:r>
            <a:r>
              <a:rPr lang="en-GB" sz="2800" dirty="0" err="1"/>
              <a:t>delle</a:t>
            </a:r>
            <a:r>
              <a:rPr lang="en-GB" sz="2800" dirty="0"/>
              <a:t> </a:t>
            </a:r>
            <a:r>
              <a:rPr lang="en-GB" sz="2800" dirty="0" err="1"/>
              <a:t>spese</a:t>
            </a:r>
            <a:r>
              <a:rPr lang="en-GB" sz="2800" dirty="0"/>
              <a:t> </a:t>
            </a:r>
          </a:p>
          <a:p>
            <a:r>
              <a:rPr lang="en-GB" sz="2800" dirty="0"/>
              <a:t>                               </a:t>
            </a:r>
            <a:r>
              <a:rPr lang="en-GB" sz="2800" dirty="0" err="1"/>
              <a:t>Crisi</a:t>
            </a:r>
            <a:r>
              <a:rPr lang="en-GB" sz="2800" dirty="0"/>
              <a:t> </a:t>
            </a:r>
            <a:r>
              <a:rPr lang="en-GB" sz="2800" dirty="0" err="1"/>
              <a:t>finanziarie</a:t>
            </a:r>
            <a:r>
              <a:rPr lang="en-GB" sz="2800" dirty="0"/>
              <a:t>       </a:t>
            </a:r>
            <a:r>
              <a:rPr lang="en-GB" sz="2800" dirty="0" err="1"/>
              <a:t>Concetti</a:t>
            </a:r>
            <a:r>
              <a:rPr lang="en-GB" sz="2800" dirty="0"/>
              <a:t> </a:t>
            </a:r>
            <a:r>
              <a:rPr lang="en-GB" sz="2800" dirty="0" err="1"/>
              <a:t>finanziari</a:t>
            </a:r>
            <a:r>
              <a:rPr lang="en-GB" sz="2800" dirty="0"/>
              <a:t>       </a:t>
            </a:r>
            <a:r>
              <a:rPr lang="en-GB" sz="2800" dirty="0" err="1"/>
              <a:t>Valute</a:t>
            </a:r>
            <a:r>
              <a:rPr lang="en-GB" sz="2800" dirty="0"/>
              <a:t>      </a:t>
            </a:r>
          </a:p>
        </p:txBody>
      </p:sp>
    </p:spTree>
    <p:extLst>
      <p:ext uri="{BB962C8B-B14F-4D97-AF65-F5344CB8AC3E}">
        <p14:creationId xmlns:p14="http://schemas.microsoft.com/office/powerpoint/2010/main" val="378239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1F871-7F86-9297-7F4C-234E066E8A8F}"/>
              </a:ext>
            </a:extLst>
          </p:cNvPr>
          <p:cNvSpPr>
            <a:spLocks noGrp="1"/>
          </p:cNvSpPr>
          <p:nvPr>
            <p:ph sz="quarter" idx="11"/>
          </p:nvPr>
        </p:nvSpPr>
        <p:spPr>
          <a:xfrm>
            <a:off x="499786" y="2467643"/>
            <a:ext cx="12331402" cy="4415398"/>
          </a:xfrm>
        </p:spPr>
        <p:txBody>
          <a:bodyPr/>
          <a:lstStyle/>
          <a:p>
            <a:pPr algn="ctr"/>
            <a:r>
              <a:rPr lang="it-IT" sz="3600" dirty="0"/>
              <a:t>Segui un link a una delle Escape rooms e prova le sfide in coppia:</a:t>
            </a:r>
          </a:p>
          <a:p>
            <a:pPr algn="ctr"/>
            <a:r>
              <a:rPr lang="it-IT" sz="3600" dirty="0"/>
              <a:t>
</a:t>
            </a:r>
            <a:r>
              <a:rPr lang="en-GB" sz="3200" u="sng" dirty="0">
                <a:hlinkClick r:id="rId2"/>
              </a:rPr>
              <a:t>Debt Management, introductory level:   https://forms.gle/5p7qCmixSsfpecQ99</a:t>
            </a:r>
            <a:r>
              <a:rPr lang="en-GB" sz="3200" dirty="0"/>
              <a:t> </a:t>
            </a:r>
          </a:p>
          <a:p>
            <a:pPr algn="ctr"/>
            <a:endParaRPr lang="en-GB" sz="3200" dirty="0"/>
          </a:p>
          <a:p>
            <a:pPr algn="ctr"/>
            <a:r>
              <a:rPr lang="en-GB" sz="3200" u="sng" dirty="0">
                <a:hlinkClick r:id="rId3"/>
              </a:rPr>
              <a:t>Debt Management, intermediate level:   https://forms.gle/gxarZoqbYHutH45c8</a:t>
            </a:r>
            <a:r>
              <a:rPr lang="en-GB" sz="3200" dirty="0"/>
              <a:t> </a:t>
            </a:r>
            <a:endParaRPr lang="en-GB" sz="4800" dirty="0"/>
          </a:p>
          <a:p>
            <a:pPr algn="l"/>
            <a:endParaRPr lang="en-GB" sz="3600" dirty="0"/>
          </a:p>
        </p:txBody>
      </p:sp>
      <p:sp>
        <p:nvSpPr>
          <p:cNvPr id="3" name="Title 2">
            <a:extLst>
              <a:ext uri="{FF2B5EF4-FFF2-40B4-BE49-F238E27FC236}">
                <a16:creationId xmlns:a16="http://schemas.microsoft.com/office/drawing/2014/main" id="{D5773114-4597-DDB5-2E81-3B3053CBF443}"/>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GB" sz="2400" dirty="0"/>
          </a:p>
        </p:txBody>
      </p:sp>
      <p:sp>
        <p:nvSpPr>
          <p:cNvPr id="4" name="Text Placeholder 3">
            <a:extLst>
              <a:ext uri="{FF2B5EF4-FFF2-40B4-BE49-F238E27FC236}">
                <a16:creationId xmlns:a16="http://schemas.microsoft.com/office/drawing/2014/main" id="{328ADC32-5057-7DD0-94C1-1DD76C5DB303}"/>
              </a:ext>
            </a:extLst>
          </p:cNvPr>
          <p:cNvSpPr>
            <a:spLocks noGrp="1"/>
          </p:cNvSpPr>
          <p:nvPr>
            <p:ph type="body" sz="quarter" idx="12"/>
          </p:nvPr>
        </p:nvSpPr>
        <p:spPr>
          <a:xfrm>
            <a:off x="499786" y="1152159"/>
            <a:ext cx="12331541" cy="916959"/>
          </a:xfrm>
        </p:spPr>
        <p:txBody>
          <a:bodyPr/>
          <a:lstStyle/>
          <a:p>
            <a:pPr>
              <a:spcBef>
                <a:spcPts val="600"/>
              </a:spcBef>
              <a:spcAft>
                <a:spcPts val="600"/>
              </a:spcAft>
            </a:pPr>
            <a:r>
              <a:rPr lang="en-GB" i="0" dirty="0" err="1"/>
              <a:t>Attività</a:t>
            </a:r>
            <a:r>
              <a:rPr lang="en-GB" i="0" dirty="0"/>
              <a:t> M 8.3</a:t>
            </a:r>
          </a:p>
          <a:p>
            <a:pPr>
              <a:spcBef>
                <a:spcPts val="600"/>
              </a:spcBef>
              <a:spcAft>
                <a:spcPts val="600"/>
              </a:spcAft>
            </a:pPr>
            <a:r>
              <a:rPr lang="en-GB" i="0" dirty="0" err="1"/>
              <a:t>Prova</a:t>
            </a:r>
            <a:r>
              <a:rPr lang="en-GB" i="0" dirty="0"/>
              <a:t> </a:t>
            </a:r>
            <a:r>
              <a:rPr lang="en-GB" i="0" dirty="0" err="1"/>
              <a:t>una</a:t>
            </a:r>
            <a:r>
              <a:rPr lang="en-GB" i="0" dirty="0"/>
              <a:t> Escape Room </a:t>
            </a:r>
          </a:p>
        </p:txBody>
      </p:sp>
    </p:spTree>
    <p:extLst>
      <p:ext uri="{BB962C8B-B14F-4D97-AF65-F5344CB8AC3E}">
        <p14:creationId xmlns:p14="http://schemas.microsoft.com/office/powerpoint/2010/main" val="316533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92561"/>
            <a:ext cx="12331541" cy="602889"/>
          </a:xfrm>
        </p:spPr>
        <p:txBody>
          <a:bodyPr/>
          <a:lstStyle/>
          <a:p>
            <a:r>
              <a:rPr lang="it-IT" i="0" dirty="0"/>
              <a:t>Suggerimenti per l'utilizzo delle Escape rooms digitali di Money </a:t>
            </a:r>
            <a:r>
              <a:rPr lang="it-IT" i="0" dirty="0" err="1"/>
              <a:t>Matters</a:t>
            </a:r>
            <a:r>
              <a:rPr lang="it-IT" i="0" dirty="0"/>
              <a:t>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500065" y="2165822"/>
            <a:ext cx="8339136" cy="5170646"/>
          </a:xfrm>
          <a:prstGeom prst="rect">
            <a:avLst/>
          </a:prstGeom>
          <a:noFill/>
        </p:spPr>
        <p:txBody>
          <a:bodyPr wrap="square" rtlCol="0">
            <a:spAutoFit/>
          </a:bodyPr>
          <a:lstStyle/>
          <a:p>
            <a:pPr marL="342900" indent="-342900">
              <a:buFont typeface="Arial" panose="020B0604020202020204" pitchFamily="34" charset="0"/>
              <a:buChar char="•"/>
            </a:pPr>
            <a:r>
              <a:rPr lang="it-IT" sz="3000" dirty="0"/>
              <a:t>Puoi insegnare agli adolescenti gli argomenti relativi all'alfabetizzazione finanziaria usando la </a:t>
            </a:r>
            <a:r>
              <a:rPr lang="it-IT" sz="3000" i="1" dirty="0" err="1"/>
              <a:t>gamificazione</a:t>
            </a:r>
            <a:r>
              <a:rPr lang="it-IT" sz="3000" dirty="0"/>
              <a:t>, come le Escape Rooms. Gli adolescenti spesso amano imparare attraverso attività di risoluzione dei problemi. </a:t>
            </a:r>
            <a:endParaRPr lang="en-US" sz="3000" dirty="0"/>
          </a:p>
          <a:p>
            <a:pPr marL="342900" indent="-342900">
              <a:buFont typeface="Arial" panose="020B0604020202020204" pitchFamily="34" charset="0"/>
              <a:buChar char="•"/>
            </a:pPr>
            <a:r>
              <a:rPr lang="it-IT" sz="3000" dirty="0"/>
              <a:t>Completa le Escape Rooms in famiglia per risolvere i «puzzle» insieme come attività di gruppo</a:t>
            </a:r>
            <a:r>
              <a:rPr lang="en-US" sz="3000" dirty="0"/>
              <a:t>. </a:t>
            </a:r>
          </a:p>
          <a:p>
            <a:pPr marL="342900" indent="-342900">
              <a:buFont typeface="Arial" panose="020B0604020202020204" pitchFamily="34" charset="0"/>
              <a:buChar char="•"/>
            </a:pPr>
            <a:r>
              <a:rPr lang="it-IT" sz="3000" dirty="0"/>
              <a:t>Incoraggia le riflessioni personali sulle sfide e chiedi di trovare una situazione di esempio di vita reale simile</a:t>
            </a:r>
            <a:r>
              <a:rPr lang="en-US" sz="3000" dirty="0"/>
              <a:t>. </a:t>
            </a:r>
          </a:p>
        </p:txBody>
      </p:sp>
      <p:pic>
        <p:nvPicPr>
          <p:cNvPr id="6" name="Picture 5">
            <a:extLst>
              <a:ext uri="{FF2B5EF4-FFF2-40B4-BE49-F238E27FC236}">
                <a16:creationId xmlns:a16="http://schemas.microsoft.com/office/drawing/2014/main" id="{CE2BB388-23C1-5A62-A0A9-129D5DD79461}"/>
              </a:ext>
            </a:extLst>
          </p:cNvPr>
          <p:cNvPicPr>
            <a:picLocks noChangeAspect="1"/>
          </p:cNvPicPr>
          <p:nvPr/>
        </p:nvPicPr>
        <p:blipFill>
          <a:blip r:embed="rId3"/>
          <a:stretch>
            <a:fillRect/>
          </a:stretch>
        </p:blipFill>
        <p:spPr>
          <a:xfrm>
            <a:off x="8839201" y="2700780"/>
            <a:ext cx="3867150" cy="3578589"/>
          </a:xfrm>
          <a:prstGeom prst="rect">
            <a:avLst/>
          </a:prstGeom>
        </p:spPr>
      </p:pic>
    </p:spTree>
    <p:extLst>
      <p:ext uri="{BB962C8B-B14F-4D97-AF65-F5344CB8AC3E}">
        <p14:creationId xmlns:p14="http://schemas.microsoft.com/office/powerpoint/2010/main" val="369969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037856"/>
            <a:ext cx="12331541" cy="602889"/>
          </a:xfrm>
        </p:spPr>
        <p:txBody>
          <a:bodyPr/>
          <a:lstStyle/>
          <a:p>
            <a:pPr>
              <a:spcBef>
                <a:spcPts val="600"/>
              </a:spcBef>
              <a:spcAft>
                <a:spcPts val="600"/>
              </a:spcAft>
            </a:pPr>
            <a:r>
              <a:rPr lang="en-IE" sz="3200" i="0" dirty="0" err="1">
                <a:solidFill>
                  <a:schemeClr val="bg1"/>
                </a:solidFill>
              </a:rPr>
              <a:t>Pausa</a:t>
            </a:r>
            <a:r>
              <a:rPr lang="en-IE" sz="3200" i="0" dirty="0">
                <a:solidFill>
                  <a:schemeClr val="bg1"/>
                </a:solidFill>
              </a:rPr>
              <a:t> </a:t>
            </a:r>
            <a:r>
              <a:rPr lang="en-IE" sz="3200" i="0" dirty="0" err="1">
                <a:solidFill>
                  <a:schemeClr val="bg1"/>
                </a:solidFill>
              </a:rPr>
              <a:t>caffè</a:t>
            </a:r>
            <a:r>
              <a:rPr lang="en-IE" sz="3200" i="0" dirty="0">
                <a:solidFill>
                  <a:schemeClr val="bg1"/>
                </a:solidFill>
              </a:rPr>
              <a:t> e </a:t>
            </a:r>
            <a:r>
              <a:rPr lang="en-IE" sz="3200" i="0" dirty="0" err="1">
                <a:solidFill>
                  <a:schemeClr val="bg1"/>
                </a:solidFill>
              </a:rPr>
              <a:t>tè</a:t>
            </a:r>
            <a:r>
              <a:rPr lang="en-IE" sz="3200" i="0" dirty="0">
                <a:solidFill>
                  <a:schemeClr val="bg1"/>
                </a:solidFill>
              </a:rPr>
              <a:t> </a:t>
            </a:r>
          </a:p>
        </p:txBody>
      </p:sp>
      <p:pic>
        <p:nvPicPr>
          <p:cNvPr id="7" name="Picture 6" descr="A cup of tea with a lemon slice on the side&#10;&#10;Description automatically generated with low confidence">
            <a:extLst>
              <a:ext uri="{FF2B5EF4-FFF2-40B4-BE49-F238E27FC236}">
                <a16:creationId xmlns:a16="http://schemas.microsoft.com/office/drawing/2014/main" id="{1F94BB75-1C0F-CA92-DEBD-BD4297CE4F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31667" y="1788434"/>
            <a:ext cx="7825584" cy="5325385"/>
          </a:xfrm>
          <a:prstGeom prst="rect">
            <a:avLst/>
          </a:prstGeom>
        </p:spPr>
      </p:pic>
      <p:sp>
        <p:nvSpPr>
          <p:cNvPr id="6" name="TextBox 5">
            <a:extLst>
              <a:ext uri="{FF2B5EF4-FFF2-40B4-BE49-F238E27FC236}">
                <a16:creationId xmlns:a16="http://schemas.microsoft.com/office/drawing/2014/main" id="{1E83C755-13AA-6D33-8832-75F75BF83BBA}"/>
              </a:ext>
            </a:extLst>
          </p:cNvPr>
          <p:cNvSpPr txBox="1"/>
          <p:nvPr/>
        </p:nvSpPr>
        <p:spPr>
          <a:xfrm>
            <a:off x="500064" y="380250"/>
            <a:ext cx="6665494" cy="461665"/>
          </a:xfrm>
          <a:prstGeom prst="rect">
            <a:avLst/>
          </a:prstGeom>
          <a:noFill/>
        </p:spPr>
        <p:txBody>
          <a:bodyPr wrap="square">
            <a:spAutoFit/>
          </a:bodyPr>
          <a:lstStyle/>
          <a:p>
            <a:r>
              <a:rPr lang="it-IT" sz="2400" b="1" dirty="0">
                <a:solidFill>
                  <a:schemeClr val="accent2"/>
                </a:solidFill>
              </a:rPr>
              <a:t>Cassetta degli attrezzi digitale di Money </a:t>
            </a:r>
            <a:r>
              <a:rPr lang="it-IT" sz="2400" b="1" dirty="0" err="1">
                <a:solidFill>
                  <a:schemeClr val="accent2"/>
                </a:solidFill>
              </a:rPr>
              <a:t>Matters</a:t>
            </a:r>
            <a:r>
              <a:rPr lang="it-IT" sz="2400" b="1" dirty="0">
                <a:solidFill>
                  <a:schemeClr val="accent2"/>
                </a:solidFill>
              </a:rPr>
              <a:t> </a:t>
            </a:r>
            <a:endParaRPr lang="en-GB" sz="2400" b="1" i="0" dirty="0">
              <a:solidFill>
                <a:schemeClr val="accent2"/>
              </a:solidFill>
            </a:endParaRPr>
          </a:p>
        </p:txBody>
      </p:sp>
    </p:spTree>
    <p:extLst>
      <p:ext uri="{BB962C8B-B14F-4D97-AF65-F5344CB8AC3E}">
        <p14:creationId xmlns:p14="http://schemas.microsoft.com/office/powerpoint/2010/main" val="239628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2500" y="432159"/>
            <a:ext cx="12330000" cy="602889"/>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498523" y="1035048"/>
            <a:ext cx="12331541" cy="602889"/>
          </a:xfrm>
        </p:spPr>
        <p:txBody>
          <a:bodyPr/>
          <a:lstStyle/>
          <a:p>
            <a:r>
              <a:rPr lang="en-IE" i="0" dirty="0"/>
              <a:t> </a:t>
            </a:r>
            <a:r>
              <a:rPr lang="en-IE" i="0" dirty="0" err="1"/>
              <a:t>L’applicazione</a:t>
            </a:r>
            <a:r>
              <a:rPr lang="en-IE" i="0" dirty="0"/>
              <a:t> mobile Money Matters</a:t>
            </a:r>
          </a:p>
        </p:txBody>
      </p:sp>
      <p:sp>
        <p:nvSpPr>
          <p:cNvPr id="2" name="TextBox 1">
            <a:extLst>
              <a:ext uri="{FF2B5EF4-FFF2-40B4-BE49-F238E27FC236}">
                <a16:creationId xmlns:a16="http://schemas.microsoft.com/office/drawing/2014/main" id="{B9B8A538-2DC8-9C6C-EAB4-D45B4DFAAB75}"/>
              </a:ext>
            </a:extLst>
          </p:cNvPr>
          <p:cNvSpPr txBox="1"/>
          <p:nvPr/>
        </p:nvSpPr>
        <p:spPr>
          <a:xfrm>
            <a:off x="677739" y="2030561"/>
            <a:ext cx="8371002" cy="4632037"/>
          </a:xfrm>
          <a:prstGeom prst="rect">
            <a:avLst/>
          </a:prstGeom>
          <a:noFill/>
        </p:spPr>
        <p:txBody>
          <a:bodyPr wrap="square" rtlCol="0">
            <a:spAutoFit/>
          </a:bodyPr>
          <a:lstStyle/>
          <a:p>
            <a:pPr>
              <a:spcBef>
                <a:spcPts val="300"/>
              </a:spcBef>
              <a:spcAft>
                <a:spcPts val="300"/>
              </a:spcAft>
            </a:pPr>
            <a:r>
              <a:rPr lang="en-US" sz="3000" dirty="0">
                <a:latin typeface="Calibri" panose="020F0502020204030204" pitchFamily="34" charset="0"/>
              </a:rPr>
              <a:t>Con </a:t>
            </a:r>
            <a:r>
              <a:rPr lang="en-US" sz="3000" dirty="0" err="1">
                <a:latin typeface="Calibri" panose="020F0502020204030204" pitchFamily="34" charset="0"/>
              </a:rPr>
              <a:t>l'applicazione</a:t>
            </a:r>
            <a:r>
              <a:rPr lang="en-US" sz="3000" dirty="0">
                <a:latin typeface="Calibri" panose="020F0502020204030204" pitchFamily="34" charset="0"/>
              </a:rPr>
              <a:t> MONEY MATTERS:</a:t>
            </a:r>
            <a:endParaRPr lang="en-US" sz="30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it-IT" sz="3000" dirty="0">
                <a:latin typeface="Calibri" panose="020F0502020204030204" pitchFamily="34" charset="0"/>
              </a:rPr>
              <a:t>puoi giocare a un gioco di vocabolario 
puoi imparare delle questioni legate alla gestione del denaro</a:t>
            </a:r>
            <a:endParaRPr lang="en-US" sz="30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it-IT" sz="3000" dirty="0">
                <a:latin typeface="Calibri" panose="020F0502020204030204" pitchFamily="34" charset="0"/>
              </a:rPr>
              <a:t>puoi fare un piano di risparmio</a:t>
            </a:r>
            <a:endParaRPr lang="en-US" sz="3000" dirty="0">
              <a:latin typeface="Calibri" panose="020F0502020204030204" pitchFamily="34" charset="0"/>
            </a:endParaRPr>
          </a:p>
          <a:p>
            <a:pPr marL="342900" indent="-342900" rtl="0">
              <a:spcBef>
                <a:spcPts val="300"/>
              </a:spcBef>
              <a:spcAft>
                <a:spcPts val="300"/>
              </a:spcAft>
              <a:buFont typeface="Arial" panose="020B0604020202020204" pitchFamily="34" charset="0"/>
              <a:buChar char="•"/>
            </a:pPr>
            <a:endParaRPr lang="en-US" sz="3000" b="0" i="0" u="none" strike="noStrike" dirty="0">
              <a:effectLst/>
              <a:latin typeface="Calibri" panose="020F0502020204030204" pitchFamily="34" charset="0"/>
            </a:endParaRPr>
          </a:p>
          <a:p>
            <a:pPr>
              <a:spcBef>
                <a:spcPts val="300"/>
              </a:spcBef>
              <a:spcAft>
                <a:spcPts val="300"/>
              </a:spcAft>
            </a:pPr>
            <a:r>
              <a:rPr lang="it-IT" sz="3000" b="1" dirty="0">
                <a:latin typeface="Calibri" panose="020F0502020204030204" pitchFamily="34" charset="0"/>
              </a:rPr>
              <a:t>In che modo questa App potrebbe essere utile per l'apprendimento familiare in modo intergenerazionale?</a:t>
            </a:r>
            <a:endParaRPr lang="en-IE" sz="3000" dirty="0"/>
          </a:p>
        </p:txBody>
      </p:sp>
      <p:pic>
        <p:nvPicPr>
          <p:cNvPr id="6" name="Picture 5" descr="A screenshot of a phone&#10;&#10;Description automatically generated with medium confidence">
            <a:extLst>
              <a:ext uri="{FF2B5EF4-FFF2-40B4-BE49-F238E27FC236}">
                <a16:creationId xmlns:a16="http://schemas.microsoft.com/office/drawing/2014/main" id="{F8F7087A-0B7D-8FF4-2484-109C999F8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700" y="699971"/>
            <a:ext cx="2921000" cy="6272498"/>
          </a:xfrm>
          <a:prstGeom prst="rect">
            <a:avLst/>
          </a:prstGeom>
        </p:spPr>
      </p:pic>
    </p:spTree>
    <p:extLst>
      <p:ext uri="{BB962C8B-B14F-4D97-AF65-F5344CB8AC3E}">
        <p14:creationId xmlns:p14="http://schemas.microsoft.com/office/powerpoint/2010/main" val="17201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2500" y="1135918"/>
            <a:ext cx="12331541" cy="1184294"/>
          </a:xfrm>
        </p:spPr>
        <p:txBody>
          <a:bodyPr/>
          <a:lstStyle/>
          <a:p>
            <a:pPr>
              <a:spcBef>
                <a:spcPts val="600"/>
              </a:spcBef>
              <a:spcAft>
                <a:spcPts val="600"/>
              </a:spcAft>
            </a:pPr>
            <a:r>
              <a:rPr lang="en-US" i="0" dirty="0"/>
              <a:t> </a:t>
            </a:r>
            <a:r>
              <a:rPr lang="en-US" i="0" dirty="0" err="1"/>
              <a:t>Attività</a:t>
            </a:r>
            <a:r>
              <a:rPr lang="en-US" i="0" dirty="0"/>
              <a:t> M 8.4</a:t>
            </a:r>
            <a:endParaRPr lang="en-IE" i="0" dirty="0"/>
          </a:p>
          <a:p>
            <a:pPr>
              <a:spcBef>
                <a:spcPts val="600"/>
              </a:spcBef>
              <a:spcAft>
                <a:spcPts val="600"/>
              </a:spcAft>
            </a:pPr>
            <a:r>
              <a:rPr lang="en-US" i="0" dirty="0"/>
              <a:t> </a:t>
            </a:r>
            <a:r>
              <a:rPr lang="en-US" i="0" dirty="0" err="1"/>
              <a:t>Immergetevi</a:t>
            </a:r>
            <a:r>
              <a:rPr lang="en-US" i="0" dirty="0"/>
              <a:t>! </a:t>
            </a:r>
            <a:r>
              <a:rPr lang="en-US" i="0" dirty="0" err="1"/>
              <a:t>Scaricate</a:t>
            </a:r>
            <a:r>
              <a:rPr lang="en-US" i="0" dirty="0"/>
              <a:t> </a:t>
            </a:r>
            <a:r>
              <a:rPr lang="en-US" i="0" dirty="0" err="1"/>
              <a:t>l'App</a:t>
            </a:r>
            <a:endParaRPr lang="en-US" i="0" dirty="0"/>
          </a:p>
        </p:txBody>
      </p:sp>
      <p:pic>
        <p:nvPicPr>
          <p:cNvPr id="8" name="Content Placeholder 7">
            <a:extLst>
              <a:ext uri="{FF2B5EF4-FFF2-40B4-BE49-F238E27FC236}">
                <a16:creationId xmlns:a16="http://schemas.microsoft.com/office/drawing/2014/main" id="{9F7631CF-CA25-F5F3-F758-C46F6FD471B4}"/>
              </a:ext>
            </a:extLst>
          </p:cNvPr>
          <p:cNvPicPr>
            <a:picLocks noGrp="1" noChangeAspect="1"/>
          </p:cNvPicPr>
          <p:nvPr>
            <p:ph sz="quarter" idx="11"/>
          </p:nvPr>
        </p:nvPicPr>
        <p:blipFill>
          <a:blip r:embed="rId3"/>
          <a:stretch>
            <a:fillRect/>
          </a:stretch>
        </p:blipFill>
        <p:spPr>
          <a:xfrm>
            <a:off x="10188292" y="432159"/>
            <a:ext cx="2644208" cy="2333128"/>
          </a:xfrm>
        </p:spPr>
      </p:pic>
      <p:pic>
        <p:nvPicPr>
          <p:cNvPr id="3074" name="Picture 2" descr="Free vector graphics of Smartphone">
            <a:extLst>
              <a:ext uri="{FF2B5EF4-FFF2-40B4-BE49-F238E27FC236}">
                <a16:creationId xmlns:a16="http://schemas.microsoft.com/office/drawing/2014/main" id="{B44B6679-259E-147A-D567-6C97E88FF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9818">
            <a:off x="4306906" y="2437403"/>
            <a:ext cx="3191846" cy="494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0959" y="1558485"/>
            <a:ext cx="12331541" cy="4741255"/>
          </a:xfrm>
        </p:spPr>
        <p:txBody>
          <a:bodyPr/>
          <a:lstStyle/>
          <a:p>
            <a:pPr algn="l"/>
            <a:r>
              <a:rPr lang="it-IT" sz="2800" b="1" dirty="0"/>
              <a:t>Entro la fine di questo modulo genitori e tutori saranno in grado di:
</a:t>
            </a:r>
            <a:endParaRPr lang="en-IE" sz="2800" b="1" dirty="0"/>
          </a:p>
          <a:p>
            <a:pPr marL="342900" indent="-342900" algn="l">
              <a:buFont typeface="Arial" panose="020B0604020202020204" pitchFamily="34" charset="0"/>
              <a:buChar char="•"/>
            </a:pPr>
            <a:r>
              <a:rPr lang="it-IT" sz="2800" dirty="0"/>
              <a:t>Sviluppare la capacità di utilizzare la Cassetta degli attrezzi digitale (Money </a:t>
            </a:r>
            <a:r>
              <a:rPr lang="it-IT" sz="2800" dirty="0" err="1"/>
              <a:t>Matters</a:t>
            </a:r>
            <a:r>
              <a:rPr lang="it-IT" sz="2800" dirty="0"/>
              <a:t> Digital </a:t>
            </a:r>
            <a:r>
              <a:rPr lang="it-IT" sz="2800" dirty="0" err="1"/>
              <a:t>Resources</a:t>
            </a:r>
            <a:r>
              <a:rPr lang="it-IT" sz="2800" dirty="0"/>
              <a:t> Toolkit) e l’applicazione digitale Money </a:t>
            </a:r>
            <a:r>
              <a:rPr lang="it-IT" sz="2800" dirty="0" err="1"/>
              <a:t>Matters</a:t>
            </a:r>
            <a:r>
              <a:rPr lang="it-IT" sz="2800" dirty="0"/>
              <a:t> App</a:t>
            </a:r>
            <a:r>
              <a:rPr lang="en-US" sz="2800" dirty="0"/>
              <a:t>. </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sz="2800" dirty="0" err="1"/>
              <a:t>Accedere</a:t>
            </a:r>
            <a:r>
              <a:rPr lang="en-US" sz="2800" dirty="0"/>
              <a:t> </a:t>
            </a:r>
            <a:r>
              <a:rPr lang="en-US" sz="2800" dirty="0" err="1"/>
              <a:t>alla</a:t>
            </a:r>
            <a:r>
              <a:rPr lang="en-US" sz="2800" dirty="0"/>
              <a:t> </a:t>
            </a:r>
            <a:r>
              <a:rPr lang="en-US" sz="2800" dirty="0" err="1"/>
              <a:t>Biblioteca</a:t>
            </a:r>
            <a:r>
              <a:rPr lang="en-US" sz="2800" dirty="0"/>
              <a:t> Money Matters (Money Matters Library) per </a:t>
            </a:r>
            <a:r>
              <a:rPr lang="en-US" sz="2800" dirty="0" err="1"/>
              <a:t>esplorare</a:t>
            </a:r>
            <a:r>
              <a:rPr lang="en-US" sz="2800" dirty="0"/>
              <a:t> le </a:t>
            </a:r>
            <a:r>
              <a:rPr lang="en-US" sz="2800" dirty="0" err="1"/>
              <a:t>risorse</a:t>
            </a:r>
            <a:r>
              <a:rPr lang="en-US" sz="2800" dirty="0"/>
              <a:t>.  </a:t>
            </a:r>
          </a:p>
          <a:p>
            <a:pPr algn="l"/>
            <a:r>
              <a:rPr lang="en-US" sz="2800" dirty="0"/>
              <a:t>                                               </a:t>
            </a:r>
          </a:p>
          <a:p>
            <a:pPr marL="342900" indent="-342900" algn="l">
              <a:buFont typeface="Arial" panose="020B0604020202020204" pitchFamily="34" charset="0"/>
              <a:buChar char="•"/>
            </a:pPr>
            <a:r>
              <a:rPr lang="it-IT" sz="2800" dirty="0"/>
              <a:t>Ottenere l'accesso alle risorse online di Money </a:t>
            </a:r>
            <a:r>
              <a:rPr lang="it-IT" sz="2800" dirty="0" err="1"/>
              <a:t>Matters</a:t>
            </a:r>
            <a:r>
              <a:rPr lang="it-IT" sz="2800" dirty="0"/>
              <a:t> e condividerle con i loro figli e studenti</a:t>
            </a:r>
            <a:r>
              <a:rPr lang="en-US" dirty="0"/>
              <a:t>. </a:t>
            </a:r>
            <a:endParaRPr lang="en-IE" dirty="0"/>
          </a:p>
        </p:txBody>
      </p:sp>
      <p:sp>
        <p:nvSpPr>
          <p:cNvPr id="2" name="Title 1"/>
          <p:cNvSpPr>
            <a:spLocks noGrp="1"/>
          </p:cNvSpPr>
          <p:nvPr>
            <p:ph type="title"/>
          </p:nvPr>
        </p:nvSpPr>
        <p:spPr>
          <a:xfrm>
            <a:off x="502500" y="432158"/>
            <a:ext cx="12330000" cy="1034691"/>
          </a:xfrm>
        </p:spPr>
        <p:txBody>
          <a:bodyPr>
            <a:normAutofit/>
          </a:bodyPr>
          <a:lstStyle/>
          <a:p>
            <a:r>
              <a:rPr lang="en-IE" sz="2400" dirty="0" err="1">
                <a:solidFill>
                  <a:srgbClr val="097D74"/>
                </a:solidFill>
              </a:rPr>
              <a:t>Cassetta</a:t>
            </a:r>
            <a:r>
              <a:rPr lang="en-IE" sz="2400" dirty="0">
                <a:solidFill>
                  <a:srgbClr val="097D74"/>
                </a:solidFill>
              </a:rPr>
              <a:t> </a:t>
            </a:r>
            <a:r>
              <a:rPr lang="en-IE" sz="2400" dirty="0" err="1">
                <a:solidFill>
                  <a:srgbClr val="097D74"/>
                </a:solidFill>
              </a:rPr>
              <a:t>degli</a:t>
            </a:r>
            <a:r>
              <a:rPr lang="en-IE" sz="2400" dirty="0">
                <a:solidFill>
                  <a:srgbClr val="097D74"/>
                </a:solidFill>
              </a:rPr>
              <a:t> </a:t>
            </a:r>
            <a:r>
              <a:rPr lang="en-IE" sz="2400" dirty="0" err="1">
                <a:solidFill>
                  <a:srgbClr val="097D74"/>
                </a:solidFill>
              </a:rPr>
              <a:t>attrezzi</a:t>
            </a:r>
            <a:r>
              <a:rPr lang="en-IE" sz="2400" dirty="0">
                <a:solidFill>
                  <a:srgbClr val="097D74"/>
                </a:solidFill>
              </a:rPr>
              <a:t> </a:t>
            </a:r>
            <a:r>
              <a:rPr lang="en-IE" sz="2400" dirty="0" err="1">
                <a:solidFill>
                  <a:srgbClr val="097D74"/>
                </a:solidFill>
              </a:rPr>
              <a:t>digitale</a:t>
            </a:r>
            <a:r>
              <a:rPr lang="en-IE" sz="2400" dirty="0">
                <a:solidFill>
                  <a:srgbClr val="097D74"/>
                </a:solidFill>
              </a:rPr>
              <a:t> di Money Matters</a:t>
            </a:r>
            <a:br>
              <a:rPr lang="en-IE" dirty="0"/>
            </a:br>
            <a:r>
              <a:rPr lang="en-US" dirty="0" err="1"/>
              <a:t>Risultati</a:t>
            </a:r>
            <a:r>
              <a:rPr lang="en-US" dirty="0"/>
              <a:t> di </a:t>
            </a:r>
            <a:r>
              <a:rPr lang="en-US" dirty="0" err="1"/>
              <a:t>apprendimento</a:t>
            </a:r>
            <a:endParaRPr lang="el-GR" dirty="0"/>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71839"/>
            <a:ext cx="7745579" cy="602890"/>
          </a:xfrm>
        </p:spPr>
        <p:txBody>
          <a:bodyPr/>
          <a:lstStyle/>
          <a:p>
            <a:r>
              <a:rPr lang="it-IT" sz="2800" dirty="0"/>
              <a:t>L'app Money </a:t>
            </a:r>
            <a:r>
              <a:rPr lang="it-IT" sz="2800" dirty="0" err="1"/>
              <a:t>Matters</a:t>
            </a:r>
            <a:r>
              <a:rPr lang="it-IT" sz="2800" dirty="0"/>
              <a:t> è disponibile su: 
</a:t>
            </a:r>
            <a:endParaRPr lang="en-IE" sz="2000"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1729" y="1085630"/>
            <a:ext cx="12331541" cy="602889"/>
          </a:xfrm>
        </p:spPr>
        <p:txBody>
          <a:bodyPr/>
          <a:lstStyle/>
          <a:p>
            <a:pPr>
              <a:spcBef>
                <a:spcPts val="600"/>
              </a:spcBef>
              <a:spcAft>
                <a:spcPts val="600"/>
              </a:spcAft>
            </a:pPr>
            <a:r>
              <a:rPr lang="en-US" i="0" dirty="0"/>
              <a:t> </a:t>
            </a:r>
            <a:r>
              <a:rPr lang="en-US" i="0" dirty="0" err="1"/>
              <a:t>Scaricare</a:t>
            </a:r>
            <a:r>
              <a:rPr lang="en-US" i="0" dirty="0"/>
              <a:t> </a:t>
            </a:r>
            <a:r>
              <a:rPr lang="en-US" i="0" dirty="0" err="1"/>
              <a:t>l'app</a:t>
            </a:r>
            <a:r>
              <a:rPr lang="en-US" i="0" dirty="0"/>
              <a:t> Money Matters: </a:t>
            </a:r>
            <a:endParaRPr lang="en-IE" i="0" dirty="0"/>
          </a:p>
        </p:txBody>
      </p:sp>
      <p:pic>
        <p:nvPicPr>
          <p:cNvPr id="1026" name="Picture 2" descr="Free photos of Smartphone">
            <a:extLst>
              <a:ext uri="{FF2B5EF4-FFF2-40B4-BE49-F238E27FC236}">
                <a16:creationId xmlns:a16="http://schemas.microsoft.com/office/drawing/2014/main" id="{56E97523-9833-03EC-913C-F91EED61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4" y="2976830"/>
            <a:ext cx="5232377" cy="3296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hotos of App store">
            <a:extLst>
              <a:ext uri="{FF2B5EF4-FFF2-40B4-BE49-F238E27FC236}">
                <a16:creationId xmlns:a16="http://schemas.microsoft.com/office/drawing/2014/main" id="{52C133EC-278A-ED2E-9A44-434B34F50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09" y="2955902"/>
            <a:ext cx="5232377" cy="3317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514176-DB01-BC92-FE09-FD6E3B63E302}"/>
              </a:ext>
            </a:extLst>
          </p:cNvPr>
          <p:cNvSpPr txBox="1"/>
          <p:nvPr/>
        </p:nvSpPr>
        <p:spPr>
          <a:xfrm>
            <a:off x="1839817" y="6575109"/>
            <a:ext cx="2996588" cy="523220"/>
          </a:xfrm>
          <a:prstGeom prst="rect">
            <a:avLst/>
          </a:prstGeom>
          <a:noFill/>
        </p:spPr>
        <p:txBody>
          <a:bodyPr wrap="square" rtlCol="0">
            <a:spAutoFit/>
          </a:bodyPr>
          <a:lstStyle/>
          <a:p>
            <a:pPr algn="ctr"/>
            <a:r>
              <a:rPr lang="en-US" sz="2800" b="1" dirty="0"/>
              <a:t>App Store – Apple </a:t>
            </a:r>
            <a:endParaRPr lang="en-IE" sz="2800" b="1" dirty="0"/>
          </a:p>
        </p:txBody>
      </p:sp>
      <p:sp>
        <p:nvSpPr>
          <p:cNvPr id="9" name="TextBox 8">
            <a:extLst>
              <a:ext uri="{FF2B5EF4-FFF2-40B4-BE49-F238E27FC236}">
                <a16:creationId xmlns:a16="http://schemas.microsoft.com/office/drawing/2014/main" id="{FDBFD7A7-2C0B-D05C-419D-D6A9E92D5A26}"/>
              </a:ext>
            </a:extLst>
          </p:cNvPr>
          <p:cNvSpPr txBox="1"/>
          <p:nvPr/>
        </p:nvSpPr>
        <p:spPr>
          <a:xfrm>
            <a:off x="8245642" y="6575109"/>
            <a:ext cx="3249541" cy="523220"/>
          </a:xfrm>
          <a:prstGeom prst="rect">
            <a:avLst/>
          </a:prstGeom>
          <a:noFill/>
        </p:spPr>
        <p:txBody>
          <a:bodyPr wrap="square" rtlCol="0">
            <a:spAutoFit/>
          </a:bodyPr>
          <a:lstStyle/>
          <a:p>
            <a:pPr algn="ctr"/>
            <a:r>
              <a:rPr lang="en-US" sz="2800" b="1" dirty="0"/>
              <a:t>Play Store – Android </a:t>
            </a:r>
            <a:endParaRPr lang="en-IE" sz="2800" b="1" dirty="0"/>
          </a:p>
        </p:txBody>
      </p:sp>
    </p:spTree>
    <p:extLst>
      <p:ext uri="{BB962C8B-B14F-4D97-AF65-F5344CB8AC3E}">
        <p14:creationId xmlns:p14="http://schemas.microsoft.com/office/powerpoint/2010/main" val="244837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2500" y="1042782"/>
            <a:ext cx="12331541" cy="602889"/>
          </a:xfrm>
        </p:spPr>
        <p:txBody>
          <a:bodyPr/>
          <a:lstStyle/>
          <a:p>
            <a:pPr>
              <a:spcBef>
                <a:spcPts val="600"/>
              </a:spcBef>
              <a:spcAft>
                <a:spcPts val="600"/>
              </a:spcAft>
            </a:pPr>
            <a:r>
              <a:rPr lang="it-IT" i="0" dirty="0"/>
              <a:t>Registrazione e introduzione all'app Money </a:t>
            </a:r>
            <a:r>
              <a:rPr lang="it-IT" i="0" dirty="0" err="1"/>
              <a:t>Matters</a:t>
            </a:r>
            <a:endParaRPr lang="en-IE" i="0" dirty="0"/>
          </a:p>
        </p:txBody>
      </p:sp>
      <p:pic>
        <p:nvPicPr>
          <p:cNvPr id="9" name="Content Placeholder 8">
            <a:extLst>
              <a:ext uri="{FF2B5EF4-FFF2-40B4-BE49-F238E27FC236}">
                <a16:creationId xmlns:a16="http://schemas.microsoft.com/office/drawing/2014/main" id="{E21822AB-3F59-D8B6-38EE-471A23506BBF}"/>
              </a:ext>
            </a:extLst>
          </p:cNvPr>
          <p:cNvPicPr>
            <a:picLocks noGrp="1" noChangeAspect="1"/>
          </p:cNvPicPr>
          <p:nvPr>
            <p:ph sz="quarter" idx="11"/>
          </p:nvPr>
        </p:nvPicPr>
        <p:blipFill>
          <a:blip r:embed="rId3"/>
          <a:stretch>
            <a:fillRect/>
          </a:stretch>
        </p:blipFill>
        <p:spPr>
          <a:xfrm>
            <a:off x="1071869" y="2247899"/>
            <a:ext cx="2616434" cy="4825641"/>
          </a:xfrm>
        </p:spPr>
      </p:pic>
      <p:pic>
        <p:nvPicPr>
          <p:cNvPr id="13" name="Picture 12">
            <a:extLst>
              <a:ext uri="{FF2B5EF4-FFF2-40B4-BE49-F238E27FC236}">
                <a16:creationId xmlns:a16="http://schemas.microsoft.com/office/drawing/2014/main" id="{289B1A2A-A3CD-871D-0658-60A418815CA9}"/>
              </a:ext>
            </a:extLst>
          </p:cNvPr>
          <p:cNvPicPr>
            <a:picLocks noChangeAspect="1"/>
          </p:cNvPicPr>
          <p:nvPr/>
        </p:nvPicPr>
        <p:blipFill>
          <a:blip r:embed="rId4"/>
          <a:stretch>
            <a:fillRect/>
          </a:stretch>
        </p:blipFill>
        <p:spPr>
          <a:xfrm>
            <a:off x="9646696" y="1772044"/>
            <a:ext cx="2616435" cy="5663812"/>
          </a:xfrm>
          <a:prstGeom prst="rect">
            <a:avLst/>
          </a:prstGeom>
        </p:spPr>
      </p:pic>
      <p:pic>
        <p:nvPicPr>
          <p:cNvPr id="15" name="Picture 14">
            <a:extLst>
              <a:ext uri="{FF2B5EF4-FFF2-40B4-BE49-F238E27FC236}">
                <a16:creationId xmlns:a16="http://schemas.microsoft.com/office/drawing/2014/main" id="{61754D65-EBC1-A3BB-1FC1-E67F616144BE}"/>
              </a:ext>
            </a:extLst>
          </p:cNvPr>
          <p:cNvPicPr>
            <a:picLocks noChangeAspect="1"/>
          </p:cNvPicPr>
          <p:nvPr/>
        </p:nvPicPr>
        <p:blipFill>
          <a:blip r:embed="rId5"/>
          <a:stretch>
            <a:fillRect/>
          </a:stretch>
        </p:blipFill>
        <p:spPr>
          <a:xfrm>
            <a:off x="5453062" y="1772044"/>
            <a:ext cx="2428875" cy="5457594"/>
          </a:xfrm>
          <a:prstGeom prst="rect">
            <a:avLst/>
          </a:prstGeom>
        </p:spPr>
      </p:pic>
      <p:sp>
        <p:nvSpPr>
          <p:cNvPr id="16" name="Arrow: Right 15">
            <a:extLst>
              <a:ext uri="{FF2B5EF4-FFF2-40B4-BE49-F238E27FC236}">
                <a16:creationId xmlns:a16="http://schemas.microsoft.com/office/drawing/2014/main" id="{2764CC8A-ADB6-FB40-A1EB-5C30CFFF2D81}"/>
              </a:ext>
            </a:extLst>
          </p:cNvPr>
          <p:cNvSpPr/>
          <p:nvPr/>
        </p:nvSpPr>
        <p:spPr>
          <a:xfrm>
            <a:off x="412030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Arrow: Right 16">
            <a:extLst>
              <a:ext uri="{FF2B5EF4-FFF2-40B4-BE49-F238E27FC236}">
                <a16:creationId xmlns:a16="http://schemas.microsoft.com/office/drawing/2014/main" id="{B1CCC09E-ADFD-2292-16A0-6427090F5549}"/>
              </a:ext>
            </a:extLst>
          </p:cNvPr>
          <p:cNvSpPr/>
          <p:nvPr/>
        </p:nvSpPr>
        <p:spPr>
          <a:xfrm>
            <a:off x="837336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691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6254635" y="2000833"/>
            <a:ext cx="6572207" cy="5072708"/>
          </a:xfrm>
        </p:spPr>
        <p:txBody>
          <a:bodyPr/>
          <a:lstStyle/>
          <a:p>
            <a:pPr algn="l">
              <a:spcAft>
                <a:spcPts val="0"/>
              </a:spcAft>
            </a:pPr>
            <a:r>
              <a:rPr lang="it-IT" sz="2800" dirty="0"/>
              <a:t>L'app Money </a:t>
            </a:r>
            <a:r>
              <a:rPr lang="it-IT" sz="2800" dirty="0" err="1"/>
              <a:t>Matters</a:t>
            </a:r>
            <a:r>
              <a:rPr lang="it-IT" sz="2800" dirty="0"/>
              <a:t> ti offre l'opportunità di accedere a: 
</a:t>
            </a:r>
            <a:endParaRPr lang="en-IE" sz="2800" dirty="0"/>
          </a:p>
          <a:p>
            <a:pPr marL="342900" indent="-342900" algn="l">
              <a:buFont typeface="Arial" panose="020B0604020202020204" pitchFamily="34" charset="0"/>
              <a:buChar char="•"/>
            </a:pPr>
            <a:r>
              <a:rPr lang="it-IT" sz="2800" dirty="0"/>
              <a:t>Un </a:t>
            </a:r>
            <a:r>
              <a:rPr lang="it-IT" sz="2800" b="1" dirty="0"/>
              <a:t>Budget Planner </a:t>
            </a:r>
            <a:r>
              <a:rPr lang="it-IT" sz="2800" dirty="0"/>
              <a:t>che include una panoramica degli obiettivi di spesa e risparmio.
</a:t>
            </a:r>
            <a:r>
              <a:rPr lang="it-IT" sz="2800" b="1" dirty="0"/>
              <a:t>Temi chiave </a:t>
            </a:r>
            <a:r>
              <a:rPr lang="it-IT" sz="2800" dirty="0"/>
              <a:t>associati al tema dell'alfabetizzazione finanziaria.</a:t>
            </a:r>
            <a:r>
              <a:rPr lang="it-IT" sz="2800" b="1" dirty="0"/>
              <a:t>
Risorse</a:t>
            </a:r>
            <a:r>
              <a:rPr lang="it-IT" sz="2800" dirty="0"/>
              <a:t> specifiche per nazione che possono aiutarti a saperne di più sulle informazioni finanziarie nel tuo paese.</a:t>
            </a:r>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2500" y="432159"/>
            <a:ext cx="12330000" cy="529557"/>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2500" y="961716"/>
            <a:ext cx="12331541" cy="602889"/>
          </a:xfrm>
        </p:spPr>
        <p:txBody>
          <a:bodyPr/>
          <a:lstStyle/>
          <a:p>
            <a:pPr>
              <a:spcBef>
                <a:spcPts val="600"/>
              </a:spcBef>
              <a:spcAft>
                <a:spcPts val="600"/>
              </a:spcAft>
            </a:pPr>
            <a:r>
              <a:rPr lang="en-IE" i="0" dirty="0"/>
              <a:t>Cosa è </a:t>
            </a:r>
            <a:r>
              <a:rPr lang="en-IE" i="0" dirty="0" err="1"/>
              <a:t>presente</a:t>
            </a:r>
            <a:r>
              <a:rPr lang="en-IE" i="0" dirty="0"/>
              <a:t> </a:t>
            </a:r>
            <a:r>
              <a:rPr lang="en-IE" i="0" dirty="0" err="1"/>
              <a:t>nell'app</a:t>
            </a:r>
            <a:r>
              <a:rPr lang="en-IE" i="0" dirty="0"/>
              <a:t>? </a:t>
            </a:r>
          </a:p>
        </p:txBody>
      </p:sp>
      <p:pic>
        <p:nvPicPr>
          <p:cNvPr id="7" name="Picture 6" descr="Graphical user interface, application&#10;&#10;Description automatically generated">
            <a:extLst>
              <a:ext uri="{FF2B5EF4-FFF2-40B4-BE49-F238E27FC236}">
                <a16:creationId xmlns:a16="http://schemas.microsoft.com/office/drawing/2014/main" id="{F712E1C9-E4D5-07D6-A245-902723769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58" y="1920016"/>
            <a:ext cx="5759334" cy="4401238"/>
          </a:xfrm>
          <a:prstGeom prst="rect">
            <a:avLst/>
          </a:prstGeom>
        </p:spPr>
      </p:pic>
      <p:sp>
        <p:nvSpPr>
          <p:cNvPr id="5" name="Rettangolo 4">
            <a:extLst>
              <a:ext uri="{FF2B5EF4-FFF2-40B4-BE49-F238E27FC236}">
                <a16:creationId xmlns:a16="http://schemas.microsoft.com/office/drawing/2014/main" id="{DA37571A-EA3C-92A1-A28E-5C0C504F0EF4}"/>
              </a:ext>
            </a:extLst>
          </p:cNvPr>
          <p:cNvSpPr/>
          <p:nvPr/>
        </p:nvSpPr>
        <p:spPr>
          <a:xfrm>
            <a:off x="1626799" y="2554671"/>
            <a:ext cx="3531475" cy="1198179"/>
          </a:xfrm>
          <a:prstGeom prst="rect">
            <a:avLst/>
          </a:prstGeom>
          <a:solidFill>
            <a:srgbClr val="1A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latin typeface="Arial" panose="020B0604020202020204" pitchFamily="34" charset="0"/>
                <a:cs typeface="Arial" panose="020B0604020202020204" pitchFamily="34" charset="0"/>
              </a:rPr>
              <a:t>Impostare la pianificazione del Budget (Budget planner)</a:t>
            </a:r>
          </a:p>
        </p:txBody>
      </p:sp>
      <p:sp>
        <p:nvSpPr>
          <p:cNvPr id="6" name="Rettangolo 5">
            <a:extLst>
              <a:ext uri="{FF2B5EF4-FFF2-40B4-BE49-F238E27FC236}">
                <a16:creationId xmlns:a16="http://schemas.microsoft.com/office/drawing/2014/main" id="{B54AC18C-7A48-0235-2F84-6B7A16CEAF41}"/>
              </a:ext>
            </a:extLst>
          </p:cNvPr>
          <p:cNvSpPr/>
          <p:nvPr/>
        </p:nvSpPr>
        <p:spPr>
          <a:xfrm>
            <a:off x="1193195" y="4698635"/>
            <a:ext cx="1927826" cy="851337"/>
          </a:xfrm>
          <a:prstGeom prst="rect">
            <a:avLst/>
          </a:prstGeom>
          <a:solidFill>
            <a:srgbClr val="0A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latin typeface="Arial" panose="020B0604020202020204" pitchFamily="34" charset="0"/>
                <a:cs typeface="Arial" panose="020B0604020202020204" pitchFamily="34" charset="0"/>
              </a:rPr>
              <a:t>Temi chiave</a:t>
            </a:r>
          </a:p>
        </p:txBody>
      </p:sp>
      <p:sp>
        <p:nvSpPr>
          <p:cNvPr id="8" name="Rettangolo 7">
            <a:extLst>
              <a:ext uri="{FF2B5EF4-FFF2-40B4-BE49-F238E27FC236}">
                <a16:creationId xmlns:a16="http://schemas.microsoft.com/office/drawing/2014/main" id="{EC1AEA8C-67E8-45D4-E85F-97F997EF0311}"/>
              </a:ext>
            </a:extLst>
          </p:cNvPr>
          <p:cNvSpPr/>
          <p:nvPr/>
        </p:nvSpPr>
        <p:spPr>
          <a:xfrm>
            <a:off x="3806058" y="4698635"/>
            <a:ext cx="1927826" cy="851337"/>
          </a:xfrm>
          <a:prstGeom prst="rect">
            <a:avLst/>
          </a:prstGeom>
          <a:solidFill>
            <a:srgbClr val="DE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latin typeface="Arial" panose="020B0604020202020204" pitchFamily="34" charset="0"/>
                <a:cs typeface="Arial" panose="020B0604020202020204" pitchFamily="34" charset="0"/>
              </a:rPr>
              <a:t>Risorse</a:t>
            </a:r>
          </a:p>
        </p:txBody>
      </p:sp>
    </p:spTree>
    <p:extLst>
      <p:ext uri="{BB962C8B-B14F-4D97-AF65-F5344CB8AC3E}">
        <p14:creationId xmlns:p14="http://schemas.microsoft.com/office/powerpoint/2010/main" val="318522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5" y="957321"/>
            <a:ext cx="12288836" cy="1540043"/>
          </a:xfrm>
        </p:spPr>
        <p:txBody>
          <a:bodyPr/>
          <a:lstStyle/>
          <a:p>
            <a:pPr algn="l">
              <a:spcBef>
                <a:spcPts val="600"/>
              </a:spcBef>
              <a:spcAft>
                <a:spcPts val="600"/>
              </a:spcAft>
            </a:pPr>
            <a:r>
              <a:rPr lang="en-US" i="0" dirty="0"/>
              <a:t> </a:t>
            </a:r>
            <a:r>
              <a:rPr lang="en-US" i="0" dirty="0" err="1"/>
              <a:t>Attività</a:t>
            </a:r>
            <a:r>
              <a:rPr lang="en-US" i="0" dirty="0"/>
              <a:t> M 8.5</a:t>
            </a:r>
          </a:p>
          <a:p>
            <a:pPr algn="l">
              <a:spcBef>
                <a:spcPts val="600"/>
              </a:spcBef>
              <a:spcAft>
                <a:spcPts val="600"/>
              </a:spcAft>
            </a:pPr>
            <a:r>
              <a:rPr lang="it-IT" i="0" dirty="0"/>
              <a:t> Discussione di gruppo: Alfabetizzazione finanziaria a casa e come utilizzare l'app Money </a:t>
            </a:r>
            <a:r>
              <a:rPr lang="it-IT" i="0" dirty="0" err="1"/>
              <a:t>Matters</a:t>
            </a:r>
            <a:r>
              <a:rPr lang="en-US" i="0" dirty="0"/>
              <a:t> </a:t>
            </a:r>
            <a:r>
              <a:rPr lang="en-US" i="0" dirty="0">
                <a:highlight>
                  <a:srgbClr val="00FF00"/>
                </a:highlight>
              </a:rPr>
              <a:t> </a:t>
            </a:r>
          </a:p>
        </p:txBody>
      </p:sp>
      <p:pic>
        <p:nvPicPr>
          <p:cNvPr id="2050" name="Picture 2" descr="Free photos of Money">
            <a:extLst>
              <a:ext uri="{FF2B5EF4-FFF2-40B4-BE49-F238E27FC236}">
                <a16:creationId xmlns:a16="http://schemas.microsoft.com/office/drawing/2014/main" id="{BB57F696-8D47-C7E3-3431-1155CD324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07" y="3010354"/>
            <a:ext cx="9144000" cy="348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4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2500" y="432159"/>
            <a:ext cx="12330000" cy="602889"/>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79740"/>
            <a:ext cx="12331541" cy="602889"/>
          </a:xfrm>
        </p:spPr>
        <p:txBody>
          <a:bodyPr/>
          <a:lstStyle/>
          <a:p>
            <a:pPr>
              <a:spcBef>
                <a:spcPts val="600"/>
              </a:spcBef>
              <a:spcAft>
                <a:spcPts val="600"/>
              </a:spcAft>
            </a:pPr>
            <a:r>
              <a:rPr lang="it-IT" i="0" dirty="0"/>
              <a:t>Suggerimenti per l'utilizzo dell'app Money </a:t>
            </a:r>
            <a:r>
              <a:rPr lang="it-IT" i="0" dirty="0" err="1"/>
              <a:t>Matters</a:t>
            </a:r>
            <a:r>
              <a:rPr lang="it-IT" i="0" dirty="0"/>
              <a:t> a casa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500064" y="1870238"/>
            <a:ext cx="8627894" cy="4832092"/>
          </a:xfrm>
          <a:prstGeom prst="rect">
            <a:avLst/>
          </a:prstGeom>
          <a:noFill/>
        </p:spPr>
        <p:txBody>
          <a:bodyPr wrap="square" rtlCol="0">
            <a:spAutoFit/>
          </a:bodyPr>
          <a:lstStyle/>
          <a:p>
            <a:pPr marL="342900" indent="-342900">
              <a:buFont typeface="Arial" panose="020B0604020202020204" pitchFamily="34" charset="0"/>
              <a:buChar char="•"/>
            </a:pPr>
            <a:r>
              <a:rPr lang="it-IT" sz="2800" dirty="0"/>
              <a:t>Esplora l'app in famiglia e chiedi ai giovani di casa tua di scaricare l'app sui loro dispositivi mobili.
Impostate insieme il Budget Planner. Questo può aiutare a capire come si crea un piano di spesa e di risparmio personale sulla base del proprio budget. 
Scopri di più attraverso gli approfondimenti dei temi e le risorse chiave.
Ascolta le domande e supporta la discussione sugli argomenti lasciando il tempo per rispondere alle richieste di chiarimento relative all'alfabetizzazione finanziaria. </a:t>
            </a:r>
            <a:endParaRPr lang="en-US" sz="2800" dirty="0"/>
          </a:p>
        </p:txBody>
      </p:sp>
      <p:pic>
        <p:nvPicPr>
          <p:cNvPr id="9" name="Picture 8" descr="Graphical user interface&#10;&#10;Description automatically generated">
            <a:extLst>
              <a:ext uri="{FF2B5EF4-FFF2-40B4-BE49-F238E27FC236}">
                <a16:creationId xmlns:a16="http://schemas.microsoft.com/office/drawing/2014/main" id="{B5462515-01CD-3DCF-A4AC-8D42E256D228}"/>
              </a:ext>
            </a:extLst>
          </p:cNvPr>
          <p:cNvPicPr>
            <a:picLocks noChangeAspect="1"/>
          </p:cNvPicPr>
          <p:nvPr/>
        </p:nvPicPr>
        <p:blipFill rotWithShape="1">
          <a:blip r:embed="rId3">
            <a:extLst>
              <a:ext uri="{28A0092B-C50C-407E-A947-70E740481C1C}">
                <a14:useLocalDpi xmlns:a14="http://schemas.microsoft.com/office/drawing/2010/main" val="0"/>
              </a:ext>
            </a:extLst>
          </a:blip>
          <a:srcRect t="17505" r="606" b="21421"/>
          <a:stretch/>
        </p:blipFill>
        <p:spPr>
          <a:xfrm>
            <a:off x="8949489" y="2374890"/>
            <a:ext cx="3994485" cy="3822788"/>
          </a:xfrm>
          <a:prstGeom prst="rect">
            <a:avLst/>
          </a:prstGeom>
        </p:spPr>
      </p:pic>
    </p:spTree>
    <p:extLst>
      <p:ext uri="{BB962C8B-B14F-4D97-AF65-F5344CB8AC3E}">
        <p14:creationId xmlns:p14="http://schemas.microsoft.com/office/powerpoint/2010/main" val="156887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3DE7B35-B67E-EFE0-7D3C-0503F20F7279}"/>
              </a:ext>
            </a:extLst>
          </p:cNvPr>
          <p:cNvSpPr>
            <a:spLocks noGrp="1"/>
          </p:cNvSpPr>
          <p:nvPr>
            <p:ph type="ctrTitle"/>
          </p:nvPr>
        </p:nvSpPr>
        <p:spPr>
          <a:xfrm>
            <a:off x="310399" y="2955190"/>
            <a:ext cx="6107071" cy="1266614"/>
          </a:xfrm>
        </p:spPr>
        <p:txBody>
          <a:bodyPr/>
          <a:lstStyle/>
          <a:p>
            <a:r>
              <a:rPr lang="it-IT" dirty="0"/>
              <a:t>Grazie per aver partecipato. Per ulteriori risorse, visita il sito Web di Money </a:t>
            </a:r>
            <a:r>
              <a:rPr lang="it-IT" dirty="0" err="1"/>
              <a:t>Matters</a:t>
            </a:r>
            <a:r>
              <a:rPr lang="it-IT" dirty="0"/>
              <a:t>: </a:t>
            </a:r>
            <a:br>
              <a:rPr lang="en-IE" dirty="0"/>
            </a:br>
            <a:br>
              <a:rPr lang="en-IE" dirty="0"/>
            </a:br>
            <a:r>
              <a:rPr lang="en-IE" dirty="0">
                <a:hlinkClick r:id="rId3"/>
              </a:rPr>
              <a:t>https://moneymattersproject.eu/</a:t>
            </a:r>
            <a:r>
              <a:rPr lang="en-IE" dirty="0"/>
              <a:t> </a:t>
            </a:r>
            <a:endParaRPr lang="el-GR" dirty="0"/>
          </a:p>
        </p:txBody>
      </p:sp>
    </p:spTree>
    <p:extLst>
      <p:ext uri="{BB962C8B-B14F-4D97-AF65-F5344CB8AC3E}">
        <p14:creationId xmlns:p14="http://schemas.microsoft.com/office/powerpoint/2010/main" val="24833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0" y="357328"/>
            <a:ext cx="12330000" cy="1342451"/>
          </a:xfrm>
        </p:spPr>
        <p:txBody>
          <a:bodyPr>
            <a:normAutofit/>
          </a:bodyPr>
          <a:lstStyle/>
          <a:p>
            <a:r>
              <a:rPr lang="it-IT" sz="2400" dirty="0"/>
              <a:t>Cassetta degli attrezzi digitale di Money </a:t>
            </a:r>
            <a:r>
              <a:rPr lang="it-IT" sz="2400" dirty="0" err="1"/>
              <a:t>Matters</a:t>
            </a:r>
            <a:r>
              <a:rPr lang="it-IT" sz="2400" dirty="0"/>
              <a:t> </a:t>
            </a:r>
            <a:br>
              <a:rPr lang="en-IE" dirty="0"/>
            </a:br>
            <a:r>
              <a:rPr lang="en-US" dirty="0" err="1"/>
              <a:t>Programma</a:t>
            </a:r>
            <a:r>
              <a:rPr lang="en-US" dirty="0"/>
              <a:t> </a:t>
            </a:r>
            <a:r>
              <a:rPr lang="en-US" dirty="0" err="1"/>
              <a:t>visivo</a:t>
            </a:r>
            <a:endParaRPr lang="el-GR" dirty="0"/>
          </a:p>
        </p:txBody>
      </p:sp>
      <p:graphicFrame>
        <p:nvGraphicFramePr>
          <p:cNvPr id="4" name="Diagram 3">
            <a:extLst>
              <a:ext uri="{FF2B5EF4-FFF2-40B4-BE49-F238E27FC236}">
                <a16:creationId xmlns:a16="http://schemas.microsoft.com/office/drawing/2014/main" id="{4F48A687-3319-7718-F6D6-8A2A4CCB095B}"/>
              </a:ext>
            </a:extLst>
          </p:cNvPr>
          <p:cNvGraphicFramePr/>
          <p:nvPr>
            <p:extLst>
              <p:ext uri="{D42A27DB-BD31-4B8C-83A1-F6EECF244321}">
                <p14:modId xmlns:p14="http://schemas.microsoft.com/office/powerpoint/2010/main" val="2679910161"/>
              </p:ext>
            </p:extLst>
          </p:nvPr>
        </p:nvGraphicFramePr>
        <p:xfrm>
          <a:off x="1608710" y="1699633"/>
          <a:ext cx="10399902" cy="52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6" descr="Server with solid fill">
            <a:extLst>
              <a:ext uri="{FF2B5EF4-FFF2-40B4-BE49-F238E27FC236}">
                <a16:creationId xmlns:a16="http://schemas.microsoft.com/office/drawing/2014/main" id="{F68274C0-06C6-75DF-686E-85C7D1622E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4395" y="5186418"/>
            <a:ext cx="914400" cy="914400"/>
          </a:xfrm>
          <a:prstGeom prst="rect">
            <a:avLst/>
          </a:prstGeom>
        </p:spPr>
      </p:pic>
      <p:pic>
        <p:nvPicPr>
          <p:cNvPr id="6" name="Graphic 5" descr="Work from home Wi-Fi with solid fill">
            <a:extLst>
              <a:ext uri="{FF2B5EF4-FFF2-40B4-BE49-F238E27FC236}">
                <a16:creationId xmlns:a16="http://schemas.microsoft.com/office/drawing/2014/main" id="{C8A61D2C-4CF4-7EC5-636C-5BB95FEAE9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24229" y="1028554"/>
            <a:ext cx="914400" cy="914400"/>
          </a:xfrm>
          <a:prstGeom prst="rect">
            <a:avLst/>
          </a:prstGeom>
        </p:spPr>
      </p:pic>
      <p:pic>
        <p:nvPicPr>
          <p:cNvPr id="8" name="Graphic 4" descr="Coffee with solid fill">
            <a:extLst>
              <a:ext uri="{FF2B5EF4-FFF2-40B4-BE49-F238E27FC236}">
                <a16:creationId xmlns:a16="http://schemas.microsoft.com/office/drawing/2014/main" id="{F511E5CC-4B89-C1EC-A6D5-A726E4C9E5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52254" y="3025700"/>
            <a:ext cx="914400" cy="914400"/>
          </a:xfrm>
          <a:prstGeom prst="rect">
            <a:avLst/>
          </a:prstGeom>
        </p:spPr>
      </p:pic>
      <p:pic>
        <p:nvPicPr>
          <p:cNvPr id="9" name="Graphic 7" descr="Wave Gesture with solid fill">
            <a:extLst>
              <a:ext uri="{FF2B5EF4-FFF2-40B4-BE49-F238E27FC236}">
                <a16:creationId xmlns:a16="http://schemas.microsoft.com/office/drawing/2014/main" id="{2091BD0D-CDAD-789A-8844-3AD921B9E7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18959" y="1123074"/>
            <a:ext cx="851387" cy="851387"/>
          </a:xfrm>
          <a:prstGeom prst="rect">
            <a:avLst/>
          </a:prstGeom>
        </p:spPr>
      </p:pic>
      <p:pic>
        <p:nvPicPr>
          <p:cNvPr id="10" name="Graphic 3" descr="Users with solid fill">
            <a:extLst>
              <a:ext uri="{FF2B5EF4-FFF2-40B4-BE49-F238E27FC236}">
                <a16:creationId xmlns:a16="http://schemas.microsoft.com/office/drawing/2014/main" id="{8FBB264B-A580-D792-66BF-CB03CAB750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80734" y="4643378"/>
            <a:ext cx="1457440" cy="1457440"/>
          </a:xfrm>
          <a:prstGeom prst="rect">
            <a:avLst/>
          </a:prstGeom>
        </p:spPr>
      </p:pic>
      <p:pic>
        <p:nvPicPr>
          <p:cNvPr id="11" name="Graphic 8" descr="Medal with solid fill">
            <a:extLst>
              <a:ext uri="{FF2B5EF4-FFF2-40B4-BE49-F238E27FC236}">
                <a16:creationId xmlns:a16="http://schemas.microsoft.com/office/drawing/2014/main" id="{020A37E6-725A-D8C3-9953-D10A0676B8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62592" y="5186418"/>
            <a:ext cx="1342451" cy="1342451"/>
          </a:xfrm>
          <a:prstGeom prst="rect">
            <a:avLst/>
          </a:prstGeom>
        </p:spPr>
      </p:pic>
    </p:spTree>
    <p:extLst>
      <p:ext uri="{BB962C8B-B14F-4D97-AF65-F5344CB8AC3E}">
        <p14:creationId xmlns:p14="http://schemas.microsoft.com/office/powerpoint/2010/main" val="179420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1466" y="306249"/>
            <a:ext cx="12330000" cy="720000"/>
          </a:xfrm>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937098"/>
            <a:ext cx="12331541" cy="933001"/>
          </a:xfrm>
        </p:spPr>
        <p:txBody>
          <a:bodyPr/>
          <a:lstStyle/>
          <a:p>
            <a:pPr>
              <a:spcBef>
                <a:spcPts val="600"/>
              </a:spcBef>
              <a:spcAft>
                <a:spcPts val="600"/>
              </a:spcAft>
            </a:pPr>
            <a:r>
              <a:rPr lang="en-IE" i="0" dirty="0" err="1"/>
              <a:t>Attività</a:t>
            </a:r>
            <a:r>
              <a:rPr lang="en-IE" i="0" dirty="0"/>
              <a:t> M 8.1</a:t>
            </a:r>
            <a:r>
              <a:rPr lang="en-IE" dirty="0"/>
              <a:t> </a:t>
            </a:r>
          </a:p>
          <a:p>
            <a:pPr>
              <a:spcBef>
                <a:spcPts val="600"/>
              </a:spcBef>
              <a:spcAft>
                <a:spcPts val="600"/>
              </a:spcAft>
            </a:pPr>
            <a:r>
              <a:rPr lang="en-IE" i="0" dirty="0" err="1"/>
              <a:t>Attività</a:t>
            </a:r>
            <a:r>
              <a:rPr lang="en-IE" i="0" dirty="0"/>
              <a:t> </a:t>
            </a:r>
            <a:r>
              <a:rPr lang="en-IE" i="0" dirty="0" err="1"/>
              <a:t>rompighiaccio</a:t>
            </a:r>
            <a:r>
              <a:rPr lang="en-US" i="0" dirty="0"/>
              <a:t>: </a:t>
            </a:r>
            <a:r>
              <a:rPr lang="it-IT" i="0" dirty="0"/>
              <a:t>Hai già insegnato alfabetizzazione finanziaria a casa tua? </a:t>
            </a:r>
            <a:endParaRPr lang="en-US" dirty="0">
              <a:highlight>
                <a:srgbClr val="00FF00"/>
              </a:highlight>
            </a:endParaRPr>
          </a:p>
        </p:txBody>
      </p:sp>
      <p:pic>
        <p:nvPicPr>
          <p:cNvPr id="2052" name="Picture 4" descr="Free photos of Money">
            <a:extLst>
              <a:ext uri="{FF2B5EF4-FFF2-40B4-BE49-F238E27FC236}">
                <a16:creationId xmlns:a16="http://schemas.microsoft.com/office/drawing/2014/main" id="{9BA25F60-6DB5-B4F8-5CDF-ADFC4B456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0" y="2217338"/>
            <a:ext cx="7428438" cy="4663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5E4B2E08-AF81-20E2-E1D2-4EF80E3B32C7}"/>
              </a:ext>
            </a:extLst>
          </p:cNvPr>
          <p:cNvGraphicFramePr/>
          <p:nvPr>
            <p:extLst>
              <p:ext uri="{D42A27DB-BD31-4B8C-83A1-F6EECF244321}">
                <p14:modId xmlns:p14="http://schemas.microsoft.com/office/powerpoint/2010/main" val="2585594383"/>
              </p:ext>
            </p:extLst>
          </p:nvPr>
        </p:nvGraphicFramePr>
        <p:xfrm>
          <a:off x="8268894" y="1792195"/>
          <a:ext cx="4197154" cy="528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3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872159"/>
            <a:ext cx="12330000" cy="5250376"/>
          </a:xfrm>
        </p:spPr>
        <p:txBody>
          <a:bodyPr/>
          <a:lstStyle/>
          <a:p>
            <a:pPr marL="342900" indent="-342900" algn="l">
              <a:buFont typeface="Arial" panose="020B0604020202020204" pitchFamily="34" charset="0"/>
              <a:buChar char="•"/>
            </a:pPr>
            <a:r>
              <a:rPr lang="en-IE" sz="2800" dirty="0">
                <a:latin typeface="+mn-lt"/>
              </a:rPr>
              <a:t>La </a:t>
            </a:r>
            <a:r>
              <a:rPr lang="it-IT" sz="2800" dirty="0">
                <a:latin typeface="+mn-lt"/>
              </a:rPr>
              <a:t>biblioteca</a:t>
            </a:r>
            <a:r>
              <a:rPr lang="en-IE" sz="2800" dirty="0">
                <a:latin typeface="+mn-lt"/>
              </a:rPr>
              <a:t> Money Matters </a:t>
            </a:r>
            <a:r>
              <a:rPr lang="it-IT" sz="2800" dirty="0">
                <a:latin typeface="+mn-lt"/>
              </a:rPr>
              <a:t>offre</a:t>
            </a:r>
            <a:r>
              <a:rPr lang="en-IE" sz="2800" dirty="0">
                <a:latin typeface="+mn-lt"/>
              </a:rPr>
              <a:t> </a:t>
            </a:r>
            <a:r>
              <a:rPr lang="it-IT" sz="2800" dirty="0">
                <a:latin typeface="+mn-lt"/>
              </a:rPr>
              <a:t>un'ampia varietà di risorse che promuovono l'apprendimento intergenerazionale. Questo servirà a fornirti, come genitore e/o tutore, l'accesso alle risorse che possono essere esplorate all'interno della famiglia</a:t>
            </a:r>
            <a:r>
              <a:rPr lang="en-IE" sz="2800" dirty="0">
                <a:latin typeface="+mn-lt"/>
              </a:rPr>
              <a:t>.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r>
              <a:rPr lang="en-IE" sz="2800" dirty="0" err="1">
                <a:latin typeface="+mn-lt"/>
              </a:rPr>
              <a:t>Questo</a:t>
            </a:r>
            <a:r>
              <a:rPr lang="en-IE" sz="2800" dirty="0">
                <a:latin typeface="+mn-lt"/>
              </a:rPr>
              <a:t> </a:t>
            </a:r>
            <a:r>
              <a:rPr lang="en-IE" sz="2800" dirty="0" err="1">
                <a:latin typeface="+mn-lt"/>
              </a:rPr>
              <a:t>servirà</a:t>
            </a:r>
            <a:r>
              <a:rPr lang="en-IE" sz="2800" dirty="0">
                <a:latin typeface="+mn-lt"/>
              </a:rPr>
              <a:t> per: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endParaRPr lang="en-IE" i="1" dirty="0"/>
          </a:p>
          <a:p>
            <a:r>
              <a:rPr lang="en-IE" i="1" dirty="0"/>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r>
              <a:rPr lang="en-IE" sz="2400" dirty="0"/>
              <a:t>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498523" y="1152159"/>
            <a:ext cx="12331541" cy="602889"/>
          </a:xfrm>
        </p:spPr>
        <p:txBody>
          <a:bodyPr/>
          <a:lstStyle/>
          <a:p>
            <a:pPr>
              <a:spcBef>
                <a:spcPts val="600"/>
              </a:spcBef>
              <a:spcAft>
                <a:spcPts val="600"/>
              </a:spcAft>
            </a:pPr>
            <a:r>
              <a:rPr lang="en-IE" i="0" dirty="0" err="1"/>
              <a:t>Esplorando</a:t>
            </a:r>
            <a:r>
              <a:rPr lang="en-IE" i="0" dirty="0"/>
              <a:t> la </a:t>
            </a:r>
            <a:r>
              <a:rPr lang="en-IE" i="0" dirty="0" err="1"/>
              <a:t>biblioteca</a:t>
            </a:r>
            <a:r>
              <a:rPr lang="en-IE" i="0" dirty="0"/>
              <a:t> Money Matters</a:t>
            </a:r>
          </a:p>
        </p:txBody>
      </p:sp>
      <p:graphicFrame>
        <p:nvGraphicFramePr>
          <p:cNvPr id="5" name="Diagram 4">
            <a:extLst>
              <a:ext uri="{FF2B5EF4-FFF2-40B4-BE49-F238E27FC236}">
                <a16:creationId xmlns:a16="http://schemas.microsoft.com/office/drawing/2014/main" id="{DF43F640-6B85-B844-7664-A9BFAE6D2360}"/>
              </a:ext>
            </a:extLst>
          </p:cNvPr>
          <p:cNvGraphicFramePr/>
          <p:nvPr>
            <p:extLst>
              <p:ext uri="{D42A27DB-BD31-4B8C-83A1-F6EECF244321}">
                <p14:modId xmlns:p14="http://schemas.microsoft.com/office/powerpoint/2010/main" val="1924581801"/>
              </p:ext>
            </p:extLst>
          </p:nvPr>
        </p:nvGraphicFramePr>
        <p:xfrm>
          <a:off x="3668663" y="3473456"/>
          <a:ext cx="6301814" cy="388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A9BBF-4E2A-8192-2F82-A0846296E01A}"/>
              </a:ext>
            </a:extLst>
          </p:cNvPr>
          <p:cNvPicPr>
            <a:picLocks noChangeAspect="1"/>
          </p:cNvPicPr>
          <p:nvPr/>
        </p:nvPicPr>
        <p:blipFill rotWithShape="1">
          <a:blip r:embed="rId3"/>
          <a:srcRect l="5734" r="9286"/>
          <a:stretch/>
        </p:blipFill>
        <p:spPr>
          <a:xfrm>
            <a:off x="500063" y="1891592"/>
            <a:ext cx="8368251" cy="5317892"/>
          </a:xfrm>
          <a:prstGeom prst="rect">
            <a:avLst/>
          </a:prstGeom>
        </p:spPr>
      </p:pic>
      <p:sp>
        <p:nvSpPr>
          <p:cNvPr id="12" name="Content Placeholder 11"/>
          <p:cNvSpPr>
            <a:spLocks noGrp="1"/>
          </p:cNvSpPr>
          <p:nvPr>
            <p:ph sz="quarter" idx="11"/>
          </p:nvPr>
        </p:nvSpPr>
        <p:spPr>
          <a:xfrm>
            <a:off x="8737599" y="2257825"/>
            <a:ext cx="4094163" cy="4373497"/>
          </a:xfrm>
        </p:spPr>
        <p:txBody>
          <a:bodyPr/>
          <a:lstStyle/>
          <a:p>
            <a:pPr algn="l"/>
            <a:r>
              <a:rPr lang="it-IT" sz="2600" dirty="0"/>
              <a:t>La Biblioteca Money </a:t>
            </a:r>
            <a:r>
              <a:rPr lang="it-IT" sz="2600" dirty="0" err="1"/>
              <a:t>Matters</a:t>
            </a:r>
            <a:r>
              <a:rPr lang="it-IT" sz="2600" dirty="0"/>
              <a:t> offre una Cassetta degli attrezzi contenente risorse adatte a 3 tipi di età diverse</a:t>
            </a:r>
            <a:r>
              <a:rPr lang="en-US" sz="2600" dirty="0"/>
              <a:t>: </a:t>
            </a:r>
          </a:p>
          <a:p>
            <a:pPr algn="l"/>
            <a:endParaRPr lang="en-US" sz="2600" dirty="0"/>
          </a:p>
          <a:p>
            <a:pPr marL="457200" indent="-457200" algn="l">
              <a:buAutoNum type="arabicParenR"/>
            </a:pPr>
            <a:r>
              <a:rPr lang="en-US" sz="2600" dirty="0" err="1"/>
              <a:t>Fumetti</a:t>
            </a:r>
            <a:r>
              <a:rPr lang="en-US" sz="2600" dirty="0"/>
              <a:t> 
Escape Rooms online </a:t>
            </a:r>
          </a:p>
          <a:p>
            <a:pPr marL="457200" indent="-457200" algn="l">
              <a:buAutoNum type="arabicParenR"/>
            </a:pPr>
            <a:r>
              <a:rPr lang="en-US" sz="2600" dirty="0"/>
              <a:t>Mobile App </a:t>
            </a:r>
          </a:p>
          <a:p>
            <a:pPr marL="457200" indent="-457200" algn="l">
              <a:buAutoNum type="arabicParenR"/>
            </a:pPr>
            <a:r>
              <a:rPr lang="en-US" sz="2600" dirty="0" err="1">
                <a:solidFill>
                  <a:srgbClr val="097D74"/>
                </a:solidFill>
              </a:rPr>
              <a:t>Programmi</a:t>
            </a:r>
            <a:r>
              <a:rPr lang="en-US" sz="2600" dirty="0">
                <a:solidFill>
                  <a:srgbClr val="097D74"/>
                </a:solidFill>
              </a:rPr>
              <a:t> di </a:t>
            </a:r>
            <a:r>
              <a:rPr lang="en-US" sz="2600" dirty="0" err="1">
                <a:solidFill>
                  <a:srgbClr val="097D74"/>
                </a:solidFill>
              </a:rPr>
              <a:t>formazione</a:t>
            </a:r>
            <a:endParaRPr lang="el-GR" sz="2600" dirty="0"/>
          </a:p>
        </p:txBody>
      </p:sp>
      <p:sp>
        <p:nvSpPr>
          <p:cNvPr id="7" name="Title 6"/>
          <p:cNvSpPr>
            <a:spLocks noGrp="1"/>
          </p:cNvSpPr>
          <p:nvPr>
            <p:ph type="title"/>
          </p:nvPr>
        </p:nvSpPr>
        <p:spPr>
          <a:xfrm>
            <a:off x="500063" y="452992"/>
            <a:ext cx="6152144" cy="603250"/>
          </a:xfrm>
        </p:spPr>
        <p:txBody>
          <a:bodyPr>
            <a:noAutofit/>
          </a:bodyPr>
          <a:lstStyle/>
          <a:p>
            <a:r>
              <a:rPr lang="it-IT" sz="2400" dirty="0"/>
              <a:t>Cassetta degli attrezzi digitale di Money </a:t>
            </a:r>
            <a:r>
              <a:rPr lang="it-IT" sz="2400" dirty="0" err="1"/>
              <a:t>Matters</a:t>
            </a:r>
            <a:r>
              <a:rPr lang="it-IT" sz="2400" dirty="0"/>
              <a:t> </a:t>
            </a:r>
            <a:endParaRPr lang="el-GR" sz="2400" dirty="0"/>
          </a:p>
        </p:txBody>
      </p:sp>
      <p:sp>
        <p:nvSpPr>
          <p:cNvPr id="11" name="Text Placeholder 10"/>
          <p:cNvSpPr>
            <a:spLocks noGrp="1"/>
          </p:cNvSpPr>
          <p:nvPr>
            <p:ph type="body" sz="quarter" idx="12"/>
          </p:nvPr>
        </p:nvSpPr>
        <p:spPr>
          <a:xfrm>
            <a:off x="500063" y="1172292"/>
            <a:ext cx="12331700" cy="603250"/>
          </a:xfrm>
        </p:spPr>
        <p:txBody>
          <a:bodyPr/>
          <a:lstStyle/>
          <a:p>
            <a:pPr>
              <a:spcBef>
                <a:spcPts val="600"/>
              </a:spcBef>
              <a:spcAft>
                <a:spcPts val="600"/>
              </a:spcAft>
            </a:pPr>
            <a:r>
              <a:rPr lang="en-IE" i="0" dirty="0" err="1"/>
              <a:t>Esplorare</a:t>
            </a:r>
            <a:r>
              <a:rPr lang="en-IE" i="0" dirty="0"/>
              <a:t> la </a:t>
            </a:r>
            <a:r>
              <a:rPr lang="en-IE" i="0" dirty="0" err="1"/>
              <a:t>Biblioteca</a:t>
            </a:r>
            <a:r>
              <a:rPr lang="en-IE" i="0" dirty="0"/>
              <a:t> Money Matters</a:t>
            </a:r>
          </a:p>
        </p:txBody>
      </p:sp>
    </p:spTree>
    <p:extLst>
      <p:ext uri="{BB962C8B-B14F-4D97-AF65-F5344CB8AC3E}">
        <p14:creationId xmlns:p14="http://schemas.microsoft.com/office/powerpoint/2010/main" val="193095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63" y="473337"/>
            <a:ext cx="6152144" cy="603250"/>
          </a:xfrm>
        </p:spPr>
        <p:txBody>
          <a:bodyPr>
            <a:noAutofit/>
          </a:bodyPr>
          <a:lstStyle/>
          <a:p>
            <a:r>
              <a:rPr lang="it-IT" sz="2400" dirty="0"/>
              <a:t>Cassetta degli attrezzi digitale di Money </a:t>
            </a:r>
            <a:r>
              <a:rPr lang="it-IT" sz="2400" dirty="0" err="1"/>
              <a:t>Matters</a:t>
            </a:r>
            <a:r>
              <a:rPr lang="it-IT" sz="2400" dirty="0"/>
              <a:t> </a:t>
            </a:r>
            <a:endParaRPr lang="el-GR" sz="2400" dirty="0"/>
          </a:p>
        </p:txBody>
      </p:sp>
      <p:sp>
        <p:nvSpPr>
          <p:cNvPr id="11" name="Text Placeholder 10"/>
          <p:cNvSpPr>
            <a:spLocks noGrp="1"/>
          </p:cNvSpPr>
          <p:nvPr>
            <p:ph type="body" sz="quarter" idx="12"/>
          </p:nvPr>
        </p:nvSpPr>
        <p:spPr>
          <a:xfrm>
            <a:off x="501650" y="1125194"/>
            <a:ext cx="12331700" cy="603250"/>
          </a:xfrm>
        </p:spPr>
        <p:txBody>
          <a:bodyPr/>
          <a:lstStyle/>
          <a:p>
            <a:r>
              <a:rPr lang="en-US" i="0" dirty="0"/>
              <a:t>La </a:t>
            </a:r>
            <a:r>
              <a:rPr lang="en-US" i="0" dirty="0" err="1"/>
              <a:t>Biblioteca</a:t>
            </a:r>
            <a:r>
              <a:rPr lang="en-US" i="0" dirty="0"/>
              <a:t> Money Matters</a:t>
            </a:r>
            <a:endParaRPr lang="el-GR" i="0" dirty="0"/>
          </a:p>
        </p:txBody>
      </p:sp>
      <p:graphicFrame>
        <p:nvGraphicFramePr>
          <p:cNvPr id="5" name="Content Placeholder 4">
            <a:extLst>
              <a:ext uri="{FF2B5EF4-FFF2-40B4-BE49-F238E27FC236}">
                <a16:creationId xmlns:a16="http://schemas.microsoft.com/office/drawing/2014/main" id="{6101D92E-C527-6D10-6572-CC0E2E05082D}"/>
              </a:ext>
            </a:extLst>
          </p:cNvPr>
          <p:cNvGraphicFramePr>
            <a:graphicFrameLocks noGrp="1"/>
          </p:cNvGraphicFramePr>
          <p:nvPr>
            <p:ph sz="quarter" idx="11"/>
            <p:extLst>
              <p:ext uri="{D42A27DB-BD31-4B8C-83A1-F6EECF244321}">
                <p14:modId xmlns:p14="http://schemas.microsoft.com/office/powerpoint/2010/main" val="2842538904"/>
              </p:ext>
            </p:extLst>
          </p:nvPr>
        </p:nvGraphicFramePr>
        <p:xfrm>
          <a:off x="1138679" y="2126302"/>
          <a:ext cx="11057642" cy="435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51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113593"/>
            <a:ext cx="12331541" cy="602889"/>
          </a:xfrm>
        </p:spPr>
        <p:txBody>
          <a:bodyPr/>
          <a:lstStyle/>
          <a:p>
            <a:pPr>
              <a:spcBef>
                <a:spcPts val="600"/>
              </a:spcBef>
              <a:spcAft>
                <a:spcPts val="600"/>
              </a:spcAft>
            </a:pPr>
            <a:r>
              <a:rPr lang="en-IE" i="0" dirty="0"/>
              <a:t>I </a:t>
            </a:r>
            <a:r>
              <a:rPr lang="en-IE" i="0" dirty="0" err="1"/>
              <a:t>fumetti</a:t>
            </a:r>
            <a:r>
              <a:rPr lang="en-IE" i="0" dirty="0"/>
              <a:t> di The Money Matters</a:t>
            </a:r>
          </a:p>
        </p:txBody>
      </p:sp>
      <p:sp>
        <p:nvSpPr>
          <p:cNvPr id="2" name="TextBox 1">
            <a:extLst>
              <a:ext uri="{FF2B5EF4-FFF2-40B4-BE49-F238E27FC236}">
                <a16:creationId xmlns:a16="http://schemas.microsoft.com/office/drawing/2014/main" id="{B9B8A538-2DC8-9C6C-EAB4-D45B4DFAAB75}"/>
              </a:ext>
            </a:extLst>
          </p:cNvPr>
          <p:cNvSpPr txBox="1"/>
          <p:nvPr/>
        </p:nvSpPr>
        <p:spPr>
          <a:xfrm>
            <a:off x="500064" y="2060146"/>
            <a:ext cx="7638756" cy="4124206"/>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it-IT" sz="2800" dirty="0">
                <a:latin typeface="Calibri" panose="020F0502020204030204" pitchFamily="34" charset="0"/>
              </a:rPr>
              <a:t>Rivolto ai giovani membri della famiglia di età compresa tra i 6 e i 12 anni, questo nuovo </a:t>
            </a:r>
            <a:r>
              <a:rPr lang="it-IT" sz="2800" b="1" dirty="0">
                <a:latin typeface="Calibri" panose="020F0502020204030204" pitchFamily="34" charset="0"/>
              </a:rPr>
              <a:t>fumetto comico </a:t>
            </a:r>
            <a:r>
              <a:rPr lang="it-IT" sz="2800" dirty="0">
                <a:latin typeface="Calibri" panose="020F0502020204030204" pitchFamily="34" charset="0"/>
              </a:rPr>
              <a:t>affronta l'alfabetizzazione finanziaria in modo divertente e interattivo. </a:t>
            </a:r>
            <a:endParaRPr lang="en-US" sz="28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it-IT" sz="2800" dirty="0">
                <a:latin typeface="Calibri" panose="020F0502020204030204" pitchFamily="34" charset="0"/>
              </a:rPr>
              <a:t>I 12 fumetti mensili a tema presentano un "Supereroe" dell’alfabetizzazione finanziaria che affronta questioni ad essa legate con i suoi amici</a:t>
            </a:r>
            <a:r>
              <a:rPr lang="en-US" sz="2800" b="0" i="0" u="none" strike="noStrike" dirty="0">
                <a:effectLst/>
                <a:latin typeface="Calibri" panose="020F0502020204030204" pitchFamily="34" charset="0"/>
              </a:rPr>
              <a:t>.</a:t>
            </a:r>
          </a:p>
          <a:p>
            <a:pPr marL="342900" indent="-342900">
              <a:spcBef>
                <a:spcPts val="300"/>
              </a:spcBef>
              <a:spcAft>
                <a:spcPts val="300"/>
              </a:spcAft>
              <a:buFont typeface="Arial" panose="020B0604020202020204" pitchFamily="34" charset="0"/>
              <a:buChar char="•"/>
            </a:pPr>
            <a:r>
              <a:rPr lang="it-IT" sz="2800" dirty="0">
                <a:latin typeface="Calibri" panose="020F0502020204030204" pitchFamily="34" charset="0"/>
              </a:rPr>
              <a:t>Gli elementi visivi e i personaggi sono attraenti, colorati e adatti alle giovani età</a:t>
            </a:r>
            <a:r>
              <a:rPr lang="en-US" sz="2800" b="0" i="0" u="none" strike="noStrike" dirty="0">
                <a:effectLst/>
                <a:latin typeface="Calibri" panose="020F0502020204030204" pitchFamily="34" charset="0"/>
              </a:rPr>
              <a:t>.</a:t>
            </a:r>
            <a:endParaRPr lang="en-IE" sz="2800" dirty="0"/>
          </a:p>
        </p:txBody>
      </p:sp>
      <p:pic>
        <p:nvPicPr>
          <p:cNvPr id="8" name="Picture 7">
            <a:extLst>
              <a:ext uri="{FF2B5EF4-FFF2-40B4-BE49-F238E27FC236}">
                <a16:creationId xmlns:a16="http://schemas.microsoft.com/office/drawing/2014/main" id="{0B96A5BF-495C-D1D7-A6AC-B06AEC23BA2A}"/>
              </a:ext>
            </a:extLst>
          </p:cNvPr>
          <p:cNvPicPr>
            <a:picLocks noChangeAspect="1"/>
          </p:cNvPicPr>
          <p:nvPr/>
        </p:nvPicPr>
        <p:blipFill rotWithShape="1">
          <a:blip r:embed="rId3"/>
          <a:srcRect l="4165" r="4331"/>
          <a:stretch/>
        </p:blipFill>
        <p:spPr>
          <a:xfrm>
            <a:off x="8138820" y="2060146"/>
            <a:ext cx="4692785" cy="3914432"/>
          </a:xfrm>
          <a:prstGeom prst="rect">
            <a:avLst/>
          </a:prstGeom>
        </p:spPr>
      </p:pic>
    </p:spTree>
    <p:extLst>
      <p:ext uri="{BB962C8B-B14F-4D97-AF65-F5344CB8AC3E}">
        <p14:creationId xmlns:p14="http://schemas.microsoft.com/office/powerpoint/2010/main" val="178424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normAutofit/>
          </a:bodyPr>
          <a:lstStyle/>
          <a:p>
            <a:r>
              <a:rPr lang="it-IT" sz="2400" dirty="0"/>
              <a:t>Cassetta degli attrezzi digitale di Money </a:t>
            </a:r>
            <a:r>
              <a:rPr lang="it-IT" sz="2400" dirty="0" err="1"/>
              <a:t>Matters</a:t>
            </a:r>
            <a:r>
              <a:rPr lang="it-IT" sz="2400" dirty="0"/>
              <a:t>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959" y="1152159"/>
            <a:ext cx="12331541" cy="602889"/>
          </a:xfrm>
        </p:spPr>
        <p:txBody>
          <a:bodyPr/>
          <a:lstStyle/>
          <a:p>
            <a:r>
              <a:rPr lang="en-IE" i="0" dirty="0"/>
              <a:t> I </a:t>
            </a:r>
            <a:r>
              <a:rPr lang="en-IE" i="0" dirty="0" err="1"/>
              <a:t>fumetti</a:t>
            </a:r>
            <a:r>
              <a:rPr lang="en-IE" i="0" dirty="0"/>
              <a:t> di Money Matters: un </a:t>
            </a:r>
            <a:r>
              <a:rPr lang="en-IE" i="0" dirty="0" err="1"/>
              <a:t>esempio</a:t>
            </a:r>
            <a:r>
              <a:rPr lang="en-US" i="0" dirty="0"/>
              <a:t> </a:t>
            </a:r>
            <a:endParaRPr lang="en-IE" i="0" dirty="0"/>
          </a:p>
        </p:txBody>
      </p:sp>
      <p:pic>
        <p:nvPicPr>
          <p:cNvPr id="6" name="Picture 5">
            <a:extLst>
              <a:ext uri="{FF2B5EF4-FFF2-40B4-BE49-F238E27FC236}">
                <a16:creationId xmlns:a16="http://schemas.microsoft.com/office/drawing/2014/main" id="{3E56D179-6BC8-3C55-B866-751F5F2ECA53}"/>
              </a:ext>
            </a:extLst>
          </p:cNvPr>
          <p:cNvPicPr>
            <a:picLocks noChangeAspect="1"/>
          </p:cNvPicPr>
          <p:nvPr/>
        </p:nvPicPr>
        <p:blipFill>
          <a:blip r:embed="rId3"/>
          <a:stretch>
            <a:fillRect/>
          </a:stretch>
        </p:blipFill>
        <p:spPr>
          <a:xfrm>
            <a:off x="861038" y="2488079"/>
            <a:ext cx="2650074" cy="3757067"/>
          </a:xfrm>
          <a:prstGeom prst="rect">
            <a:avLst/>
          </a:prstGeom>
        </p:spPr>
      </p:pic>
      <p:pic>
        <p:nvPicPr>
          <p:cNvPr id="9" name="Picture 8">
            <a:extLst>
              <a:ext uri="{FF2B5EF4-FFF2-40B4-BE49-F238E27FC236}">
                <a16:creationId xmlns:a16="http://schemas.microsoft.com/office/drawing/2014/main" id="{89FD4C60-E8E7-E252-540F-01E305C9AFF7}"/>
              </a:ext>
            </a:extLst>
          </p:cNvPr>
          <p:cNvPicPr>
            <a:picLocks noChangeAspect="1"/>
          </p:cNvPicPr>
          <p:nvPr/>
        </p:nvPicPr>
        <p:blipFill>
          <a:blip r:embed="rId4"/>
          <a:stretch>
            <a:fillRect/>
          </a:stretch>
        </p:blipFill>
        <p:spPr>
          <a:xfrm>
            <a:off x="3916040" y="2488079"/>
            <a:ext cx="2633958" cy="3757067"/>
          </a:xfrm>
          <a:prstGeom prst="rect">
            <a:avLst/>
          </a:prstGeom>
        </p:spPr>
      </p:pic>
      <p:pic>
        <p:nvPicPr>
          <p:cNvPr id="11" name="Picture 10">
            <a:extLst>
              <a:ext uri="{FF2B5EF4-FFF2-40B4-BE49-F238E27FC236}">
                <a16:creationId xmlns:a16="http://schemas.microsoft.com/office/drawing/2014/main" id="{48FF2899-CE64-9287-7309-31FE09F8476C}"/>
              </a:ext>
            </a:extLst>
          </p:cNvPr>
          <p:cNvPicPr>
            <a:picLocks noChangeAspect="1"/>
          </p:cNvPicPr>
          <p:nvPr/>
        </p:nvPicPr>
        <p:blipFill>
          <a:blip r:embed="rId5"/>
          <a:stretch>
            <a:fillRect/>
          </a:stretch>
        </p:blipFill>
        <p:spPr>
          <a:xfrm>
            <a:off x="6954926" y="2492749"/>
            <a:ext cx="2633958" cy="3752397"/>
          </a:xfrm>
          <a:prstGeom prst="rect">
            <a:avLst/>
          </a:prstGeom>
        </p:spPr>
      </p:pic>
      <p:pic>
        <p:nvPicPr>
          <p:cNvPr id="13" name="Picture 12">
            <a:extLst>
              <a:ext uri="{FF2B5EF4-FFF2-40B4-BE49-F238E27FC236}">
                <a16:creationId xmlns:a16="http://schemas.microsoft.com/office/drawing/2014/main" id="{42501942-7B77-B587-53D8-4B76695F5C50}"/>
              </a:ext>
            </a:extLst>
          </p:cNvPr>
          <p:cNvPicPr>
            <a:picLocks noChangeAspect="1"/>
          </p:cNvPicPr>
          <p:nvPr/>
        </p:nvPicPr>
        <p:blipFill>
          <a:blip r:embed="rId6"/>
          <a:stretch>
            <a:fillRect/>
          </a:stretch>
        </p:blipFill>
        <p:spPr>
          <a:xfrm>
            <a:off x="9993812" y="2488079"/>
            <a:ext cx="2654014" cy="3757067"/>
          </a:xfrm>
          <a:prstGeom prst="rect">
            <a:avLst/>
          </a:prstGeom>
        </p:spPr>
      </p:pic>
    </p:spTree>
    <p:extLst>
      <p:ext uri="{BB962C8B-B14F-4D97-AF65-F5344CB8AC3E}">
        <p14:creationId xmlns:p14="http://schemas.microsoft.com/office/powerpoint/2010/main" val="2952519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5412</TotalTime>
  <Words>1364</Words>
  <Application>Microsoft Office PowerPoint</Application>
  <PresentationFormat>Personalizzato</PresentationFormat>
  <Paragraphs>181</Paragraphs>
  <Slides>25</Slides>
  <Notes>23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Open Sans</vt:lpstr>
      <vt:lpstr>CARDET Course template</vt:lpstr>
      <vt:lpstr>IO3: Formazione di alfabetizzazione finanziaria per genitori </vt:lpstr>
      <vt:lpstr>Cassetta degli attrezzi digitale di Money Matters Risultati di apprendimento</vt:lpstr>
      <vt:lpstr>Cassetta degli attrezzi digitale di Money Matters  Programma visivo</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Presentazione standard di PowerPoint</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Cassetta degli attrezzi digitale di Money Matters </vt:lpstr>
      <vt:lpstr>Grazie per aver partecipato. Per ulteriori risorse, visita il sito Web di Money Matters:   https://moneymattersproject.eu/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Agnese Tomassini</cp:lastModifiedBy>
  <cp:revision>284</cp:revision>
  <dcterms:created xsi:type="dcterms:W3CDTF">2014-07-11T09:12:14Z</dcterms:created>
  <dcterms:modified xsi:type="dcterms:W3CDTF">2022-08-23T12:31:07Z</dcterms:modified>
</cp:coreProperties>
</file>