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7505700" cx="13335000"/>
  <p:notesSz cx="6858000" cy="9144000"/>
  <p:embeddedFontLst>
    <p:embeddedFont>
      <p:font typeface="Helvetica Neue"/>
      <p:regular r:id="rId24"/>
      <p:bold r:id="rId25"/>
      <p:italic r:id="rId26"/>
      <p:boldItalic r:id="rId27"/>
    </p:embeddedFont>
    <p:embeddedFont>
      <p:font typeface="Open Sans"/>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2" roundtripDataSignature="AMtx7mjPyaVbwdhWHXj5bQZwwf0fA97rf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HelveticaNeue-regular.fntdata"/><Relationship Id="rId23" Type="http://schemas.openxmlformats.org/officeDocument/2006/relationships/slide" Target="slides/slide18.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HelveticaNeue-italic.fntdata"/><Relationship Id="rId25" Type="http://schemas.openxmlformats.org/officeDocument/2006/relationships/font" Target="fonts/HelveticaNeue-bold.fntdata"/><Relationship Id="rId28" Type="http://schemas.openxmlformats.org/officeDocument/2006/relationships/font" Target="fonts/OpenSans-regular.fntdata"/><Relationship Id="rId27"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penSans-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boldItalic.fntdata"/><Relationship Id="rId30" Type="http://schemas.openxmlformats.org/officeDocument/2006/relationships/font" Target="fonts/OpenSans-italic.fntdata"/><Relationship Id="rId11" Type="http://schemas.openxmlformats.org/officeDocument/2006/relationships/slide" Target="slides/slide6.xml"/><Relationship Id="rId10" Type="http://schemas.openxmlformats.org/officeDocument/2006/relationships/slide" Target="slides/slide5.xml"/><Relationship Id="rId32"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3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 name="Google Shape;64;p1: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32: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p33: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4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47: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1" name="Google Shape;191;p48: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0" name="Google Shape;200;p11: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f8f86123c2_0_229:notes"/>
          <p:cNvSpPr/>
          <p:nvPr>
            <p:ph idx="2" type="sldImg"/>
          </p:nvPr>
        </p:nvSpPr>
        <p:spPr>
          <a:xfrm>
            <a:off x="688975" y="1143000"/>
            <a:ext cx="548005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gf8f86123c2_0_229:notes"/>
          <p:cNvSpPr txBox="1"/>
          <p:nvPr>
            <p:ph idx="1" type="body"/>
          </p:nvPr>
        </p:nvSpPr>
        <p:spPr>
          <a:xfrm>
            <a:off x="685800" y="4400550"/>
            <a:ext cx="5486400" cy="3600300"/>
          </a:xfrm>
          <a:prstGeom prst="rect">
            <a:avLst/>
          </a:prstGeom>
          <a:noFill/>
          <a:ln>
            <a:noFill/>
          </a:ln>
        </p:spPr>
        <p:txBody>
          <a:bodyPr anchorCtr="0" anchor="t" bIns="45625" lIns="91250" spcFirstLastPara="1" rIns="91250" wrap="square" tIns="45625">
            <a:noAutofit/>
          </a:bodyPr>
          <a:lstStyle/>
          <a:p>
            <a:pPr indent="0" lvl="0" marL="0" rtl="0" algn="l">
              <a:lnSpc>
                <a:spcPct val="100000"/>
              </a:lnSpc>
              <a:spcBef>
                <a:spcPts val="0"/>
              </a:spcBef>
              <a:spcAft>
                <a:spcPts val="0"/>
              </a:spcAft>
              <a:buSzPts val="1400"/>
              <a:buNone/>
            </a:pPr>
            <a:r>
              <a:t/>
            </a:r>
            <a:endParaRPr/>
          </a:p>
        </p:txBody>
      </p:sp>
      <p:sp>
        <p:nvSpPr>
          <p:cNvPr id="233" name="Google Shape;233;gf8f86123c2_0_229:notes"/>
          <p:cNvSpPr txBox="1"/>
          <p:nvPr>
            <p:ph idx="12" type="sldNum"/>
          </p:nvPr>
        </p:nvSpPr>
        <p:spPr>
          <a:xfrm>
            <a:off x="3884613" y="8685214"/>
            <a:ext cx="2971800" cy="458700"/>
          </a:xfrm>
          <a:prstGeom prst="rect">
            <a:avLst/>
          </a:prstGeom>
          <a:noFill/>
          <a:ln>
            <a:noFill/>
          </a:ln>
        </p:spPr>
        <p:txBody>
          <a:bodyPr anchorCtr="0" anchor="b" bIns="45625" lIns="91250" spcFirstLastPara="1" rIns="91250" wrap="square" tIns="4562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8" name="Google Shape;238;p19: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 name="Google Shape;70;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 name="Google Shape;76;p10:notes"/>
          <p:cNvSpPr/>
          <p:nvPr>
            <p:ph idx="2" type="sldImg"/>
          </p:nvPr>
        </p:nvSpPr>
        <p:spPr>
          <a:xfrm>
            <a:off x="687388" y="1143000"/>
            <a:ext cx="5483225" cy="30861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4: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27: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p31: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12: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 name="Google Shape;137;p14:notes"/>
          <p:cNvSpPr/>
          <p:nvPr>
            <p:ph idx="2" type="sldImg"/>
          </p:nvPr>
        </p:nvSpPr>
        <p:spPr>
          <a:xfrm>
            <a:off x="384175" y="685800"/>
            <a:ext cx="608965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ront cover" type="tx">
  <p:cSld name="TITLE_AND_BODY">
    <p:bg>
      <p:bgPr>
        <a:solidFill>
          <a:srgbClr val="374856"/>
        </a:solidFill>
      </p:bgPr>
    </p:bg>
    <p:spTree>
      <p:nvGrpSpPr>
        <p:cNvPr id="9" name="Shape 9"/>
        <p:cNvGrpSpPr/>
        <p:nvPr/>
      </p:nvGrpSpPr>
      <p:grpSpPr>
        <a:xfrm>
          <a:off x="0" y="0"/>
          <a:ext cx="0" cy="0"/>
          <a:chOff x="0" y="0"/>
          <a:chExt cx="0" cy="0"/>
        </a:xfrm>
      </p:grpSpPr>
      <p:sp>
        <p:nvSpPr>
          <p:cNvPr id="10" name="Google Shape;10;p38"/>
          <p:cNvSpPr/>
          <p:nvPr/>
        </p:nvSpPr>
        <p:spPr>
          <a:xfrm>
            <a:off x="-67969" y="-254000"/>
            <a:ext cx="13691033" cy="7759700"/>
          </a:xfrm>
          <a:prstGeom prst="rect">
            <a:avLst/>
          </a:prstGeom>
          <a:solidFill>
            <a:srgbClr val="FFFFFF"/>
          </a:solidFill>
          <a:ln cap="flat" cmpd="sng" w="12700">
            <a:solidFill>
              <a:srgbClr val="FFFFFF"/>
            </a:solidFill>
            <a:prstDash val="solid"/>
            <a:miter lim="8000"/>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11" name="Google Shape;11;p38"/>
          <p:cNvSpPr txBox="1"/>
          <p:nvPr>
            <p:ph type="title"/>
          </p:nvPr>
        </p:nvSpPr>
        <p:spPr>
          <a:xfrm>
            <a:off x="310399" y="2955189"/>
            <a:ext cx="6107072" cy="978636"/>
          </a:xfrm>
          <a:prstGeom prst="rect">
            <a:avLst/>
          </a:prstGeom>
          <a:noFill/>
          <a:ln>
            <a:noFill/>
          </a:ln>
        </p:spPr>
        <p:txBody>
          <a:bodyPr anchorCtr="0" anchor="t" bIns="45700" lIns="45700" spcFirstLastPara="1" rIns="45700" wrap="square" tIns="45700">
            <a:normAutofit/>
          </a:bodyPr>
          <a:lstStyle>
            <a:lvl1pPr lvl="0" algn="l">
              <a:lnSpc>
                <a:spcPct val="90000"/>
              </a:lnSpc>
              <a:spcBef>
                <a:spcPts val="0"/>
              </a:spcBef>
              <a:spcAft>
                <a:spcPts val="0"/>
              </a:spcAft>
              <a:buClr>
                <a:srgbClr val="44546A"/>
              </a:buClr>
              <a:buSzPts val="2800"/>
              <a:buFont typeface="Helvetica Neue"/>
              <a:buNone/>
              <a:defRPr>
                <a:solidFill>
                  <a:srgbClr val="44546A"/>
                </a:solidFill>
                <a:latin typeface="Helvetica Neue"/>
                <a:ea typeface="Helvetica Neue"/>
                <a:cs typeface="Helvetica Neue"/>
                <a:sym typeface="Helvetica Neu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sp>
        <p:nvSpPr>
          <p:cNvPr id="12" name="Google Shape;12;p38"/>
          <p:cNvSpPr txBox="1"/>
          <p:nvPr>
            <p:ph idx="1" type="body"/>
          </p:nvPr>
        </p:nvSpPr>
        <p:spPr>
          <a:xfrm>
            <a:off x="310399" y="4233090"/>
            <a:ext cx="6107072" cy="936477"/>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chemeClr val="accent2"/>
              </a:buClr>
              <a:buSzPts val="2400"/>
              <a:buFont typeface="Helvetica Neue"/>
              <a:buNone/>
              <a:defRPr b="1" sz="2400">
                <a:solidFill>
                  <a:schemeClr val="accent2"/>
                </a:solidFill>
                <a:latin typeface="Helvetica Neue"/>
                <a:ea typeface="Helvetica Neue"/>
                <a:cs typeface="Helvetica Neue"/>
                <a:sym typeface="Helvetica Neue"/>
              </a:defRPr>
            </a:lvl1pPr>
            <a:lvl2pPr indent="-228600" lvl="1" marL="914400" algn="l">
              <a:lnSpc>
                <a:spcPct val="90000"/>
              </a:lnSpc>
              <a:spcBef>
                <a:spcPts val="1000"/>
              </a:spcBef>
              <a:spcAft>
                <a:spcPts val="0"/>
              </a:spcAft>
              <a:buClr>
                <a:schemeClr val="accent2"/>
              </a:buClr>
              <a:buSzPts val="2400"/>
              <a:buFont typeface="Helvetica Neue"/>
              <a:buNone/>
              <a:defRPr b="1" sz="2400">
                <a:solidFill>
                  <a:schemeClr val="accent2"/>
                </a:solidFill>
                <a:latin typeface="Helvetica Neue"/>
                <a:ea typeface="Helvetica Neue"/>
                <a:cs typeface="Helvetica Neue"/>
                <a:sym typeface="Helvetica Neue"/>
              </a:defRPr>
            </a:lvl2pPr>
            <a:lvl3pPr indent="-228600" lvl="2" marL="1371600" algn="l">
              <a:lnSpc>
                <a:spcPct val="90000"/>
              </a:lnSpc>
              <a:spcBef>
                <a:spcPts val="1000"/>
              </a:spcBef>
              <a:spcAft>
                <a:spcPts val="0"/>
              </a:spcAft>
              <a:buClr>
                <a:schemeClr val="accent2"/>
              </a:buClr>
              <a:buSzPts val="2400"/>
              <a:buFont typeface="Helvetica Neue"/>
              <a:buNone/>
              <a:defRPr b="1" sz="2400">
                <a:solidFill>
                  <a:schemeClr val="accent2"/>
                </a:solidFill>
                <a:latin typeface="Helvetica Neue"/>
                <a:ea typeface="Helvetica Neue"/>
                <a:cs typeface="Helvetica Neue"/>
                <a:sym typeface="Helvetica Neue"/>
              </a:defRPr>
            </a:lvl3pPr>
            <a:lvl4pPr indent="-228600" lvl="3" marL="1828800" algn="l">
              <a:lnSpc>
                <a:spcPct val="90000"/>
              </a:lnSpc>
              <a:spcBef>
                <a:spcPts val="1000"/>
              </a:spcBef>
              <a:spcAft>
                <a:spcPts val="0"/>
              </a:spcAft>
              <a:buClr>
                <a:schemeClr val="accent2"/>
              </a:buClr>
              <a:buSzPts val="2400"/>
              <a:buFont typeface="Helvetica Neue"/>
              <a:buNone/>
              <a:defRPr b="1" sz="2400">
                <a:solidFill>
                  <a:schemeClr val="accent2"/>
                </a:solidFill>
                <a:latin typeface="Helvetica Neue"/>
                <a:ea typeface="Helvetica Neue"/>
                <a:cs typeface="Helvetica Neue"/>
                <a:sym typeface="Helvetica Neue"/>
              </a:defRPr>
            </a:lvl4pPr>
            <a:lvl5pPr indent="-228600" lvl="4" marL="2286000" algn="l">
              <a:lnSpc>
                <a:spcPct val="90000"/>
              </a:lnSpc>
              <a:spcBef>
                <a:spcPts val="1000"/>
              </a:spcBef>
              <a:spcAft>
                <a:spcPts val="0"/>
              </a:spcAft>
              <a:buClr>
                <a:schemeClr val="accent2"/>
              </a:buClr>
              <a:buSzPts val="2400"/>
              <a:buFont typeface="Helvetica Neue"/>
              <a:buNone/>
              <a:defRPr b="1" sz="2400">
                <a:solidFill>
                  <a:schemeClr val="accent2"/>
                </a:solidFill>
                <a:latin typeface="Helvetica Neue"/>
                <a:ea typeface="Helvetica Neue"/>
                <a:cs typeface="Helvetica Neue"/>
                <a:sym typeface="Helvetica Neue"/>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pic>
        <p:nvPicPr>
          <p:cNvPr descr="Picture 4" id="13" name="Google Shape;13;p38"/>
          <p:cNvPicPr preferRelativeResize="0"/>
          <p:nvPr/>
        </p:nvPicPr>
        <p:blipFill rotWithShape="1">
          <a:blip r:embed="rId2">
            <a:alphaModFix/>
          </a:blip>
          <a:srcRect b="0" l="0" r="0" t="0"/>
          <a:stretch/>
        </p:blipFill>
        <p:spPr>
          <a:xfrm>
            <a:off x="465786" y="637418"/>
            <a:ext cx="2782952" cy="1259537"/>
          </a:xfrm>
          <a:prstGeom prst="rect">
            <a:avLst/>
          </a:prstGeom>
          <a:noFill/>
          <a:ln>
            <a:noFill/>
          </a:ln>
        </p:spPr>
      </p:pic>
      <p:grpSp>
        <p:nvGrpSpPr>
          <p:cNvPr id="14" name="Google Shape;14;p38"/>
          <p:cNvGrpSpPr/>
          <p:nvPr/>
        </p:nvGrpSpPr>
        <p:grpSpPr>
          <a:xfrm>
            <a:off x="309366" y="6511100"/>
            <a:ext cx="6399444" cy="889001"/>
            <a:chOff x="0" y="0"/>
            <a:chExt cx="6399442" cy="889000"/>
          </a:xfrm>
        </p:grpSpPr>
        <p:sp>
          <p:nvSpPr>
            <p:cNvPr id="15" name="Google Shape;15;p38"/>
            <p:cNvSpPr txBox="1"/>
            <p:nvPr/>
          </p:nvSpPr>
          <p:spPr>
            <a:xfrm>
              <a:off x="1760733" y="0"/>
              <a:ext cx="4638709" cy="8890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374856"/>
                </a:buClr>
                <a:buSzPts val="1200"/>
                <a:buFont typeface="Calibri"/>
                <a:buNone/>
              </a:pPr>
              <a:r>
                <a:rPr b="0" i="0" lang="en-US" sz="1200" u="none" cap="none" strike="noStrike">
                  <a:solidFill>
                    <a:srgbClr val="374856"/>
                  </a:solidFill>
                  <a:latin typeface="Calibri"/>
                  <a:ea typeface="Calibri"/>
                  <a:cs typeface="Calibri"/>
                  <a:sym typeface="Calibri"/>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 [Project Number:  KA204-EADDB377]</a:t>
              </a:r>
              <a:endParaRPr b="0" i="0" sz="1400" u="none" cap="none" strike="noStrike">
                <a:solidFill>
                  <a:srgbClr val="000000"/>
                </a:solidFill>
                <a:latin typeface="Arial"/>
                <a:ea typeface="Arial"/>
                <a:cs typeface="Arial"/>
                <a:sym typeface="Arial"/>
              </a:endParaRPr>
            </a:p>
          </p:txBody>
        </p:sp>
        <p:pic>
          <p:nvPicPr>
            <p:cNvPr descr="Picture 7" id="16" name="Google Shape;16;p38"/>
            <p:cNvPicPr preferRelativeResize="0"/>
            <p:nvPr/>
          </p:nvPicPr>
          <p:blipFill rotWithShape="1">
            <a:blip r:embed="rId3">
              <a:alphaModFix/>
            </a:blip>
            <a:srcRect b="0" l="0" r="0" t="0"/>
            <a:stretch/>
          </p:blipFill>
          <p:spPr>
            <a:xfrm>
              <a:off x="0" y="267744"/>
              <a:ext cx="1471307" cy="304545"/>
            </a:xfrm>
            <a:prstGeom prst="rect">
              <a:avLst/>
            </a:prstGeom>
            <a:noFill/>
            <a:ln>
              <a:noFill/>
            </a:ln>
          </p:spPr>
        </p:pic>
      </p:grpSp>
      <p:pic>
        <p:nvPicPr>
          <p:cNvPr descr="Picture 3" id="17" name="Google Shape;17;p38"/>
          <p:cNvPicPr preferRelativeResize="0"/>
          <p:nvPr/>
        </p:nvPicPr>
        <p:blipFill rotWithShape="1">
          <a:blip r:embed="rId4">
            <a:alphaModFix/>
          </a:blip>
          <a:srcRect b="0" l="0" r="0" t="0"/>
          <a:stretch/>
        </p:blipFill>
        <p:spPr>
          <a:xfrm>
            <a:off x="6998234" y="2675313"/>
            <a:ext cx="6624830" cy="4830387"/>
          </a:xfrm>
          <a:prstGeom prst="rect">
            <a:avLst/>
          </a:prstGeom>
          <a:noFill/>
          <a:ln>
            <a:noFill/>
          </a:ln>
        </p:spPr>
      </p:pic>
      <p:sp>
        <p:nvSpPr>
          <p:cNvPr id="18" name="Google Shape;18;p38"/>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19" name="Shape 19"/>
        <p:cNvGrpSpPr/>
        <p:nvPr/>
      </p:nvGrpSpPr>
      <p:grpSpPr>
        <a:xfrm>
          <a:off x="0" y="0"/>
          <a:ext cx="0" cy="0"/>
          <a:chOff x="0" y="0"/>
          <a:chExt cx="0" cy="0"/>
        </a:xfrm>
      </p:grpSpPr>
      <p:sp>
        <p:nvSpPr>
          <p:cNvPr id="20" name="Google Shape;20;p39"/>
          <p:cNvSpPr txBox="1"/>
          <p:nvPr>
            <p:ph idx="1" type="body"/>
          </p:nvPr>
        </p:nvSpPr>
        <p:spPr>
          <a:xfrm>
            <a:off x="500062" y="1466850"/>
            <a:ext cx="12331542" cy="5538476"/>
          </a:xfrm>
          <a:prstGeom prst="rect">
            <a:avLst/>
          </a:prstGeom>
          <a:noFill/>
          <a:ln>
            <a:noFill/>
          </a:ln>
        </p:spPr>
        <p:txBody>
          <a:bodyPr anchorCtr="0" anchor="t" bIns="45700" lIns="45700" spcFirstLastPara="1" rIns="45700" wrap="square" tIns="45700">
            <a:normAutofit/>
          </a:bodyPr>
          <a:lstStyle>
            <a:lvl1pPr indent="-228600" lvl="0" marL="457200" algn="just">
              <a:lnSpc>
                <a:spcPct val="166666"/>
              </a:lnSpc>
              <a:spcBef>
                <a:spcPts val="600"/>
              </a:spcBef>
              <a:spcAft>
                <a:spcPts val="0"/>
              </a:spcAft>
              <a:buClr>
                <a:srgbClr val="44546A"/>
              </a:buClr>
              <a:buSzPts val="1800"/>
              <a:buNone/>
              <a:defRPr/>
            </a:lvl1pPr>
            <a:lvl2pPr indent="-342900" lvl="1" marL="914400" algn="just">
              <a:lnSpc>
                <a:spcPct val="166666"/>
              </a:lnSpc>
              <a:spcBef>
                <a:spcPts val="600"/>
              </a:spcBef>
              <a:spcAft>
                <a:spcPts val="0"/>
              </a:spcAft>
              <a:buClr>
                <a:srgbClr val="44546A"/>
              </a:buClr>
              <a:buSzPts val="1800"/>
              <a:buChar char="•"/>
              <a:defRPr/>
            </a:lvl2pPr>
            <a:lvl3pPr indent="-342900" lvl="2" marL="1371600" algn="just">
              <a:lnSpc>
                <a:spcPct val="166666"/>
              </a:lnSpc>
              <a:spcBef>
                <a:spcPts val="600"/>
              </a:spcBef>
              <a:spcAft>
                <a:spcPts val="0"/>
              </a:spcAft>
              <a:buClr>
                <a:srgbClr val="44546A"/>
              </a:buClr>
              <a:buSzPts val="1800"/>
              <a:buChar char="•"/>
              <a:defRPr/>
            </a:lvl3pPr>
            <a:lvl4pPr indent="-342900" lvl="3" marL="1828800" algn="just">
              <a:lnSpc>
                <a:spcPct val="166666"/>
              </a:lnSpc>
              <a:spcBef>
                <a:spcPts val="600"/>
              </a:spcBef>
              <a:spcAft>
                <a:spcPts val="0"/>
              </a:spcAft>
              <a:buClr>
                <a:srgbClr val="44546A"/>
              </a:buClr>
              <a:buSzPts val="1800"/>
              <a:buChar char="•"/>
              <a:defRPr/>
            </a:lvl4pPr>
            <a:lvl5pPr indent="-342900" lvl="4" marL="2286000" algn="just">
              <a:lnSpc>
                <a:spcPct val="166666"/>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21" name="Google Shape;21;p39"/>
          <p:cNvSpPr txBox="1"/>
          <p:nvPr>
            <p:ph type="title"/>
          </p:nvPr>
        </p:nvSpPr>
        <p:spPr>
          <a:xfrm>
            <a:off x="502499" y="432158"/>
            <a:ext cx="12330002" cy="720001"/>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2"/>
              </a:buClr>
              <a:buSzPts val="1800"/>
              <a:buNon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sp>
        <p:nvSpPr>
          <p:cNvPr id="22" name="Google Shape;22;p39"/>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 name="Shape 23"/>
        <p:cNvGrpSpPr/>
        <p:nvPr/>
      </p:nvGrpSpPr>
      <p:grpSpPr>
        <a:xfrm>
          <a:off x="0" y="0"/>
          <a:ext cx="0" cy="0"/>
          <a:chOff x="0" y="0"/>
          <a:chExt cx="0" cy="0"/>
        </a:xfrm>
      </p:grpSpPr>
      <p:sp>
        <p:nvSpPr>
          <p:cNvPr id="24" name="Google Shape;24;p23"/>
          <p:cNvSpPr txBox="1"/>
          <p:nvPr>
            <p:ph type="ctrTitle"/>
          </p:nvPr>
        </p:nvSpPr>
        <p:spPr>
          <a:xfrm>
            <a:off x="1666875" y="1228364"/>
            <a:ext cx="10001250" cy="2613096"/>
          </a:xfrm>
          <a:prstGeom prst="rect">
            <a:avLst/>
          </a:prstGeom>
          <a:noFill/>
          <a:ln>
            <a:noFill/>
          </a:ln>
        </p:spPr>
        <p:txBody>
          <a:bodyPr anchorCtr="0" anchor="b" bIns="45700" lIns="72000" spcFirstLastPara="1" rIns="72000" wrap="square" tIns="45700">
            <a:normAutofit/>
          </a:bodyPr>
          <a:lstStyle>
            <a:lvl1pPr lvl="0" algn="ctr">
              <a:lnSpc>
                <a:spcPct val="90000"/>
              </a:lnSpc>
              <a:spcBef>
                <a:spcPts val="0"/>
              </a:spcBef>
              <a:spcAft>
                <a:spcPts val="0"/>
              </a:spcAft>
              <a:buClr>
                <a:schemeClr val="accent2"/>
              </a:buClr>
              <a:buSzPts val="6563"/>
              <a:buFont typeface="Calibri"/>
              <a:buNone/>
              <a:defRPr sz="6562"/>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25" name="Google Shape;25;p23"/>
          <p:cNvSpPr txBox="1"/>
          <p:nvPr>
            <p:ph idx="1" type="subTitle"/>
          </p:nvPr>
        </p:nvSpPr>
        <p:spPr>
          <a:xfrm>
            <a:off x="1666875" y="3942230"/>
            <a:ext cx="10001250" cy="1812140"/>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1094"/>
              </a:spcBef>
              <a:spcAft>
                <a:spcPts val="0"/>
              </a:spcAft>
              <a:buClr>
                <a:schemeClr val="lt2"/>
              </a:buClr>
              <a:buSzPts val="2625"/>
              <a:buFont typeface="Arial"/>
              <a:buNone/>
              <a:defRPr b="0" i="0" sz="2625" u="none" cap="none" strike="noStrike">
                <a:solidFill>
                  <a:schemeClr val="lt2"/>
                </a:solidFill>
                <a:latin typeface="Calibri"/>
                <a:ea typeface="Calibri"/>
                <a:cs typeface="Calibri"/>
                <a:sym typeface="Calibri"/>
              </a:defRPr>
            </a:lvl1pPr>
            <a:lvl2pPr lvl="1" marR="0" algn="ctr">
              <a:lnSpc>
                <a:spcPct val="90000"/>
              </a:lnSpc>
              <a:spcBef>
                <a:spcPts val="547"/>
              </a:spcBef>
              <a:spcAft>
                <a:spcPts val="0"/>
              </a:spcAft>
              <a:buClr>
                <a:schemeClr val="dk1"/>
              </a:buClr>
              <a:buSzPts val="2188"/>
              <a:buFont typeface="Arial"/>
              <a:buNone/>
              <a:defRPr b="0" i="0" sz="2188" u="none" cap="none" strike="noStrike">
                <a:solidFill>
                  <a:schemeClr val="dk1"/>
                </a:solidFill>
                <a:latin typeface="Calibri"/>
                <a:ea typeface="Calibri"/>
                <a:cs typeface="Calibri"/>
                <a:sym typeface="Calibri"/>
              </a:defRPr>
            </a:lvl2pPr>
            <a:lvl3pPr lvl="2" marR="0" algn="ctr">
              <a:lnSpc>
                <a:spcPct val="90000"/>
              </a:lnSpc>
              <a:spcBef>
                <a:spcPts val="547"/>
              </a:spcBef>
              <a:spcAft>
                <a:spcPts val="0"/>
              </a:spcAft>
              <a:buClr>
                <a:schemeClr val="dk1"/>
              </a:buClr>
              <a:buSzPts val="1969"/>
              <a:buFont typeface="Arial"/>
              <a:buNone/>
              <a:defRPr b="0" i="0" sz="1969" u="none" cap="none" strike="noStrike">
                <a:solidFill>
                  <a:schemeClr val="dk1"/>
                </a:solidFill>
                <a:latin typeface="Calibri"/>
                <a:ea typeface="Calibri"/>
                <a:cs typeface="Calibri"/>
                <a:sym typeface="Calibri"/>
              </a:defRPr>
            </a:lvl3pPr>
            <a:lvl4pPr lvl="3"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4pPr>
            <a:lvl5pPr lvl="4"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5pPr>
            <a:lvl6pPr lvl="5"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6pPr>
            <a:lvl7pPr lvl="6"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7pPr>
            <a:lvl8pPr lvl="7"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8pPr>
            <a:lvl9pPr lvl="8" marR="0" algn="ctr">
              <a:lnSpc>
                <a:spcPct val="90000"/>
              </a:lnSpc>
              <a:spcBef>
                <a:spcPts val="547"/>
              </a:spcBef>
              <a:spcAft>
                <a:spcPts val="0"/>
              </a:spcAft>
              <a:buClr>
                <a:schemeClr val="dk1"/>
              </a:buClr>
              <a:buSzPts val="1750"/>
              <a:buFont typeface="Arial"/>
              <a:buNone/>
              <a:defRPr b="0" i="0" sz="1750" u="none" cap="none" strike="noStrike">
                <a:solidFill>
                  <a:schemeClr val="dk1"/>
                </a:solidFill>
                <a:latin typeface="Calibri"/>
                <a:ea typeface="Calibri"/>
                <a:cs typeface="Calibri"/>
                <a:sym typeface="Calibri"/>
              </a:defRPr>
            </a:lvl9pPr>
          </a:lstStyle>
          <a:p/>
        </p:txBody>
      </p:sp>
      <p:sp>
        <p:nvSpPr>
          <p:cNvPr id="26" name="Google Shape;26;p23"/>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9pPr>
          </a:lstStyle>
          <a:p/>
        </p:txBody>
      </p:sp>
      <p:sp>
        <p:nvSpPr>
          <p:cNvPr id="27" name="Google Shape;27;p23"/>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969" u="none" cap="none" strike="noStrike">
                <a:solidFill>
                  <a:schemeClr val="dk1"/>
                </a:solidFill>
                <a:latin typeface="Calibri"/>
                <a:ea typeface="Calibri"/>
                <a:cs typeface="Calibri"/>
                <a:sym typeface="Calibri"/>
              </a:defRPr>
            </a:lvl9pPr>
          </a:lstStyle>
          <a:p/>
        </p:txBody>
      </p:sp>
      <p:sp>
        <p:nvSpPr>
          <p:cNvPr id="28" name="Google Shape;28;p23"/>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1pPr>
            <a:lvl2pPr indent="0" lvl="1"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2pPr>
            <a:lvl3pPr indent="0" lvl="2"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3pPr>
            <a:lvl4pPr indent="0" lvl="3"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4pPr>
            <a:lvl5pPr indent="0" lvl="4"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5pPr>
            <a:lvl6pPr indent="0" lvl="5"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6pPr>
            <a:lvl7pPr indent="0" lvl="6"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7pPr>
            <a:lvl8pPr indent="0" lvl="7"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8pPr>
            <a:lvl9pPr indent="0" lvl="8" marL="0" marR="0" algn="l">
              <a:lnSpc>
                <a:spcPct val="100000"/>
              </a:lnSpc>
              <a:spcBef>
                <a:spcPts val="0"/>
              </a:spcBef>
              <a:spcAft>
                <a:spcPts val="0"/>
              </a:spcAft>
              <a:buClr>
                <a:srgbClr val="374856"/>
              </a:buClr>
              <a:buSzPts val="1200"/>
              <a:buFont typeface="Calibri"/>
              <a:buNone/>
              <a:defRPr b="0" i="0" sz="1969"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cover">
  <p:cSld name="End cover">
    <p:bg>
      <p:bgPr>
        <a:solidFill>
          <a:srgbClr val="374856"/>
        </a:solidFill>
      </p:bgPr>
    </p:bg>
    <p:spTree>
      <p:nvGrpSpPr>
        <p:cNvPr id="29" name="Shape 29"/>
        <p:cNvGrpSpPr/>
        <p:nvPr/>
      </p:nvGrpSpPr>
      <p:grpSpPr>
        <a:xfrm>
          <a:off x="0" y="0"/>
          <a:ext cx="0" cy="0"/>
          <a:chOff x="0" y="0"/>
          <a:chExt cx="0" cy="0"/>
        </a:xfrm>
      </p:grpSpPr>
      <p:sp>
        <p:nvSpPr>
          <p:cNvPr id="30" name="Google Shape;30;p40"/>
          <p:cNvSpPr/>
          <p:nvPr/>
        </p:nvSpPr>
        <p:spPr>
          <a:xfrm>
            <a:off x="-67969" y="-254000"/>
            <a:ext cx="13691033" cy="7759700"/>
          </a:xfrm>
          <a:prstGeom prst="rect">
            <a:avLst/>
          </a:prstGeom>
          <a:solidFill>
            <a:srgbClr val="FFFFFF"/>
          </a:solidFill>
          <a:ln cap="flat" cmpd="sng" w="12700">
            <a:solidFill>
              <a:srgbClr val="FFFFFF"/>
            </a:solidFill>
            <a:prstDash val="solid"/>
            <a:miter lim="8000"/>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31" name="Google Shape;31;p40"/>
          <p:cNvSpPr txBox="1"/>
          <p:nvPr>
            <p:ph type="title"/>
          </p:nvPr>
        </p:nvSpPr>
        <p:spPr>
          <a:xfrm>
            <a:off x="310399" y="2955189"/>
            <a:ext cx="6107072" cy="1060950"/>
          </a:xfrm>
          <a:prstGeom prst="rect">
            <a:avLst/>
          </a:prstGeom>
          <a:noFill/>
          <a:ln>
            <a:noFill/>
          </a:ln>
        </p:spPr>
        <p:txBody>
          <a:bodyPr anchorCtr="0" anchor="t" bIns="45700" lIns="45700" spcFirstLastPara="1" rIns="45700" wrap="square" tIns="45700">
            <a:normAutofit/>
          </a:bodyPr>
          <a:lstStyle>
            <a:lvl1pPr lvl="0" algn="l">
              <a:lnSpc>
                <a:spcPct val="90000"/>
              </a:lnSpc>
              <a:spcBef>
                <a:spcPts val="0"/>
              </a:spcBef>
              <a:spcAft>
                <a:spcPts val="0"/>
              </a:spcAft>
              <a:buClr>
                <a:srgbClr val="44546A"/>
              </a:buClr>
              <a:buSzPts val="2800"/>
              <a:buFont typeface="Helvetica Neue"/>
              <a:buNone/>
              <a:defRPr>
                <a:solidFill>
                  <a:srgbClr val="44546A"/>
                </a:solidFill>
                <a:latin typeface="Helvetica Neue"/>
                <a:ea typeface="Helvetica Neue"/>
                <a:cs typeface="Helvetica Neue"/>
                <a:sym typeface="Helvetica Neu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grpSp>
        <p:nvGrpSpPr>
          <p:cNvPr id="32" name="Google Shape;32;p40"/>
          <p:cNvGrpSpPr/>
          <p:nvPr/>
        </p:nvGrpSpPr>
        <p:grpSpPr>
          <a:xfrm>
            <a:off x="309366" y="6599999"/>
            <a:ext cx="6399444" cy="711201"/>
            <a:chOff x="0" y="0"/>
            <a:chExt cx="6399442" cy="711200"/>
          </a:xfrm>
        </p:grpSpPr>
        <p:sp>
          <p:nvSpPr>
            <p:cNvPr id="33" name="Google Shape;33;p40"/>
            <p:cNvSpPr txBox="1"/>
            <p:nvPr/>
          </p:nvSpPr>
          <p:spPr>
            <a:xfrm>
              <a:off x="1760733" y="0"/>
              <a:ext cx="4638709" cy="7112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374856"/>
                </a:buClr>
                <a:buSzPts val="1200"/>
                <a:buFont typeface="Calibri"/>
                <a:buNone/>
              </a:pPr>
              <a:r>
                <a:rPr b="0" i="0" lang="en-US" sz="1200" u="none" cap="none" strike="noStrike">
                  <a:solidFill>
                    <a:srgbClr val="374856"/>
                  </a:solidFill>
                  <a:latin typeface="Calibri"/>
                  <a:ea typeface="Calibri"/>
                  <a:cs typeface="Calibri"/>
                  <a:sym typeface="Calibri"/>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b="0" i="0" sz="1400" u="none" cap="none" strike="noStrike">
                <a:solidFill>
                  <a:srgbClr val="000000"/>
                </a:solidFill>
                <a:latin typeface="Arial"/>
                <a:ea typeface="Arial"/>
                <a:cs typeface="Arial"/>
                <a:sym typeface="Arial"/>
              </a:endParaRPr>
            </a:p>
          </p:txBody>
        </p:sp>
        <p:pic>
          <p:nvPicPr>
            <p:cNvPr descr="Picture 10" id="34" name="Google Shape;34;p40"/>
            <p:cNvPicPr preferRelativeResize="0"/>
            <p:nvPr/>
          </p:nvPicPr>
          <p:blipFill rotWithShape="1">
            <a:blip r:embed="rId2">
              <a:alphaModFix/>
            </a:blip>
            <a:srcRect b="0" l="0" r="0" t="0"/>
            <a:stretch/>
          </p:blipFill>
          <p:spPr>
            <a:xfrm>
              <a:off x="0" y="178845"/>
              <a:ext cx="1471307" cy="304545"/>
            </a:xfrm>
            <a:prstGeom prst="rect">
              <a:avLst/>
            </a:prstGeom>
            <a:noFill/>
            <a:ln>
              <a:noFill/>
            </a:ln>
          </p:spPr>
        </p:pic>
      </p:grpSp>
      <p:pic>
        <p:nvPicPr>
          <p:cNvPr descr="Picture 16" id="35" name="Google Shape;35;p40"/>
          <p:cNvPicPr preferRelativeResize="0"/>
          <p:nvPr/>
        </p:nvPicPr>
        <p:blipFill rotWithShape="1">
          <a:blip r:embed="rId3">
            <a:alphaModFix/>
          </a:blip>
          <a:srcRect b="0" l="0" r="0" t="0"/>
          <a:stretch/>
        </p:blipFill>
        <p:spPr>
          <a:xfrm>
            <a:off x="465786" y="637418"/>
            <a:ext cx="2782952" cy="1259537"/>
          </a:xfrm>
          <a:prstGeom prst="rect">
            <a:avLst/>
          </a:prstGeom>
          <a:noFill/>
          <a:ln>
            <a:noFill/>
          </a:ln>
        </p:spPr>
      </p:pic>
      <p:pic>
        <p:nvPicPr>
          <p:cNvPr descr="Picture 11" id="36" name="Google Shape;36;p40"/>
          <p:cNvPicPr preferRelativeResize="0"/>
          <p:nvPr/>
        </p:nvPicPr>
        <p:blipFill rotWithShape="1">
          <a:blip r:embed="rId4">
            <a:alphaModFix/>
          </a:blip>
          <a:srcRect b="0" l="0" r="0" t="0"/>
          <a:stretch/>
        </p:blipFill>
        <p:spPr>
          <a:xfrm>
            <a:off x="6998234" y="2675313"/>
            <a:ext cx="6624830" cy="4830387"/>
          </a:xfrm>
          <a:prstGeom prst="rect">
            <a:avLst/>
          </a:prstGeom>
          <a:noFill/>
          <a:ln>
            <a:noFill/>
          </a:ln>
        </p:spPr>
      </p:pic>
      <p:sp>
        <p:nvSpPr>
          <p:cNvPr id="37" name="Google Shape;37;p40"/>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ubtitle Content - 2col">
  <p:cSld name="1_Title Subtitle Content - 2col">
    <p:spTree>
      <p:nvGrpSpPr>
        <p:cNvPr id="38" name="Shape 38"/>
        <p:cNvGrpSpPr/>
        <p:nvPr/>
      </p:nvGrpSpPr>
      <p:grpSpPr>
        <a:xfrm>
          <a:off x="0" y="0"/>
          <a:ext cx="0" cy="0"/>
          <a:chOff x="0" y="0"/>
          <a:chExt cx="0" cy="0"/>
        </a:xfrm>
      </p:grpSpPr>
      <p:sp>
        <p:nvSpPr>
          <p:cNvPr id="39" name="Google Shape;39;p41"/>
          <p:cNvSpPr txBox="1"/>
          <p:nvPr>
            <p:ph idx="1" type="body"/>
          </p:nvPr>
        </p:nvSpPr>
        <p:spPr>
          <a:xfrm>
            <a:off x="500064" y="1984375"/>
            <a:ext cx="12331402" cy="5129444"/>
          </a:xfrm>
          <a:prstGeom prst="rect">
            <a:avLst/>
          </a:prstGeom>
          <a:noFill/>
          <a:ln>
            <a:noFill/>
          </a:ln>
        </p:spPr>
        <p:txBody>
          <a:bodyPr anchorCtr="0" anchor="t" bIns="45700" lIns="45700" spcFirstLastPara="1" rIns="45700" wrap="square" tIns="45700">
            <a:normAutofit/>
          </a:bodyPr>
          <a:lstStyle>
            <a:lvl1pPr indent="-228600" lvl="0" marL="457200" algn="just">
              <a:lnSpc>
                <a:spcPct val="100000"/>
              </a:lnSpc>
              <a:spcBef>
                <a:spcPts val="600"/>
              </a:spcBef>
              <a:spcAft>
                <a:spcPts val="0"/>
              </a:spcAft>
              <a:buClr>
                <a:srgbClr val="44546A"/>
              </a:buClr>
              <a:buSzPts val="1800"/>
              <a:buNone/>
              <a:defRPr/>
            </a:lvl1pPr>
            <a:lvl2pPr indent="-342900" lvl="1" marL="914400" algn="just">
              <a:lnSpc>
                <a:spcPct val="100000"/>
              </a:lnSpc>
              <a:spcBef>
                <a:spcPts val="600"/>
              </a:spcBef>
              <a:spcAft>
                <a:spcPts val="0"/>
              </a:spcAft>
              <a:buClr>
                <a:srgbClr val="44546A"/>
              </a:buClr>
              <a:buSzPts val="1800"/>
              <a:buChar char="•"/>
              <a:defRPr/>
            </a:lvl2pPr>
            <a:lvl3pPr indent="-342900" lvl="2" marL="1371600" algn="just">
              <a:lnSpc>
                <a:spcPct val="100000"/>
              </a:lnSpc>
              <a:spcBef>
                <a:spcPts val="600"/>
              </a:spcBef>
              <a:spcAft>
                <a:spcPts val="0"/>
              </a:spcAft>
              <a:buClr>
                <a:srgbClr val="44546A"/>
              </a:buClr>
              <a:buSzPts val="1800"/>
              <a:buChar char="•"/>
              <a:defRPr/>
            </a:lvl3pPr>
            <a:lvl4pPr indent="-342900" lvl="3" marL="1828800" algn="just">
              <a:lnSpc>
                <a:spcPct val="100000"/>
              </a:lnSpc>
              <a:spcBef>
                <a:spcPts val="600"/>
              </a:spcBef>
              <a:spcAft>
                <a:spcPts val="0"/>
              </a:spcAft>
              <a:buClr>
                <a:srgbClr val="44546A"/>
              </a:buClr>
              <a:buSzPts val="1800"/>
              <a:buChar char="•"/>
              <a:defRPr/>
            </a:lvl4pPr>
            <a:lvl5pPr indent="-342900" lvl="4" marL="2286000" algn="just">
              <a:lnSpc>
                <a:spcPct val="100000"/>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40" name="Google Shape;40;p41"/>
          <p:cNvSpPr txBox="1"/>
          <p:nvPr>
            <p:ph type="title"/>
          </p:nvPr>
        </p:nvSpPr>
        <p:spPr>
          <a:xfrm>
            <a:off x="502499" y="432158"/>
            <a:ext cx="12330002" cy="720001"/>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2"/>
              </a:buClr>
              <a:buSzPts val="1800"/>
              <a:buNon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sp>
        <p:nvSpPr>
          <p:cNvPr id="41" name="Google Shape;41;p41"/>
          <p:cNvSpPr txBox="1"/>
          <p:nvPr>
            <p:ph idx="2" type="body"/>
          </p:nvPr>
        </p:nvSpPr>
        <p:spPr>
          <a:xfrm>
            <a:off x="500063" y="1260553"/>
            <a:ext cx="12331542" cy="602890"/>
          </a:xfrm>
          <a:prstGeom prst="rect">
            <a:avLst/>
          </a:prstGeom>
          <a:solidFill>
            <a:srgbClr val="374856"/>
          </a:solid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rgbClr val="FFFFFF"/>
              </a:buClr>
              <a:buSzPts val="2400"/>
              <a:buFont typeface="Calibri"/>
              <a:buNone/>
              <a:defRPr b="1" i="1" sz="2400">
                <a:solidFill>
                  <a:srgbClr val="FFFFFF"/>
                </a:solidFill>
              </a:defRPr>
            </a:lvl1pPr>
            <a:lvl2pPr indent="-342900" lvl="1" marL="914400" algn="just">
              <a:lnSpc>
                <a:spcPct val="166666"/>
              </a:lnSpc>
              <a:spcBef>
                <a:spcPts val="600"/>
              </a:spcBef>
              <a:spcAft>
                <a:spcPts val="0"/>
              </a:spcAft>
              <a:buClr>
                <a:srgbClr val="44546A"/>
              </a:buClr>
              <a:buSzPts val="1800"/>
              <a:buChar char="•"/>
              <a:defRPr/>
            </a:lvl2pPr>
            <a:lvl3pPr indent="-342900" lvl="2" marL="1371600" algn="just">
              <a:lnSpc>
                <a:spcPct val="166666"/>
              </a:lnSpc>
              <a:spcBef>
                <a:spcPts val="600"/>
              </a:spcBef>
              <a:spcAft>
                <a:spcPts val="0"/>
              </a:spcAft>
              <a:buClr>
                <a:srgbClr val="44546A"/>
              </a:buClr>
              <a:buSzPts val="1800"/>
              <a:buChar char="•"/>
              <a:defRPr/>
            </a:lvl3pPr>
            <a:lvl4pPr indent="-342900" lvl="3" marL="1828800" algn="just">
              <a:lnSpc>
                <a:spcPct val="166666"/>
              </a:lnSpc>
              <a:spcBef>
                <a:spcPts val="600"/>
              </a:spcBef>
              <a:spcAft>
                <a:spcPts val="0"/>
              </a:spcAft>
              <a:buClr>
                <a:srgbClr val="44546A"/>
              </a:buClr>
              <a:buSzPts val="1800"/>
              <a:buChar char="•"/>
              <a:defRPr/>
            </a:lvl4pPr>
            <a:lvl5pPr indent="-342900" lvl="4" marL="2286000" algn="just">
              <a:lnSpc>
                <a:spcPct val="166666"/>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42" name="Google Shape;42;p41"/>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3" name="Shape 43"/>
        <p:cNvGrpSpPr/>
        <p:nvPr/>
      </p:nvGrpSpPr>
      <p:grpSpPr>
        <a:xfrm>
          <a:off x="0" y="0"/>
          <a:ext cx="0" cy="0"/>
          <a:chOff x="0" y="0"/>
          <a:chExt cx="0" cy="0"/>
        </a:xfrm>
      </p:grpSpPr>
      <p:sp>
        <p:nvSpPr>
          <p:cNvPr id="44" name="Google Shape;44;p42"/>
          <p:cNvSpPr txBox="1"/>
          <p:nvPr>
            <p:ph idx="1" type="body"/>
          </p:nvPr>
        </p:nvSpPr>
        <p:spPr>
          <a:xfrm>
            <a:off x="500064" y="1514474"/>
            <a:ext cx="6042422" cy="5588142"/>
          </a:xfrm>
          <a:prstGeom prst="rect">
            <a:avLst/>
          </a:prstGeom>
          <a:noFill/>
          <a:ln>
            <a:noFill/>
          </a:ln>
        </p:spPr>
        <p:txBody>
          <a:bodyPr anchorCtr="0" anchor="t" bIns="45700" lIns="45700" spcFirstLastPara="1" rIns="45700" wrap="square" tIns="45700">
            <a:normAutofit/>
          </a:bodyPr>
          <a:lstStyle>
            <a:lvl1pPr indent="-228600" lvl="0" marL="457200" algn="just">
              <a:lnSpc>
                <a:spcPct val="100000"/>
              </a:lnSpc>
              <a:spcBef>
                <a:spcPts val="600"/>
              </a:spcBef>
              <a:spcAft>
                <a:spcPts val="0"/>
              </a:spcAft>
              <a:buClr>
                <a:srgbClr val="44546A"/>
              </a:buClr>
              <a:buSzPts val="1800"/>
              <a:buNone/>
              <a:defRPr/>
            </a:lvl1pPr>
            <a:lvl2pPr indent="-342900" lvl="1" marL="914400" algn="just">
              <a:lnSpc>
                <a:spcPct val="100000"/>
              </a:lnSpc>
              <a:spcBef>
                <a:spcPts val="600"/>
              </a:spcBef>
              <a:spcAft>
                <a:spcPts val="0"/>
              </a:spcAft>
              <a:buClr>
                <a:srgbClr val="44546A"/>
              </a:buClr>
              <a:buSzPts val="1800"/>
              <a:buChar char="•"/>
              <a:defRPr/>
            </a:lvl2pPr>
            <a:lvl3pPr indent="-342900" lvl="2" marL="1371600" algn="just">
              <a:lnSpc>
                <a:spcPct val="100000"/>
              </a:lnSpc>
              <a:spcBef>
                <a:spcPts val="600"/>
              </a:spcBef>
              <a:spcAft>
                <a:spcPts val="0"/>
              </a:spcAft>
              <a:buClr>
                <a:srgbClr val="44546A"/>
              </a:buClr>
              <a:buSzPts val="1800"/>
              <a:buChar char="•"/>
              <a:defRPr/>
            </a:lvl3pPr>
            <a:lvl4pPr indent="-342900" lvl="3" marL="1828800" algn="just">
              <a:lnSpc>
                <a:spcPct val="100000"/>
              </a:lnSpc>
              <a:spcBef>
                <a:spcPts val="600"/>
              </a:spcBef>
              <a:spcAft>
                <a:spcPts val="0"/>
              </a:spcAft>
              <a:buClr>
                <a:srgbClr val="44546A"/>
              </a:buClr>
              <a:buSzPts val="1800"/>
              <a:buChar char="•"/>
              <a:defRPr/>
            </a:lvl4pPr>
            <a:lvl5pPr indent="-342900" lvl="4" marL="2286000" algn="just">
              <a:lnSpc>
                <a:spcPct val="100000"/>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45" name="Google Shape;45;p42"/>
          <p:cNvSpPr txBox="1"/>
          <p:nvPr>
            <p:ph type="title"/>
          </p:nvPr>
        </p:nvSpPr>
        <p:spPr>
          <a:xfrm>
            <a:off x="502499" y="432158"/>
            <a:ext cx="12330002" cy="720001"/>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2"/>
              </a:buClr>
              <a:buSzPts val="1800"/>
              <a:buNon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sp>
        <p:nvSpPr>
          <p:cNvPr id="46" name="Google Shape;46;p42"/>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7" name="Shape 47"/>
        <p:cNvGrpSpPr/>
        <p:nvPr/>
      </p:nvGrpSpPr>
      <p:grpSpPr>
        <a:xfrm>
          <a:off x="0" y="0"/>
          <a:ext cx="0" cy="0"/>
          <a:chOff x="0" y="0"/>
          <a:chExt cx="0" cy="0"/>
        </a:xfrm>
      </p:grpSpPr>
      <p:sp>
        <p:nvSpPr>
          <p:cNvPr id="48" name="Google Shape;48;p43"/>
          <p:cNvSpPr txBox="1"/>
          <p:nvPr>
            <p:ph idx="1" type="body"/>
          </p:nvPr>
        </p:nvSpPr>
        <p:spPr>
          <a:xfrm>
            <a:off x="500064" y="1981200"/>
            <a:ext cx="6042422" cy="5121419"/>
          </a:xfrm>
          <a:prstGeom prst="rect">
            <a:avLst/>
          </a:prstGeom>
          <a:noFill/>
          <a:ln>
            <a:noFill/>
          </a:ln>
        </p:spPr>
        <p:txBody>
          <a:bodyPr anchorCtr="0" anchor="t" bIns="45700" lIns="45700" spcFirstLastPara="1" rIns="45700" wrap="square" tIns="45700">
            <a:normAutofit/>
          </a:bodyPr>
          <a:lstStyle>
            <a:lvl1pPr indent="-228600" lvl="0" marL="457200" algn="just">
              <a:lnSpc>
                <a:spcPct val="100000"/>
              </a:lnSpc>
              <a:spcBef>
                <a:spcPts val="600"/>
              </a:spcBef>
              <a:spcAft>
                <a:spcPts val="0"/>
              </a:spcAft>
              <a:buClr>
                <a:srgbClr val="44546A"/>
              </a:buClr>
              <a:buSzPts val="1800"/>
              <a:buNone/>
              <a:defRPr/>
            </a:lvl1pPr>
            <a:lvl2pPr indent="-342900" lvl="1" marL="914400" algn="just">
              <a:lnSpc>
                <a:spcPct val="100000"/>
              </a:lnSpc>
              <a:spcBef>
                <a:spcPts val="600"/>
              </a:spcBef>
              <a:spcAft>
                <a:spcPts val="0"/>
              </a:spcAft>
              <a:buClr>
                <a:srgbClr val="44546A"/>
              </a:buClr>
              <a:buSzPts val="1800"/>
              <a:buChar char="•"/>
              <a:defRPr/>
            </a:lvl2pPr>
            <a:lvl3pPr indent="-342900" lvl="2" marL="1371600" algn="just">
              <a:lnSpc>
                <a:spcPct val="100000"/>
              </a:lnSpc>
              <a:spcBef>
                <a:spcPts val="600"/>
              </a:spcBef>
              <a:spcAft>
                <a:spcPts val="0"/>
              </a:spcAft>
              <a:buClr>
                <a:srgbClr val="44546A"/>
              </a:buClr>
              <a:buSzPts val="1800"/>
              <a:buChar char="•"/>
              <a:defRPr/>
            </a:lvl3pPr>
            <a:lvl4pPr indent="-342900" lvl="3" marL="1828800" algn="just">
              <a:lnSpc>
                <a:spcPct val="100000"/>
              </a:lnSpc>
              <a:spcBef>
                <a:spcPts val="600"/>
              </a:spcBef>
              <a:spcAft>
                <a:spcPts val="0"/>
              </a:spcAft>
              <a:buClr>
                <a:srgbClr val="44546A"/>
              </a:buClr>
              <a:buSzPts val="1800"/>
              <a:buChar char="•"/>
              <a:defRPr/>
            </a:lvl4pPr>
            <a:lvl5pPr indent="-342900" lvl="4" marL="2286000" algn="just">
              <a:lnSpc>
                <a:spcPct val="100000"/>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49" name="Google Shape;49;p43"/>
          <p:cNvSpPr txBox="1"/>
          <p:nvPr>
            <p:ph idx="2" type="body"/>
          </p:nvPr>
        </p:nvSpPr>
        <p:spPr>
          <a:xfrm>
            <a:off x="500063" y="1260553"/>
            <a:ext cx="12331542" cy="602890"/>
          </a:xfrm>
          <a:prstGeom prst="rect">
            <a:avLst/>
          </a:prstGeom>
          <a:solidFill>
            <a:srgbClr val="374856"/>
          </a:solid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rgbClr val="FFFFFF"/>
              </a:buClr>
              <a:buSzPts val="2400"/>
              <a:buFont typeface="Calibri"/>
              <a:buNone/>
              <a:defRPr b="1" i="1" sz="2400">
                <a:solidFill>
                  <a:srgbClr val="FFFFFF"/>
                </a:solidFill>
              </a:defRPr>
            </a:lvl1pPr>
            <a:lvl2pPr indent="-342900" lvl="1" marL="914400" algn="just">
              <a:lnSpc>
                <a:spcPct val="166666"/>
              </a:lnSpc>
              <a:spcBef>
                <a:spcPts val="600"/>
              </a:spcBef>
              <a:spcAft>
                <a:spcPts val="0"/>
              </a:spcAft>
              <a:buClr>
                <a:srgbClr val="44546A"/>
              </a:buClr>
              <a:buSzPts val="1800"/>
              <a:buChar char="•"/>
              <a:defRPr/>
            </a:lvl2pPr>
            <a:lvl3pPr indent="-342900" lvl="2" marL="1371600" algn="just">
              <a:lnSpc>
                <a:spcPct val="166666"/>
              </a:lnSpc>
              <a:spcBef>
                <a:spcPts val="600"/>
              </a:spcBef>
              <a:spcAft>
                <a:spcPts val="0"/>
              </a:spcAft>
              <a:buClr>
                <a:srgbClr val="44546A"/>
              </a:buClr>
              <a:buSzPts val="1800"/>
              <a:buChar char="•"/>
              <a:defRPr/>
            </a:lvl3pPr>
            <a:lvl4pPr indent="-342900" lvl="3" marL="1828800" algn="just">
              <a:lnSpc>
                <a:spcPct val="166666"/>
              </a:lnSpc>
              <a:spcBef>
                <a:spcPts val="600"/>
              </a:spcBef>
              <a:spcAft>
                <a:spcPts val="0"/>
              </a:spcAft>
              <a:buClr>
                <a:srgbClr val="44546A"/>
              </a:buClr>
              <a:buSzPts val="1800"/>
              <a:buChar char="•"/>
              <a:defRPr/>
            </a:lvl4pPr>
            <a:lvl5pPr indent="-342900" lvl="4" marL="2286000" algn="just">
              <a:lnSpc>
                <a:spcPct val="166666"/>
              </a:lnSpc>
              <a:spcBef>
                <a:spcPts val="600"/>
              </a:spcBef>
              <a:spcAft>
                <a:spcPts val="0"/>
              </a:spcAft>
              <a:buClr>
                <a:srgbClr val="44546A"/>
              </a:buClr>
              <a:buSzPts val="1800"/>
              <a:buChar char="•"/>
              <a:defRPr/>
            </a:lvl5pPr>
            <a:lvl6pPr indent="-342900" lvl="5" marL="2743200" algn="just">
              <a:lnSpc>
                <a:spcPct val="166666"/>
              </a:lnSpc>
              <a:spcBef>
                <a:spcPts val="600"/>
              </a:spcBef>
              <a:spcAft>
                <a:spcPts val="0"/>
              </a:spcAft>
              <a:buClr>
                <a:srgbClr val="44546A"/>
              </a:buClr>
              <a:buSzPts val="1800"/>
              <a:buChar char="•"/>
              <a:defRPr/>
            </a:lvl6pPr>
            <a:lvl7pPr indent="-342900" lvl="6" marL="3200400" algn="just">
              <a:lnSpc>
                <a:spcPct val="166666"/>
              </a:lnSpc>
              <a:spcBef>
                <a:spcPts val="600"/>
              </a:spcBef>
              <a:spcAft>
                <a:spcPts val="0"/>
              </a:spcAft>
              <a:buClr>
                <a:srgbClr val="44546A"/>
              </a:buClr>
              <a:buSzPts val="1800"/>
              <a:buChar char="•"/>
              <a:defRPr/>
            </a:lvl7pPr>
            <a:lvl8pPr indent="-342900" lvl="7" marL="3657600" algn="just">
              <a:lnSpc>
                <a:spcPct val="166666"/>
              </a:lnSpc>
              <a:spcBef>
                <a:spcPts val="600"/>
              </a:spcBef>
              <a:spcAft>
                <a:spcPts val="0"/>
              </a:spcAft>
              <a:buClr>
                <a:srgbClr val="44546A"/>
              </a:buClr>
              <a:buSzPts val="1800"/>
              <a:buChar char="•"/>
              <a:defRPr/>
            </a:lvl8pPr>
            <a:lvl9pPr indent="-342900" lvl="8" marL="4114800" algn="just">
              <a:lnSpc>
                <a:spcPct val="166666"/>
              </a:lnSpc>
              <a:spcBef>
                <a:spcPts val="600"/>
              </a:spcBef>
              <a:spcAft>
                <a:spcPts val="0"/>
              </a:spcAft>
              <a:buClr>
                <a:srgbClr val="44546A"/>
              </a:buClr>
              <a:buSzPts val="1800"/>
              <a:buChar char="•"/>
              <a:defRPr/>
            </a:lvl9pPr>
          </a:lstStyle>
          <a:p/>
        </p:txBody>
      </p:sp>
      <p:sp>
        <p:nvSpPr>
          <p:cNvPr id="50" name="Google Shape;50;p43"/>
          <p:cNvSpPr txBox="1"/>
          <p:nvPr>
            <p:ph type="title"/>
          </p:nvPr>
        </p:nvSpPr>
        <p:spPr>
          <a:xfrm>
            <a:off x="502499" y="432158"/>
            <a:ext cx="12330002" cy="720001"/>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2"/>
              </a:buClr>
              <a:buSzPts val="1800"/>
              <a:buNon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p:txBody>
      </p:sp>
      <p:sp>
        <p:nvSpPr>
          <p:cNvPr id="51" name="Google Shape;51;p43"/>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cover">
  <p:cSld name="End cover">
    <p:spTree>
      <p:nvGrpSpPr>
        <p:cNvPr id="54" name="Shape 54"/>
        <p:cNvGrpSpPr/>
        <p:nvPr/>
      </p:nvGrpSpPr>
      <p:grpSpPr>
        <a:xfrm>
          <a:off x="0" y="0"/>
          <a:ext cx="0" cy="0"/>
          <a:chOff x="0" y="0"/>
          <a:chExt cx="0" cy="0"/>
        </a:xfrm>
      </p:grpSpPr>
      <p:sp>
        <p:nvSpPr>
          <p:cNvPr id="55" name="Google Shape;55;gf8f86123c2_0_280"/>
          <p:cNvSpPr/>
          <p:nvPr/>
        </p:nvSpPr>
        <p:spPr>
          <a:xfrm>
            <a:off x="-67969" y="-254000"/>
            <a:ext cx="13691100" cy="77598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50000" lIns="100000" spcFirstLastPara="1" rIns="100000" wrap="square" tIns="50000">
            <a:noAutofit/>
          </a:bodyPr>
          <a:lstStyle/>
          <a:p>
            <a:pPr indent="0" lvl="0" marL="0" marR="0" rtl="0" algn="ctr">
              <a:lnSpc>
                <a:spcPct val="100000"/>
              </a:lnSpc>
              <a:spcBef>
                <a:spcPts val="0"/>
              </a:spcBef>
              <a:spcAft>
                <a:spcPts val="0"/>
              </a:spcAft>
              <a:buClr>
                <a:srgbClr val="000000"/>
              </a:buClr>
              <a:buSzPts val="1478"/>
              <a:buFont typeface="Arial"/>
              <a:buNone/>
            </a:pPr>
            <a:r>
              <a:t/>
            </a:r>
            <a:endParaRPr b="0" i="0" sz="1478" u="none" cap="none" strike="noStrike">
              <a:solidFill>
                <a:schemeClr val="lt1"/>
              </a:solidFill>
              <a:latin typeface="Calibri"/>
              <a:ea typeface="Calibri"/>
              <a:cs typeface="Calibri"/>
              <a:sym typeface="Calibri"/>
            </a:endParaRPr>
          </a:p>
        </p:txBody>
      </p:sp>
      <p:sp>
        <p:nvSpPr>
          <p:cNvPr id="56" name="Google Shape;56;gf8f86123c2_0_280"/>
          <p:cNvSpPr txBox="1"/>
          <p:nvPr>
            <p:ph type="ctrTitle"/>
          </p:nvPr>
        </p:nvSpPr>
        <p:spPr>
          <a:xfrm>
            <a:off x="310399" y="2955190"/>
            <a:ext cx="6107100" cy="1060800"/>
          </a:xfrm>
          <a:prstGeom prst="rect">
            <a:avLst/>
          </a:prstGeom>
          <a:noFill/>
          <a:ln>
            <a:noFill/>
          </a:ln>
        </p:spPr>
        <p:txBody>
          <a:bodyPr anchorCtr="0" anchor="t" bIns="45700" lIns="72000" spcFirstLastPara="1" rIns="72000" wrap="square" tIns="45700">
            <a:noAutofit/>
          </a:bodyPr>
          <a:lstStyle>
            <a:lvl1pPr lvl="0" algn="l">
              <a:lnSpc>
                <a:spcPct val="90000"/>
              </a:lnSpc>
              <a:spcBef>
                <a:spcPts val="0"/>
              </a:spcBef>
              <a:spcAft>
                <a:spcPts val="0"/>
              </a:spcAft>
              <a:buClr>
                <a:schemeClr val="dk2"/>
              </a:buClr>
              <a:buSzPts val="2800"/>
              <a:buFont typeface="Open Sans"/>
              <a:buNone/>
              <a:defRPr b="1" sz="2800">
                <a:solidFill>
                  <a:schemeClr val="dk2"/>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7" name="Google Shape;57;gf8f86123c2_0_280"/>
          <p:cNvGrpSpPr/>
          <p:nvPr/>
        </p:nvGrpSpPr>
        <p:grpSpPr>
          <a:xfrm>
            <a:off x="309367" y="6586268"/>
            <a:ext cx="6399333" cy="738900"/>
            <a:chOff x="309367" y="6586268"/>
            <a:chExt cx="6399333" cy="738900"/>
          </a:xfrm>
        </p:grpSpPr>
        <p:sp>
          <p:nvSpPr>
            <p:cNvPr id="58" name="Google Shape;58;gf8f86123c2_0_280"/>
            <p:cNvSpPr txBox="1"/>
            <p:nvPr/>
          </p:nvSpPr>
          <p:spPr>
            <a:xfrm>
              <a:off x="2070100" y="6586268"/>
              <a:ext cx="4638600" cy="7389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chemeClr val="dk1"/>
                </a:buClr>
                <a:buSzPts val="1200"/>
                <a:buFont typeface="Calibri"/>
                <a:buNone/>
              </a:pPr>
              <a:r>
                <a:rPr b="0" i="0" lang="en-US" sz="1200" u="none" cap="none" strike="noStrike">
                  <a:solidFill>
                    <a:schemeClr val="dk1"/>
                  </a:solidFill>
                  <a:latin typeface="Calibri"/>
                  <a:ea typeface="Calibri"/>
                  <a:cs typeface="Calibri"/>
                  <a:sym typeface="Calibri"/>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b="0" i="0" sz="1200" u="none" cap="none" strike="noStrike">
                <a:solidFill>
                  <a:schemeClr val="dk1"/>
                </a:solidFill>
                <a:latin typeface="Calibri"/>
                <a:ea typeface="Calibri"/>
                <a:cs typeface="Calibri"/>
                <a:sym typeface="Calibri"/>
              </a:endParaRPr>
            </a:p>
          </p:txBody>
        </p:sp>
        <p:pic>
          <p:nvPicPr>
            <p:cNvPr id="59" name="Google Shape;59;gf8f86123c2_0_280"/>
            <p:cNvPicPr preferRelativeResize="0"/>
            <p:nvPr/>
          </p:nvPicPr>
          <p:blipFill rotWithShape="1">
            <a:blip r:embed="rId2">
              <a:alphaModFix/>
            </a:blip>
            <a:srcRect b="0" l="0" r="0" t="0"/>
            <a:stretch/>
          </p:blipFill>
          <p:spPr>
            <a:xfrm>
              <a:off x="309367" y="6778845"/>
              <a:ext cx="1471307" cy="304544"/>
            </a:xfrm>
            <a:prstGeom prst="rect">
              <a:avLst/>
            </a:prstGeom>
            <a:noFill/>
            <a:ln>
              <a:noFill/>
            </a:ln>
          </p:spPr>
        </p:pic>
      </p:grpSp>
      <p:pic>
        <p:nvPicPr>
          <p:cNvPr id="60" name="Google Shape;60;gf8f86123c2_0_280"/>
          <p:cNvPicPr preferRelativeResize="0"/>
          <p:nvPr/>
        </p:nvPicPr>
        <p:blipFill rotWithShape="1">
          <a:blip r:embed="rId3">
            <a:alphaModFix/>
          </a:blip>
          <a:srcRect b="0" l="0" r="0" t="0"/>
          <a:stretch/>
        </p:blipFill>
        <p:spPr>
          <a:xfrm>
            <a:off x="465786" y="637418"/>
            <a:ext cx="2782951" cy="1259537"/>
          </a:xfrm>
          <a:prstGeom prst="rect">
            <a:avLst/>
          </a:prstGeom>
          <a:noFill/>
          <a:ln>
            <a:noFill/>
          </a:ln>
        </p:spPr>
      </p:pic>
      <p:pic>
        <p:nvPicPr>
          <p:cNvPr id="61" name="Google Shape;61;gf8f86123c2_0_280"/>
          <p:cNvPicPr preferRelativeResize="0"/>
          <p:nvPr/>
        </p:nvPicPr>
        <p:blipFill rotWithShape="1">
          <a:blip r:embed="rId4">
            <a:alphaModFix/>
          </a:blip>
          <a:srcRect b="0" l="0" r="0" t="0"/>
          <a:stretch/>
        </p:blipFill>
        <p:spPr>
          <a:xfrm>
            <a:off x="6998234" y="2675313"/>
            <a:ext cx="6624830" cy="483038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7"/>
          <p:cNvSpPr txBox="1"/>
          <p:nvPr>
            <p:ph idx="1" type="body"/>
          </p:nvPr>
        </p:nvSpPr>
        <p:spPr>
          <a:xfrm>
            <a:off x="500062" y="1466850"/>
            <a:ext cx="12331542" cy="5538476"/>
          </a:xfrm>
          <a:prstGeom prst="rect">
            <a:avLst/>
          </a:prstGeom>
          <a:noFill/>
          <a:ln>
            <a:noFill/>
          </a:ln>
        </p:spPr>
        <p:txBody>
          <a:bodyPr anchorCtr="0" anchor="t" bIns="45700" lIns="45700" spcFirstLastPara="1" rIns="45700" wrap="square" tIns="45700">
            <a:normAutofit/>
          </a:bodyPr>
          <a:lstStyle>
            <a:lvl1pPr indent="-228600" lvl="0" marL="457200" marR="0" rtl="0" algn="just">
              <a:lnSpc>
                <a:spcPct val="142857"/>
              </a:lnSpc>
              <a:spcBef>
                <a:spcPts val="600"/>
              </a:spcBef>
              <a:spcAft>
                <a:spcPts val="0"/>
              </a:spcAft>
              <a:buClr>
                <a:srgbClr val="44546A"/>
              </a:buClr>
              <a:buSzPts val="2100"/>
              <a:buFont typeface="Calibri"/>
              <a:buNone/>
              <a:defRPr b="0" i="0" sz="2100" u="none" cap="none" strike="noStrike">
                <a:solidFill>
                  <a:srgbClr val="44546A"/>
                </a:solidFill>
                <a:latin typeface="Calibri"/>
                <a:ea typeface="Calibri"/>
                <a:cs typeface="Calibri"/>
                <a:sym typeface="Calibri"/>
              </a:defRPr>
            </a:lvl1pPr>
            <a:lvl2pPr indent="-361950" lvl="1" marL="9144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2pPr>
            <a:lvl3pPr indent="-361950" lvl="2" marL="13716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3pPr>
            <a:lvl4pPr indent="-361950" lvl="3" marL="18288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4pPr>
            <a:lvl5pPr indent="-361950" lvl="4" marL="22860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5pPr>
            <a:lvl6pPr indent="-361950" lvl="5" marL="27432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6pPr>
            <a:lvl7pPr indent="-361950" lvl="6" marL="32004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7pPr>
            <a:lvl8pPr indent="-361950" lvl="7" marL="36576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8pPr>
            <a:lvl9pPr indent="-361950" lvl="8" marL="4114800" marR="0" rtl="0" algn="just">
              <a:lnSpc>
                <a:spcPct val="142857"/>
              </a:lnSpc>
              <a:spcBef>
                <a:spcPts val="600"/>
              </a:spcBef>
              <a:spcAft>
                <a:spcPts val="0"/>
              </a:spcAft>
              <a:buClr>
                <a:srgbClr val="44546A"/>
              </a:buClr>
              <a:buSzPts val="2100"/>
              <a:buFont typeface="Calibri"/>
              <a:buChar char="•"/>
              <a:defRPr b="0" i="0" sz="2100" u="none" cap="none" strike="noStrike">
                <a:solidFill>
                  <a:srgbClr val="44546A"/>
                </a:solidFill>
                <a:latin typeface="Calibri"/>
                <a:ea typeface="Calibri"/>
                <a:cs typeface="Calibri"/>
                <a:sym typeface="Calibri"/>
              </a:defRPr>
            </a:lvl9pPr>
          </a:lstStyle>
          <a:p/>
        </p:txBody>
      </p:sp>
      <p:sp>
        <p:nvSpPr>
          <p:cNvPr id="7" name="Google Shape;7;p37"/>
          <p:cNvSpPr txBox="1"/>
          <p:nvPr>
            <p:ph type="title"/>
          </p:nvPr>
        </p:nvSpPr>
        <p:spPr>
          <a:xfrm>
            <a:off x="502499" y="432158"/>
            <a:ext cx="12330002" cy="720001"/>
          </a:xfrm>
          <a:prstGeom prst="rect">
            <a:avLst/>
          </a:prstGeom>
          <a:noFill/>
          <a:ln>
            <a:noFill/>
          </a:ln>
        </p:spPr>
        <p:txBody>
          <a:bodyPr anchorCtr="0" anchor="ctr" bIns="45700" lIns="45700" spcFirstLastPara="1" rIns="45700" wrap="square" tIns="45700">
            <a:normAutofit/>
          </a:bodyPr>
          <a:lstStyle>
            <a:lvl1pPr lvl="0"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1pPr>
            <a:lvl2pPr lvl="1"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2pPr>
            <a:lvl3pPr lvl="2"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3pPr>
            <a:lvl4pPr lvl="3"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4pPr>
            <a:lvl5pPr lvl="4"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5pPr>
            <a:lvl6pPr lvl="5"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6pPr>
            <a:lvl7pPr lvl="6"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7pPr>
            <a:lvl8pPr lvl="7"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8pPr>
            <a:lvl9pPr lvl="8"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9pPr>
          </a:lstStyle>
          <a:p/>
        </p:txBody>
      </p:sp>
      <p:sp>
        <p:nvSpPr>
          <p:cNvPr id="8" name="Google Shape;8;p37"/>
          <p:cNvSpPr txBox="1"/>
          <p:nvPr>
            <p:ph idx="12" type="sldNum"/>
          </p:nvPr>
        </p:nvSpPr>
        <p:spPr>
          <a:xfrm>
            <a:off x="6445250" y="6756867"/>
            <a:ext cx="3111500" cy="399610"/>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1pPr>
            <a:lvl2pPr indent="0" lvl="1"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2pPr>
            <a:lvl3pPr indent="0" lvl="2"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3pPr>
            <a:lvl4pPr indent="0" lvl="3"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4pPr>
            <a:lvl5pPr indent="0" lvl="4"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5pPr>
            <a:lvl6pPr indent="0" lvl="5"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6pPr>
            <a:lvl7pPr indent="0" lvl="6"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7pPr>
            <a:lvl8pPr indent="0" lvl="7"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8pPr>
            <a:lvl9pPr indent="0" lvl="8" marL="0" marR="0" rtl="0" algn="r">
              <a:lnSpc>
                <a:spcPct val="100000"/>
              </a:lnSpc>
              <a:spcBef>
                <a:spcPts val="0"/>
              </a:spcBef>
              <a:spcAft>
                <a:spcPts val="0"/>
              </a:spcAft>
              <a:buClr>
                <a:srgbClr val="374856"/>
              </a:buClr>
              <a:buSzPts val="1200"/>
              <a:buFont typeface="Calibri"/>
              <a:buNone/>
              <a:defRPr b="0" i="0" sz="1200" u="none" cap="none" strike="noStrike">
                <a:solidFill>
                  <a:srgbClr val="374856"/>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2" name="Shape 52"/>
        <p:cNvGrpSpPr/>
        <p:nvPr/>
      </p:nvGrpSpPr>
      <p:grpSpPr>
        <a:xfrm>
          <a:off x="0" y="0"/>
          <a:ext cx="0" cy="0"/>
          <a:chOff x="0" y="0"/>
          <a:chExt cx="0" cy="0"/>
        </a:xfrm>
      </p:grpSpPr>
      <p:sp>
        <p:nvSpPr>
          <p:cNvPr id="53" name="Google Shape;53;gf8f86123c2_0_269"/>
          <p:cNvSpPr txBox="1"/>
          <p:nvPr>
            <p:ph type="title"/>
          </p:nvPr>
        </p:nvSpPr>
        <p:spPr>
          <a:xfrm>
            <a:off x="502500" y="432159"/>
            <a:ext cx="12330000" cy="720000"/>
          </a:xfrm>
          <a:prstGeom prst="rect">
            <a:avLst/>
          </a:prstGeom>
          <a:noFill/>
          <a:ln>
            <a:noFill/>
          </a:ln>
        </p:spPr>
        <p:txBody>
          <a:bodyPr anchorCtr="0" anchor="ctr" bIns="45700" lIns="72000" spcFirstLastPara="1" rIns="72000" wrap="square" tIns="45700">
            <a:normAutofit/>
          </a:bodyPr>
          <a:lstStyle>
            <a:lvl1pPr lvl="0" marR="0" rtl="0" algn="l">
              <a:lnSpc>
                <a:spcPct val="90000"/>
              </a:lnSpc>
              <a:spcBef>
                <a:spcPts val="0"/>
              </a:spcBef>
              <a:spcAft>
                <a:spcPts val="0"/>
              </a:spcAft>
              <a:buClr>
                <a:schemeClr val="accent2"/>
              </a:buClr>
              <a:buSzPts val="2800"/>
              <a:buFont typeface="Calibri"/>
              <a:buNone/>
              <a:defRPr b="1" i="0" sz="2800" u="none" cap="none" strike="noStrike">
                <a:solidFill>
                  <a:schemeClr val="accen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7"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1.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hyperlink" Target="https://moneymattersproject.eu"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
          <p:cNvSpPr txBox="1"/>
          <p:nvPr>
            <p:ph type="title"/>
          </p:nvPr>
        </p:nvSpPr>
        <p:spPr>
          <a:xfrm>
            <a:off x="310398" y="2286973"/>
            <a:ext cx="7022388" cy="978636"/>
          </a:xfrm>
          <a:prstGeom prst="rect">
            <a:avLst/>
          </a:prstGeom>
          <a:noFill/>
          <a:ln>
            <a:noFill/>
          </a:ln>
        </p:spPr>
        <p:txBody>
          <a:bodyPr anchorCtr="0" anchor="t" bIns="45700" lIns="45700" spcFirstLastPara="1" rIns="45700" wrap="square" tIns="45700">
            <a:normAutofit/>
          </a:bodyPr>
          <a:lstStyle/>
          <a:p>
            <a:pPr indent="0" lvl="0" marL="0" rtl="0" algn="l">
              <a:lnSpc>
                <a:spcPct val="90000"/>
              </a:lnSpc>
              <a:spcBef>
                <a:spcPts val="0"/>
              </a:spcBef>
              <a:spcAft>
                <a:spcPts val="0"/>
              </a:spcAft>
              <a:buClr>
                <a:srgbClr val="44546A"/>
              </a:buClr>
              <a:buSzPts val="3080"/>
              <a:buFont typeface="Helvetica Neue"/>
              <a:buNone/>
            </a:pPr>
            <a:br>
              <a:rPr lang="en-US" sz="3080"/>
            </a:br>
            <a:r>
              <a:rPr lang="en-US" sz="3200">
                <a:latin typeface="Calibri"/>
                <a:ea typeface="Calibri"/>
                <a:cs typeface="Calibri"/>
                <a:sym typeface="Calibri"/>
              </a:rPr>
              <a:t>Financial Literacy for Families</a:t>
            </a:r>
            <a:endParaRPr sz="3200"/>
          </a:p>
        </p:txBody>
      </p:sp>
      <p:sp>
        <p:nvSpPr>
          <p:cNvPr id="67" name="Google Shape;67;p1"/>
          <p:cNvSpPr txBox="1"/>
          <p:nvPr>
            <p:ph idx="1" type="body"/>
          </p:nvPr>
        </p:nvSpPr>
        <p:spPr>
          <a:xfrm>
            <a:off x="310398" y="3648199"/>
            <a:ext cx="7022388" cy="2391093"/>
          </a:xfrm>
          <a:prstGeom prst="rect">
            <a:avLst/>
          </a:prstGeom>
          <a:noFill/>
          <a:ln>
            <a:noFill/>
          </a:ln>
        </p:spPr>
        <p:txBody>
          <a:bodyPr anchorCtr="0" anchor="t" bIns="45700" lIns="45700" spcFirstLastPara="1" rIns="45700" wrap="square" tIns="45700">
            <a:noAutofit/>
          </a:bodyPr>
          <a:lstStyle/>
          <a:p>
            <a:pPr indent="0" lvl="0" marL="0" rtl="0" algn="l">
              <a:lnSpc>
                <a:spcPct val="90000"/>
              </a:lnSpc>
              <a:spcBef>
                <a:spcPts val="0"/>
              </a:spcBef>
              <a:spcAft>
                <a:spcPts val="0"/>
              </a:spcAft>
              <a:buClr>
                <a:schemeClr val="accent2"/>
              </a:buClr>
              <a:buSzPts val="3027"/>
              <a:buFont typeface="Calibri"/>
              <a:buNone/>
            </a:pPr>
            <a:r>
              <a:rPr lang="en-US" sz="2800">
                <a:solidFill>
                  <a:srgbClr val="087C73"/>
                </a:solidFill>
                <a:latin typeface="Calibri"/>
                <a:ea typeface="Calibri"/>
                <a:cs typeface="Calibri"/>
                <a:sym typeface="Calibri"/>
              </a:rPr>
              <a:t>Train the Trainer Module 2 </a:t>
            </a:r>
            <a:endParaRPr/>
          </a:p>
          <a:p>
            <a:pPr indent="0" lvl="0" marL="0" rtl="0" algn="l">
              <a:lnSpc>
                <a:spcPct val="90000"/>
              </a:lnSpc>
              <a:spcBef>
                <a:spcPts val="0"/>
              </a:spcBef>
              <a:spcAft>
                <a:spcPts val="0"/>
              </a:spcAft>
              <a:buClr>
                <a:schemeClr val="accent2"/>
              </a:buClr>
              <a:buSzPts val="3027"/>
              <a:buFont typeface="Calibri"/>
              <a:buNone/>
            </a:pPr>
            <a:r>
              <a:t/>
            </a:r>
            <a:endParaRPr sz="2800">
              <a:solidFill>
                <a:srgbClr val="087C73"/>
              </a:solidFill>
              <a:latin typeface="Calibri"/>
              <a:ea typeface="Calibri"/>
              <a:cs typeface="Calibri"/>
              <a:sym typeface="Calibri"/>
            </a:endParaRPr>
          </a:p>
          <a:p>
            <a:pPr indent="0" lvl="0" marL="0" rtl="0" algn="l">
              <a:lnSpc>
                <a:spcPct val="90000"/>
              </a:lnSpc>
              <a:spcBef>
                <a:spcPts val="900"/>
              </a:spcBef>
              <a:spcAft>
                <a:spcPts val="0"/>
              </a:spcAft>
              <a:buClr>
                <a:schemeClr val="accent2"/>
              </a:buClr>
              <a:buSzPts val="3027"/>
              <a:buFont typeface="Calibri"/>
              <a:buNone/>
            </a:pPr>
            <a:r>
              <a:rPr b="0" lang="en-US" sz="2800">
                <a:solidFill>
                  <a:srgbClr val="087C73"/>
                </a:solidFill>
                <a:latin typeface="Calibri"/>
                <a:ea typeface="Calibri"/>
                <a:cs typeface="Calibri"/>
                <a:sym typeface="Calibri"/>
              </a:rPr>
              <a:t>Identify key financial vocabulary and concepts and consider financial relationships in different communities</a:t>
            </a:r>
            <a:endParaRPr b="0" sz="2800">
              <a:solidFill>
                <a:srgbClr val="087C73"/>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2"/>
          <p:cNvSpPr txBox="1"/>
          <p:nvPr/>
        </p:nvSpPr>
        <p:spPr>
          <a:xfrm>
            <a:off x="372290" y="2412083"/>
            <a:ext cx="3608039" cy="2429739"/>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chemeClr val="accent2"/>
              </a:buClr>
              <a:buSzPts val="2800"/>
              <a:buFont typeface="Calibri"/>
              <a:buNone/>
            </a:pPr>
            <a:r>
              <a:rPr b="0" i="0" lang="en-US" sz="3200" u="none" cap="none" strike="noStrike">
                <a:solidFill>
                  <a:schemeClr val="accent2"/>
                </a:solidFill>
                <a:latin typeface="Calibri"/>
                <a:ea typeface="Calibri"/>
                <a:cs typeface="Calibri"/>
                <a:sym typeface="Calibri"/>
              </a:rPr>
              <a:t>     Tea and coffee break</a:t>
            </a:r>
            <a:endParaRPr/>
          </a:p>
          <a:p>
            <a:pPr indent="0" lvl="0" marL="0" marR="0" rtl="0" algn="ctr">
              <a:lnSpc>
                <a:spcPct val="90000"/>
              </a:lnSpc>
              <a:spcBef>
                <a:spcPts val="0"/>
              </a:spcBef>
              <a:spcAft>
                <a:spcPts val="0"/>
              </a:spcAft>
              <a:buClr>
                <a:schemeClr val="accent2"/>
              </a:buClr>
              <a:buSzPts val="2800"/>
              <a:buFont typeface="Calibri"/>
              <a:buNone/>
            </a:pPr>
            <a:r>
              <a:rPr b="0" i="0" lang="en-US" sz="3200" u="none" cap="none" strike="noStrike">
                <a:solidFill>
                  <a:schemeClr val="accent2"/>
                </a:solidFill>
                <a:latin typeface="Calibri"/>
                <a:ea typeface="Calibri"/>
                <a:cs typeface="Calibri"/>
                <a:sym typeface="Calibri"/>
              </a:rPr>
              <a:t>   while you download and explore the Money Matters App</a:t>
            </a:r>
            <a:endParaRPr b="0" i="0" sz="3200" u="none" cap="none" strike="noStrike">
              <a:solidFill>
                <a:srgbClr val="000000"/>
              </a:solidFill>
              <a:latin typeface="Arial"/>
              <a:ea typeface="Arial"/>
              <a:cs typeface="Arial"/>
              <a:sym typeface="Arial"/>
            </a:endParaRPr>
          </a:p>
        </p:txBody>
      </p:sp>
      <p:pic>
        <p:nvPicPr>
          <p:cNvPr id="173" name="Google Shape;173;p32"/>
          <p:cNvPicPr preferRelativeResize="0"/>
          <p:nvPr/>
        </p:nvPicPr>
        <p:blipFill rotWithShape="1">
          <a:blip r:embed="rId3">
            <a:alphaModFix/>
          </a:blip>
          <a:srcRect b="21744" l="0" r="0" t="30529"/>
          <a:stretch/>
        </p:blipFill>
        <p:spPr>
          <a:xfrm>
            <a:off x="4851700" y="1412854"/>
            <a:ext cx="6932567" cy="467999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3"/>
          <p:cNvSpPr txBox="1"/>
          <p:nvPr>
            <p:ph type="title"/>
          </p:nvPr>
        </p:nvSpPr>
        <p:spPr>
          <a:xfrm>
            <a:off x="406400" y="3037077"/>
            <a:ext cx="9450308" cy="1060950"/>
          </a:xfrm>
          <a:prstGeom prst="rect">
            <a:avLst/>
          </a:prstGeom>
          <a:noFill/>
          <a:ln>
            <a:noFill/>
          </a:ln>
        </p:spPr>
        <p:txBody>
          <a:bodyPr anchorCtr="0" anchor="t" bIns="45700" lIns="45700" spcFirstLastPara="1" rIns="45700" wrap="square" tIns="45700">
            <a:normAutofit/>
          </a:bodyPr>
          <a:lstStyle/>
          <a:p>
            <a:pPr indent="0" lvl="0" marL="0" marR="0" rtl="0" algn="l">
              <a:lnSpc>
                <a:spcPct val="90000"/>
              </a:lnSpc>
              <a:spcBef>
                <a:spcPts val="0"/>
              </a:spcBef>
              <a:spcAft>
                <a:spcPts val="0"/>
              </a:spcAft>
              <a:buClr>
                <a:srgbClr val="44546A"/>
              </a:buClr>
              <a:buSzPts val="4000"/>
              <a:buFont typeface="Calibri"/>
              <a:buNone/>
            </a:pPr>
            <a:r>
              <a:rPr lang="en-US" sz="4000">
                <a:latin typeface="Calibri"/>
                <a:ea typeface="Calibri"/>
                <a:cs typeface="Calibri"/>
                <a:sym typeface="Calibri"/>
              </a:rPr>
              <a:t>Money and Culture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47"/>
          <p:cNvSpPr txBox="1"/>
          <p:nvPr>
            <p:ph type="title"/>
          </p:nvPr>
        </p:nvSpPr>
        <p:spPr>
          <a:xfrm>
            <a:off x="202695" y="794765"/>
            <a:ext cx="6165001" cy="720001"/>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chemeClr val="accent2"/>
              </a:buClr>
              <a:buSzPts val="3556"/>
              <a:buFont typeface="Calibri"/>
              <a:buNone/>
            </a:pPr>
            <a:r>
              <a:rPr lang="en-US" sz="3200"/>
              <a:t>Money and Culture </a:t>
            </a:r>
            <a:endParaRPr sz="3200"/>
          </a:p>
        </p:txBody>
      </p:sp>
      <p:sp>
        <p:nvSpPr>
          <p:cNvPr id="184" name="Google Shape;184;p47"/>
          <p:cNvSpPr txBox="1"/>
          <p:nvPr/>
        </p:nvSpPr>
        <p:spPr>
          <a:xfrm>
            <a:off x="0" y="1480450"/>
            <a:ext cx="12778787" cy="107717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1" lang="en-US" sz="3200" u="none" cap="none" strike="noStrike">
                <a:solidFill>
                  <a:srgbClr val="C00000"/>
                </a:solidFill>
                <a:latin typeface="Calibri"/>
                <a:ea typeface="Calibri"/>
                <a:cs typeface="Calibri"/>
                <a:sym typeface="Calibri"/>
              </a:rPr>
              <a:t>“The truth is every aspect of your finances is directly impacted by your identity and culture”*</a:t>
            </a:r>
            <a:endParaRPr b="0" i="1" sz="3200" u="none" cap="none" strike="noStrike">
              <a:solidFill>
                <a:srgbClr val="000000"/>
              </a:solidFill>
              <a:latin typeface="Arial"/>
              <a:ea typeface="Arial"/>
              <a:cs typeface="Arial"/>
              <a:sym typeface="Arial"/>
            </a:endParaRPr>
          </a:p>
        </p:txBody>
      </p:sp>
      <p:sp>
        <p:nvSpPr>
          <p:cNvPr id="185" name="Google Shape;185;p47"/>
          <p:cNvSpPr txBox="1"/>
          <p:nvPr/>
        </p:nvSpPr>
        <p:spPr>
          <a:xfrm>
            <a:off x="202695" y="404413"/>
            <a:ext cx="2588305" cy="720001"/>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chemeClr val="accent2"/>
              </a:buClr>
              <a:buSzPts val="3892"/>
              <a:buFont typeface="Calibri"/>
              <a:buNone/>
            </a:pPr>
            <a:r>
              <a:rPr b="1" i="0" lang="en-US" sz="3200" u="none" cap="none" strike="noStrike">
                <a:solidFill>
                  <a:schemeClr val="accent2"/>
                </a:solidFill>
                <a:latin typeface="Calibri"/>
                <a:ea typeface="Calibri"/>
                <a:cs typeface="Calibri"/>
                <a:sym typeface="Calibri"/>
              </a:rPr>
              <a:t>Activity M2.4a</a:t>
            </a:r>
            <a:endParaRPr b="1" i="0" sz="3200" u="none" cap="none" strike="noStrike">
              <a:solidFill>
                <a:schemeClr val="accent2"/>
              </a:solidFill>
              <a:latin typeface="Calibri"/>
              <a:ea typeface="Calibri"/>
              <a:cs typeface="Calibri"/>
              <a:sym typeface="Calibri"/>
            </a:endParaRPr>
          </a:p>
        </p:txBody>
      </p:sp>
      <p:sp>
        <p:nvSpPr>
          <p:cNvPr id="186" name="Google Shape;186;p47"/>
          <p:cNvSpPr txBox="1"/>
          <p:nvPr/>
        </p:nvSpPr>
        <p:spPr>
          <a:xfrm>
            <a:off x="8094689" y="4886517"/>
            <a:ext cx="4886793" cy="113873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dk1"/>
                </a:solidFill>
                <a:latin typeface="Arial"/>
                <a:ea typeface="Arial"/>
                <a:cs typeface="Arial"/>
                <a:sym typeface="Arial"/>
              </a:rPr>
              <a:t>*Source: Dorsainvil, R. (n.d.). Why We Can’t Talk About Money Without Talking About Culture. Forbes. Retrieved March 8, 2022, from https://www.forbes.com/sites/riankadorsainvil/2019/06/28/why-we-cant-talk-about-money-without-talking-about-culture/?sh=13ba4b185e8d</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a:t>
            </a:r>
            <a:endParaRPr b="0" i="0" sz="1600" u="none" cap="none" strike="noStrike">
              <a:solidFill>
                <a:srgbClr val="000000"/>
              </a:solidFill>
              <a:latin typeface="Arial"/>
              <a:ea typeface="Arial"/>
              <a:cs typeface="Arial"/>
              <a:sym typeface="Arial"/>
            </a:endParaRPr>
          </a:p>
        </p:txBody>
      </p:sp>
      <p:sp>
        <p:nvSpPr>
          <p:cNvPr id="187" name="Google Shape;187;p47"/>
          <p:cNvSpPr txBox="1"/>
          <p:nvPr/>
        </p:nvSpPr>
        <p:spPr>
          <a:xfrm>
            <a:off x="353518" y="2565751"/>
            <a:ext cx="7422677" cy="51398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800" u="none" cap="none" strike="noStrike">
                <a:solidFill>
                  <a:schemeClr val="dk1"/>
                </a:solidFill>
                <a:latin typeface="Calibri"/>
                <a:ea typeface="Calibri"/>
                <a:cs typeface="Calibri"/>
                <a:sym typeface="Calibri"/>
              </a:rPr>
              <a:t>Take a personal approach to this sentence: </a:t>
            </a:r>
            <a:r>
              <a:rPr b="0" i="1" lang="en-US" sz="2800" u="none" cap="none" strike="noStrike">
                <a:solidFill>
                  <a:schemeClr val="dk1"/>
                </a:solidFill>
                <a:latin typeface="Calibri"/>
                <a:ea typeface="Calibri"/>
                <a:cs typeface="Calibri"/>
                <a:sym typeface="Calibri"/>
              </a:rPr>
              <a:t>“Think about your </a:t>
            </a:r>
            <a:r>
              <a:rPr b="1" i="1" lang="en-US" sz="2800" u="none" cap="none" strike="noStrike">
                <a:solidFill>
                  <a:schemeClr val="dk1"/>
                </a:solidFill>
                <a:latin typeface="Calibri"/>
                <a:ea typeface="Calibri"/>
                <a:cs typeface="Calibri"/>
                <a:sym typeface="Calibri"/>
              </a:rPr>
              <a:t>history</a:t>
            </a:r>
            <a:r>
              <a:rPr b="0" i="1" lang="en-US" sz="2800" u="none" cap="none" strike="noStrike">
                <a:solidFill>
                  <a:schemeClr val="dk1"/>
                </a:solidFill>
                <a:latin typeface="Calibri"/>
                <a:ea typeface="Calibri"/>
                <a:cs typeface="Calibri"/>
                <a:sym typeface="Calibri"/>
              </a:rPr>
              <a:t>, your </a:t>
            </a:r>
            <a:r>
              <a:rPr b="1" i="1" lang="en-US" sz="2800" u="none" cap="none" strike="noStrike">
                <a:solidFill>
                  <a:schemeClr val="dk1"/>
                </a:solidFill>
                <a:latin typeface="Calibri"/>
                <a:ea typeface="Calibri"/>
                <a:cs typeface="Calibri"/>
                <a:sym typeface="Calibri"/>
              </a:rPr>
              <a:t>community</a:t>
            </a:r>
            <a:r>
              <a:rPr b="0" i="1" lang="en-US" sz="2800" u="none" cap="none" strike="noStrike">
                <a:solidFill>
                  <a:schemeClr val="dk1"/>
                </a:solidFill>
                <a:latin typeface="Calibri"/>
                <a:ea typeface="Calibri"/>
                <a:cs typeface="Calibri"/>
                <a:sym typeface="Calibri"/>
              </a:rPr>
              <a:t>, what your </a:t>
            </a:r>
            <a:r>
              <a:rPr b="1" i="1" lang="en-US" sz="2800" u="none" cap="none" strike="noStrike">
                <a:solidFill>
                  <a:schemeClr val="dk1"/>
                </a:solidFill>
                <a:latin typeface="Calibri"/>
                <a:ea typeface="Calibri"/>
                <a:cs typeface="Calibri"/>
                <a:sym typeface="Calibri"/>
              </a:rPr>
              <a:t>day-to-day financial activities </a:t>
            </a:r>
            <a:r>
              <a:rPr b="0" i="1" lang="en-US" sz="2800" u="none" cap="none" strike="noStrike">
                <a:solidFill>
                  <a:schemeClr val="dk1"/>
                </a:solidFill>
                <a:latin typeface="Calibri"/>
                <a:ea typeface="Calibri"/>
                <a:cs typeface="Calibri"/>
                <a:sym typeface="Calibri"/>
              </a:rPr>
              <a:t>are.”</a:t>
            </a:r>
            <a:endParaRPr/>
          </a:p>
          <a:p>
            <a:pPr indent="0" lvl="0" marL="0" marR="0" rtl="0" algn="l">
              <a:lnSpc>
                <a:spcPct val="100000"/>
              </a:lnSpc>
              <a:spcBef>
                <a:spcPts val="0"/>
              </a:spcBef>
              <a:spcAft>
                <a:spcPts val="0"/>
              </a:spcAft>
              <a:buClr>
                <a:srgbClr val="000000"/>
              </a:buClr>
              <a:buSzPts val="2400"/>
              <a:buFont typeface="Arial"/>
              <a:buNone/>
            </a:pPr>
            <a:r>
              <a:t/>
            </a:r>
            <a:endParaRPr b="0" i="1" sz="2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400"/>
              <a:buFont typeface="Arial"/>
              <a:buChar char="•"/>
            </a:pPr>
            <a:r>
              <a:rPr b="0" i="0" lang="en-US" sz="2800" u="none" cap="none" strike="noStrike">
                <a:solidFill>
                  <a:schemeClr val="dk1"/>
                </a:solidFill>
                <a:latin typeface="Calibri"/>
                <a:ea typeface="Calibri"/>
                <a:cs typeface="Calibri"/>
                <a:sym typeface="Calibri"/>
              </a:rPr>
              <a:t>Can you outline </a:t>
            </a:r>
            <a:r>
              <a:rPr b="1" i="0" lang="en-US" sz="2800" u="none" cap="none" strike="noStrike">
                <a:solidFill>
                  <a:schemeClr val="dk1"/>
                </a:solidFill>
                <a:latin typeface="Calibri"/>
                <a:ea typeface="Calibri"/>
                <a:cs typeface="Calibri"/>
                <a:sym typeface="Calibri"/>
              </a:rPr>
              <a:t>Sharia Law </a:t>
            </a:r>
            <a:r>
              <a:rPr b="0" i="0" lang="en-US" sz="2800" u="none" cap="none" strike="noStrike">
                <a:solidFill>
                  <a:schemeClr val="dk1"/>
                </a:solidFill>
                <a:latin typeface="Calibri"/>
                <a:ea typeface="Calibri"/>
                <a:cs typeface="Calibri"/>
                <a:sym typeface="Calibri"/>
              </a:rPr>
              <a:t>and borrowing?</a:t>
            </a:r>
            <a:endParaRPr/>
          </a:p>
          <a:p>
            <a:pPr indent="-342900" lvl="0" marL="342900" marR="0" rtl="0" algn="l">
              <a:lnSpc>
                <a:spcPct val="100000"/>
              </a:lnSpc>
              <a:spcBef>
                <a:spcPts val="0"/>
              </a:spcBef>
              <a:spcAft>
                <a:spcPts val="0"/>
              </a:spcAft>
              <a:buClr>
                <a:srgbClr val="000000"/>
              </a:buClr>
              <a:buSzPts val="2400"/>
              <a:buFont typeface="Arial"/>
              <a:buChar char="•"/>
            </a:pPr>
            <a:r>
              <a:rPr b="0" i="0" lang="en-US" sz="2800" u="none" cap="none" strike="noStrike">
                <a:solidFill>
                  <a:schemeClr val="dk1"/>
                </a:solidFill>
                <a:latin typeface="Calibri"/>
                <a:ea typeface="Calibri"/>
                <a:cs typeface="Calibri"/>
                <a:sym typeface="Calibri"/>
              </a:rPr>
              <a:t>Do you know of families where only the men or only the women control the family finances?</a:t>
            </a:r>
            <a:endParaRPr/>
          </a:p>
          <a:p>
            <a:pPr indent="-342900" lvl="0" marL="342900" marR="0" rtl="0" algn="l">
              <a:lnSpc>
                <a:spcPct val="100000"/>
              </a:lnSpc>
              <a:spcBef>
                <a:spcPts val="0"/>
              </a:spcBef>
              <a:spcAft>
                <a:spcPts val="0"/>
              </a:spcAft>
              <a:buClr>
                <a:srgbClr val="000000"/>
              </a:buClr>
              <a:buSzPts val="2400"/>
              <a:buFont typeface="Arial"/>
              <a:buChar char="•"/>
            </a:pPr>
            <a:r>
              <a:rPr b="0" i="0" lang="en-US" sz="2800" u="none" cap="none" strike="noStrike">
                <a:solidFill>
                  <a:schemeClr val="dk1"/>
                </a:solidFill>
                <a:latin typeface="Calibri"/>
                <a:ea typeface="Calibri"/>
                <a:cs typeface="Calibri"/>
                <a:sym typeface="Calibri"/>
              </a:rPr>
              <a:t>Which groups have community attitudes to support family finance e.g. </a:t>
            </a:r>
            <a:r>
              <a:rPr b="1" i="0" lang="en-US" sz="2800" u="none" cap="none" strike="noStrike">
                <a:solidFill>
                  <a:schemeClr val="dk1"/>
                </a:solidFill>
                <a:latin typeface="Calibri"/>
                <a:ea typeface="Calibri"/>
                <a:cs typeface="Calibri"/>
                <a:sym typeface="Calibri"/>
              </a:rPr>
              <a:t>‘Susu’, ‘Pardnas’, ‘Roscas’ ‘Tandas’</a:t>
            </a:r>
            <a:endParaRPr/>
          </a:p>
          <a:p>
            <a:pPr indent="-190500" lvl="0" marL="342900" marR="0" rtl="0" algn="l">
              <a:lnSpc>
                <a:spcPct val="100000"/>
              </a:lnSpc>
              <a:spcBef>
                <a:spcPts val="0"/>
              </a:spcBef>
              <a:spcAft>
                <a:spcPts val="0"/>
              </a:spcAft>
              <a:buClr>
                <a:srgbClr val="000000"/>
              </a:buClr>
              <a:buSzPts val="2400"/>
              <a:buFont typeface="Arial"/>
              <a:buNone/>
            </a:pPr>
            <a:r>
              <a:t/>
            </a:r>
            <a:endParaRPr b="0" i="1" sz="2400" u="none" cap="none" strike="noStrike">
              <a:solidFill>
                <a:srgbClr val="44546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44546A"/>
              </a:solidFill>
              <a:latin typeface="Calibri"/>
              <a:ea typeface="Calibri"/>
              <a:cs typeface="Calibri"/>
              <a:sym typeface="Calibri"/>
            </a:endParaRPr>
          </a:p>
        </p:txBody>
      </p:sp>
      <p:pic>
        <p:nvPicPr>
          <p:cNvPr descr="Text&#10;&#10;Description automatically generated" id="188" name="Google Shape;188;p47"/>
          <p:cNvPicPr preferRelativeResize="0"/>
          <p:nvPr/>
        </p:nvPicPr>
        <p:blipFill rotWithShape="1">
          <a:blip r:embed="rId3">
            <a:alphaModFix/>
          </a:blip>
          <a:srcRect b="0" l="0" r="0" t="19582"/>
          <a:stretch/>
        </p:blipFill>
        <p:spPr>
          <a:xfrm>
            <a:off x="7794887" y="2913665"/>
            <a:ext cx="4886792" cy="415116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48"/>
          <p:cNvSpPr txBox="1"/>
          <p:nvPr>
            <p:ph type="title"/>
          </p:nvPr>
        </p:nvSpPr>
        <p:spPr>
          <a:xfrm>
            <a:off x="502496" y="849934"/>
            <a:ext cx="5016174" cy="720001"/>
          </a:xfrm>
          <a:prstGeom prst="rect">
            <a:avLst/>
          </a:prstGeom>
          <a:noFill/>
          <a:ln>
            <a:noFill/>
          </a:ln>
        </p:spPr>
        <p:txBody>
          <a:bodyPr anchorCtr="0" anchor="ctr" bIns="45700" lIns="45700" spcFirstLastPara="1" rIns="45700" wrap="square" tIns="45700">
            <a:normAutofit fontScale="90000"/>
          </a:bodyPr>
          <a:lstStyle/>
          <a:p>
            <a:pPr indent="0" lvl="0" marL="0" marR="0" rtl="0" algn="l">
              <a:lnSpc>
                <a:spcPct val="90000"/>
              </a:lnSpc>
              <a:spcBef>
                <a:spcPts val="0"/>
              </a:spcBef>
              <a:spcAft>
                <a:spcPts val="0"/>
              </a:spcAft>
              <a:buClr>
                <a:schemeClr val="accent2"/>
              </a:buClr>
              <a:buSzPct val="86419"/>
              <a:buFont typeface="Calibri"/>
              <a:buNone/>
            </a:pPr>
            <a:br>
              <a:rPr lang="en-US"/>
            </a:br>
            <a:r>
              <a:rPr lang="en-US" sz="3600"/>
              <a:t>Money and Culture </a:t>
            </a:r>
            <a:endParaRPr sz="3600"/>
          </a:p>
        </p:txBody>
      </p:sp>
      <p:sp>
        <p:nvSpPr>
          <p:cNvPr id="194" name="Google Shape;194;p48"/>
          <p:cNvSpPr txBox="1"/>
          <p:nvPr/>
        </p:nvSpPr>
        <p:spPr>
          <a:xfrm>
            <a:off x="191246" y="1490085"/>
            <a:ext cx="12952507" cy="107717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1" lang="en-US" sz="3200" u="none" cap="none" strike="noStrike">
                <a:solidFill>
                  <a:srgbClr val="C00000"/>
                </a:solidFill>
                <a:latin typeface="Calibri"/>
                <a:ea typeface="Calibri"/>
                <a:cs typeface="Calibri"/>
                <a:sym typeface="Calibri"/>
              </a:rPr>
              <a:t>“The truth is every aspect of your finances is directly impacted by your identity and culture</a:t>
            </a:r>
            <a:r>
              <a:rPr b="1" i="0" lang="en-US" sz="2400" u="none" cap="none" strike="noStrike">
                <a:solidFill>
                  <a:srgbClr val="C00000"/>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95" name="Google Shape;195;p48"/>
          <p:cNvSpPr txBox="1"/>
          <p:nvPr/>
        </p:nvSpPr>
        <p:spPr>
          <a:xfrm>
            <a:off x="502498" y="391917"/>
            <a:ext cx="3200071" cy="720001"/>
          </a:xfrm>
          <a:prstGeom prst="rect">
            <a:avLst/>
          </a:prstGeom>
          <a:noFill/>
          <a:ln>
            <a:noFill/>
          </a:ln>
        </p:spPr>
        <p:txBody>
          <a:bodyPr anchorCtr="0" anchor="ctr" bIns="45700" lIns="45700" spcFirstLastPara="1" rIns="45700" wrap="square" tIns="45700">
            <a:noAutofit/>
          </a:bodyPr>
          <a:lstStyle/>
          <a:p>
            <a:pPr indent="0" lvl="0" marL="0" marR="0" rtl="0" algn="l">
              <a:lnSpc>
                <a:spcPct val="90000"/>
              </a:lnSpc>
              <a:spcBef>
                <a:spcPts val="0"/>
              </a:spcBef>
              <a:spcAft>
                <a:spcPts val="0"/>
              </a:spcAft>
              <a:buClr>
                <a:schemeClr val="accent2"/>
              </a:buClr>
              <a:buSzPts val="3892"/>
              <a:buFont typeface="Calibri"/>
              <a:buNone/>
            </a:pPr>
            <a:r>
              <a:rPr b="1" i="0" lang="en-US" sz="3200" u="none" cap="none" strike="noStrike">
                <a:solidFill>
                  <a:schemeClr val="accent2"/>
                </a:solidFill>
                <a:latin typeface="Calibri"/>
                <a:ea typeface="Calibri"/>
                <a:cs typeface="Calibri"/>
                <a:sym typeface="Calibri"/>
              </a:rPr>
              <a:t>Activity M2.4b</a:t>
            </a:r>
            <a:endParaRPr b="1" i="0" sz="3200" u="none" cap="none" strike="noStrike">
              <a:solidFill>
                <a:schemeClr val="accent2"/>
              </a:solidFill>
              <a:latin typeface="Calibri"/>
              <a:ea typeface="Calibri"/>
              <a:cs typeface="Calibri"/>
              <a:sym typeface="Calibri"/>
            </a:endParaRPr>
          </a:p>
        </p:txBody>
      </p:sp>
      <p:sp>
        <p:nvSpPr>
          <p:cNvPr id="196" name="Google Shape;196;p48"/>
          <p:cNvSpPr txBox="1"/>
          <p:nvPr/>
        </p:nvSpPr>
        <p:spPr>
          <a:xfrm>
            <a:off x="6664960" y="7046551"/>
            <a:ext cx="6670040" cy="76944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800"/>
              <a:buFont typeface="Arial"/>
              <a:buNone/>
            </a:pPr>
            <a:r>
              <a:rPr b="0" i="0" lang="en-US" sz="800" u="none" cap="none" strike="noStrike">
                <a:solidFill>
                  <a:srgbClr val="979797"/>
                </a:solidFill>
                <a:latin typeface="Arial"/>
                <a:ea typeface="Arial"/>
                <a:cs typeface="Arial"/>
                <a:sym typeface="Arial"/>
              </a:rPr>
              <a:t>Source: Dorsainvil, R. (n.d.). Why We Can’t Talk About Money Without Talking About Culture. Forbes. Retrieved March 8, 2022, from https://www.forbes.com/sites/riankadorsainvil/2019/06/28/why-we-cant-talk-about-money-without-talking-about-culture/?sh=13ba4b185e8d</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97" name="Google Shape;197;p48"/>
          <p:cNvSpPr txBox="1"/>
          <p:nvPr/>
        </p:nvSpPr>
        <p:spPr>
          <a:xfrm>
            <a:off x="397566" y="2435516"/>
            <a:ext cx="12089240" cy="4832052"/>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44546A"/>
              </a:buClr>
              <a:buSzPts val="2400"/>
              <a:buFont typeface="Arial"/>
              <a:buChar char="•"/>
            </a:pPr>
            <a:r>
              <a:rPr b="0" i="0" lang="en-US" sz="2800" u="none" cap="none" strike="noStrike">
                <a:solidFill>
                  <a:srgbClr val="44546A"/>
                </a:solidFill>
                <a:latin typeface="Calibri"/>
                <a:ea typeface="Calibri"/>
                <a:cs typeface="Calibri"/>
                <a:sym typeface="Calibri"/>
              </a:rPr>
              <a:t>Identify the </a:t>
            </a:r>
            <a:r>
              <a:rPr b="1" i="0" lang="en-US" sz="2800" u="none" cap="none" strike="noStrike">
                <a:solidFill>
                  <a:srgbClr val="44546A"/>
                </a:solidFill>
                <a:latin typeface="Calibri"/>
                <a:ea typeface="Calibri"/>
                <a:cs typeface="Calibri"/>
                <a:sym typeface="Calibri"/>
              </a:rPr>
              <a:t>historical and community elements </a:t>
            </a:r>
            <a:r>
              <a:rPr b="0" i="0" lang="en-US" sz="2800" u="none" cap="none" strike="noStrike">
                <a:solidFill>
                  <a:srgbClr val="44546A"/>
                </a:solidFill>
                <a:latin typeface="Calibri"/>
                <a:ea typeface="Calibri"/>
                <a:cs typeface="Calibri"/>
                <a:sym typeface="Calibri"/>
              </a:rPr>
              <a:t>of your identity to understand the "baggage of money you have on the table.“</a:t>
            </a:r>
            <a:endParaRPr/>
          </a:p>
          <a:p>
            <a:pPr indent="-190500" lvl="0" marL="342900" marR="0" rtl="0" algn="l">
              <a:lnSpc>
                <a:spcPct val="100000"/>
              </a:lnSpc>
              <a:spcBef>
                <a:spcPts val="0"/>
              </a:spcBef>
              <a:spcAft>
                <a:spcPts val="0"/>
              </a:spcAft>
              <a:buClr>
                <a:srgbClr val="44546A"/>
              </a:buClr>
              <a:buSzPts val="2400"/>
              <a:buFont typeface="Arial"/>
              <a:buNone/>
            </a:pPr>
            <a:r>
              <a:t/>
            </a:r>
            <a:endParaRPr b="0" i="0" sz="28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44546A"/>
              </a:buClr>
              <a:buSzPts val="2400"/>
              <a:buFont typeface="Arial"/>
              <a:buChar char="•"/>
            </a:pPr>
            <a:r>
              <a:rPr b="0" i="0" lang="en-US" sz="2800" u="none" cap="none" strike="noStrike">
                <a:solidFill>
                  <a:srgbClr val="44546A"/>
                </a:solidFill>
                <a:latin typeface="Calibri"/>
                <a:ea typeface="Calibri"/>
                <a:cs typeface="Calibri"/>
                <a:sym typeface="Calibri"/>
              </a:rPr>
              <a:t>Does your </a:t>
            </a:r>
            <a:r>
              <a:rPr b="1" i="0" lang="en-US" sz="2800" u="none" cap="none" strike="noStrike">
                <a:solidFill>
                  <a:srgbClr val="44546A"/>
                </a:solidFill>
                <a:latin typeface="Calibri"/>
                <a:ea typeface="Calibri"/>
                <a:cs typeface="Calibri"/>
                <a:sym typeface="Calibri"/>
              </a:rPr>
              <a:t>community</a:t>
            </a:r>
            <a:r>
              <a:rPr b="0" i="0" lang="en-US" sz="2800" u="none" cap="none" strike="noStrike">
                <a:solidFill>
                  <a:srgbClr val="44546A"/>
                </a:solidFill>
                <a:latin typeface="Calibri"/>
                <a:ea typeface="Calibri"/>
                <a:cs typeface="Calibri"/>
                <a:sym typeface="Calibri"/>
              </a:rPr>
              <a:t> influence your financial choices?</a:t>
            </a:r>
            <a:endParaRPr b="0" i="0" sz="2800" u="none" cap="none" strike="noStrike">
              <a:solidFill>
                <a:srgbClr val="44546A"/>
              </a:solidFill>
              <a:latin typeface="Calibri"/>
              <a:ea typeface="Calibri"/>
              <a:cs typeface="Calibri"/>
              <a:sym typeface="Calibri"/>
            </a:endParaRPr>
          </a:p>
          <a:p>
            <a:pPr indent="-190500" lvl="0" marL="342900" marR="0" rtl="0" algn="l">
              <a:lnSpc>
                <a:spcPct val="100000"/>
              </a:lnSpc>
              <a:spcBef>
                <a:spcPts val="0"/>
              </a:spcBef>
              <a:spcAft>
                <a:spcPts val="0"/>
              </a:spcAft>
              <a:buClr>
                <a:srgbClr val="44546A"/>
              </a:buClr>
              <a:buSzPts val="2400"/>
              <a:buFont typeface="Arial"/>
              <a:buNone/>
            </a:pPr>
            <a:r>
              <a:t/>
            </a:r>
            <a:endParaRPr b="0" i="1" sz="2800" u="none" cap="none" strike="noStrike">
              <a:solidFill>
                <a:srgbClr val="44546A"/>
              </a:solidFill>
              <a:latin typeface="Calibri"/>
              <a:ea typeface="Calibri"/>
              <a:cs typeface="Calibri"/>
              <a:sym typeface="Calibri"/>
            </a:endParaRPr>
          </a:p>
          <a:p>
            <a:pPr indent="-342900" lvl="0" marL="342900" marR="0" rtl="0" algn="l">
              <a:lnSpc>
                <a:spcPct val="100000"/>
              </a:lnSpc>
              <a:spcBef>
                <a:spcPts val="0"/>
              </a:spcBef>
              <a:spcAft>
                <a:spcPts val="0"/>
              </a:spcAft>
              <a:buClr>
                <a:srgbClr val="44546A"/>
              </a:buClr>
              <a:buSzPts val="2400"/>
              <a:buFont typeface="Arial"/>
              <a:buChar char="•"/>
            </a:pPr>
            <a:r>
              <a:rPr b="0" i="0" lang="en-US" sz="2800" u="none" cap="none" strike="noStrike">
                <a:solidFill>
                  <a:srgbClr val="44546A"/>
                </a:solidFill>
                <a:latin typeface="Calibri"/>
                <a:ea typeface="Calibri"/>
                <a:cs typeface="Calibri"/>
                <a:sym typeface="Calibri"/>
              </a:rPr>
              <a:t>Do you have a family financial story? </a:t>
            </a:r>
            <a:endParaRPr b="0" i="0" sz="2800" u="none" cap="none" strike="noStrike">
              <a:solidFill>
                <a:srgbClr val="44546A"/>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800" u="none" cap="none" strike="noStrike">
              <a:solidFill>
                <a:srgbClr val="44546A"/>
              </a:solidFill>
              <a:latin typeface="Calibri"/>
              <a:ea typeface="Calibri"/>
              <a:cs typeface="Calibri"/>
              <a:sym typeface="Calibri"/>
            </a:endParaRPr>
          </a:p>
          <a:p>
            <a:pPr indent="-342900" lvl="0" marL="342900" marR="0" rtl="0" algn="l">
              <a:lnSpc>
                <a:spcPct val="100000"/>
              </a:lnSpc>
              <a:spcBef>
                <a:spcPts val="0"/>
              </a:spcBef>
              <a:spcAft>
                <a:spcPts val="0"/>
              </a:spcAft>
              <a:buClr>
                <a:srgbClr val="44546A"/>
              </a:buClr>
              <a:buSzPts val="2400"/>
              <a:buFont typeface="Arial"/>
              <a:buChar char="•"/>
            </a:pPr>
            <a:r>
              <a:rPr b="0" i="0" lang="en-US" sz="2800" u="none" cap="none" strike="noStrike">
                <a:solidFill>
                  <a:srgbClr val="44546A"/>
                </a:solidFill>
                <a:latin typeface="Calibri"/>
                <a:ea typeface="Calibri"/>
                <a:cs typeface="Calibri"/>
                <a:sym typeface="Calibri"/>
              </a:rPr>
              <a:t>Clarify </a:t>
            </a:r>
            <a:r>
              <a:rPr b="1" i="0" lang="en-US" sz="2800" u="none" cap="none" strike="noStrike">
                <a:solidFill>
                  <a:srgbClr val="44546A"/>
                </a:solidFill>
                <a:latin typeface="Calibri"/>
                <a:ea typeface="Calibri"/>
                <a:cs typeface="Calibri"/>
                <a:sym typeface="Calibri"/>
              </a:rPr>
              <a:t>useless or negative stories </a:t>
            </a:r>
            <a:r>
              <a:rPr b="0" i="0" lang="en-US" sz="2800" u="none" cap="none" strike="noStrike">
                <a:solidFill>
                  <a:srgbClr val="44546A"/>
                </a:solidFill>
                <a:latin typeface="Calibri"/>
                <a:ea typeface="Calibri"/>
                <a:cs typeface="Calibri"/>
                <a:sym typeface="Calibri"/>
              </a:rPr>
              <a:t>about money you have learned in the past.</a:t>
            </a:r>
            <a:endParaRPr/>
          </a:p>
          <a:p>
            <a:pPr indent="-190500" lvl="0" marL="342900" marR="0" rtl="0" algn="l">
              <a:lnSpc>
                <a:spcPct val="100000"/>
              </a:lnSpc>
              <a:spcBef>
                <a:spcPts val="0"/>
              </a:spcBef>
              <a:spcAft>
                <a:spcPts val="0"/>
              </a:spcAft>
              <a:buClr>
                <a:srgbClr val="44546A"/>
              </a:buClr>
              <a:buSzPts val="2400"/>
              <a:buFont typeface="Arial"/>
              <a:buNone/>
            </a:pPr>
            <a:r>
              <a:t/>
            </a:r>
            <a:endParaRPr b="0" i="0" sz="28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44546A"/>
              </a:buClr>
              <a:buSzPts val="2400"/>
              <a:buFont typeface="Arial"/>
              <a:buChar char="•"/>
            </a:pPr>
            <a:r>
              <a:rPr b="0" i="0" lang="en-US" sz="2800" u="none" cap="none" strike="noStrike">
                <a:solidFill>
                  <a:srgbClr val="44546A"/>
                </a:solidFill>
                <a:latin typeface="Calibri"/>
                <a:ea typeface="Calibri"/>
                <a:cs typeface="Calibri"/>
                <a:sym typeface="Calibri"/>
              </a:rPr>
              <a:t>Before making any financial decision, remember the story you want to tell yourself.</a:t>
            </a:r>
            <a:endParaRPr b="0" i="0" sz="28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grpSp>
        <p:nvGrpSpPr>
          <p:cNvPr id="202" name="Google Shape;202;p11"/>
          <p:cNvGrpSpPr/>
          <p:nvPr/>
        </p:nvGrpSpPr>
        <p:grpSpPr>
          <a:xfrm>
            <a:off x="383358" y="603062"/>
            <a:ext cx="12331544" cy="602892"/>
            <a:chOff x="-1" y="-1"/>
            <a:chExt cx="12331542" cy="602891"/>
          </a:xfrm>
        </p:grpSpPr>
        <p:sp>
          <p:nvSpPr>
            <p:cNvPr id="203" name="Google Shape;203;p11"/>
            <p:cNvSpPr/>
            <p:nvPr/>
          </p:nvSpPr>
          <p:spPr>
            <a:xfrm>
              <a:off x="-1" y="-1"/>
              <a:ext cx="12331542" cy="602891"/>
            </a:xfrm>
            <a:prstGeom prst="rect">
              <a:avLst/>
            </a:prstGeom>
            <a:solidFill>
              <a:srgbClr val="374856"/>
            </a:solidFill>
            <a:ln>
              <a:noFill/>
            </a:ln>
          </p:spPr>
          <p:txBody>
            <a:bodyPr anchorCtr="0" anchor="ctr" bIns="45700" lIns="45700" spcFirstLastPara="1" rIns="45700" wrap="square" tIns="45700">
              <a:noAutofit/>
            </a:bodyPr>
            <a:lstStyle/>
            <a:p>
              <a:pPr indent="0" lvl="0" marL="0" marR="0" rtl="0" algn="just">
                <a:lnSpc>
                  <a:spcPct val="90000"/>
                </a:lnSpc>
                <a:spcBef>
                  <a:spcPts val="0"/>
                </a:spcBef>
                <a:spcAft>
                  <a:spcPts val="0"/>
                </a:spcAft>
                <a:buClr>
                  <a:srgbClr val="FFFFFF"/>
                </a:buClr>
                <a:buSzPts val="2400"/>
                <a:buFont typeface="Calibri"/>
                <a:buNone/>
              </a:pPr>
              <a:r>
                <a:t/>
              </a:r>
              <a:endParaRPr b="1" i="1" sz="2400" u="none" cap="none" strike="noStrike">
                <a:solidFill>
                  <a:srgbClr val="FFFFFF"/>
                </a:solidFill>
                <a:latin typeface="Calibri"/>
                <a:ea typeface="Calibri"/>
                <a:cs typeface="Calibri"/>
                <a:sym typeface="Calibri"/>
              </a:endParaRPr>
            </a:p>
          </p:txBody>
        </p:sp>
        <p:sp>
          <p:nvSpPr>
            <p:cNvPr id="204" name="Google Shape;204;p11"/>
            <p:cNvSpPr txBox="1"/>
            <p:nvPr/>
          </p:nvSpPr>
          <p:spPr>
            <a:xfrm>
              <a:off x="26279" y="89099"/>
              <a:ext cx="12278983" cy="424690"/>
            </a:xfrm>
            <a:prstGeom prst="rect">
              <a:avLst/>
            </a:prstGeom>
            <a:noFill/>
            <a:ln>
              <a:noFill/>
            </a:ln>
          </p:spPr>
          <p:txBody>
            <a:bodyPr anchorCtr="0" anchor="ctr" bIns="45700" lIns="45700" spcFirstLastPara="1" rIns="45700" wrap="square" tIns="45700">
              <a:spAutoFit/>
            </a:bodyPr>
            <a:lstStyle/>
            <a:p>
              <a:pPr indent="0" lvl="0" marL="0" marR="0" rtl="0" algn="just">
                <a:lnSpc>
                  <a:spcPct val="90000"/>
                </a:lnSpc>
                <a:spcBef>
                  <a:spcPts val="0"/>
                </a:spcBef>
                <a:spcAft>
                  <a:spcPts val="0"/>
                </a:spcAft>
                <a:buClr>
                  <a:srgbClr val="FFFFFF"/>
                </a:buClr>
                <a:buSzPts val="2400"/>
                <a:buFont typeface="Calibri"/>
                <a:buNone/>
              </a:pPr>
              <a:r>
                <a:rPr b="1" i="1" lang="en-US" sz="2400" u="none" cap="none" strike="noStrike">
                  <a:solidFill>
                    <a:srgbClr val="FFFFFF"/>
                  </a:solidFill>
                  <a:latin typeface="Calibri"/>
                  <a:ea typeface="Calibri"/>
                  <a:cs typeface="Calibri"/>
                  <a:sym typeface="Calibri"/>
                </a:rPr>
                <a:t>Budgeting and the Money Matters App</a:t>
              </a:r>
              <a:endParaRPr b="0" i="1" sz="1400" u="none" cap="none" strike="noStrike">
                <a:solidFill>
                  <a:srgbClr val="000000"/>
                </a:solidFill>
                <a:latin typeface="Arial"/>
                <a:ea typeface="Arial"/>
                <a:cs typeface="Arial"/>
                <a:sym typeface="Arial"/>
              </a:endParaRPr>
            </a:p>
          </p:txBody>
        </p:sp>
      </p:grpSp>
      <p:sp>
        <p:nvSpPr>
          <p:cNvPr id="205" name="Google Shape;205;p11"/>
          <p:cNvSpPr txBox="1"/>
          <p:nvPr/>
        </p:nvSpPr>
        <p:spPr>
          <a:xfrm>
            <a:off x="683960" y="2002014"/>
            <a:ext cx="5131319" cy="862554"/>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4546A"/>
              </a:buClr>
              <a:buSzPts val="2919"/>
              <a:buFont typeface="Calibri"/>
              <a:buNone/>
            </a:pPr>
            <a:r>
              <a:rPr b="0" i="0" lang="en-US" sz="2700" u="none" cap="none" strike="noStrike">
                <a:solidFill>
                  <a:srgbClr val="44546A"/>
                </a:solidFill>
                <a:latin typeface="Calibri"/>
                <a:ea typeface="Calibri"/>
                <a:cs typeface="Calibri"/>
                <a:sym typeface="Calibri"/>
              </a:rPr>
              <a:t>Budgeting is the process of planning for how you will spend your money. </a:t>
            </a:r>
            <a:endParaRPr b="0" i="0" sz="1400" u="none" cap="none" strike="noStrike">
              <a:solidFill>
                <a:srgbClr val="000000"/>
              </a:solidFill>
              <a:latin typeface="Arial"/>
              <a:ea typeface="Arial"/>
              <a:cs typeface="Arial"/>
              <a:sym typeface="Arial"/>
            </a:endParaRPr>
          </a:p>
        </p:txBody>
      </p:sp>
      <p:pic>
        <p:nvPicPr>
          <p:cNvPr id="206" name="Google Shape;206;p11"/>
          <p:cNvPicPr preferRelativeResize="0"/>
          <p:nvPr/>
        </p:nvPicPr>
        <p:blipFill rotWithShape="1">
          <a:blip r:embed="rId3">
            <a:alphaModFix/>
          </a:blip>
          <a:srcRect b="0" l="0" r="0" t="0"/>
          <a:stretch/>
        </p:blipFill>
        <p:spPr>
          <a:xfrm>
            <a:off x="6792303" y="1977933"/>
            <a:ext cx="2431970" cy="5301997"/>
          </a:xfrm>
          <a:prstGeom prst="rect">
            <a:avLst/>
          </a:prstGeom>
          <a:noFill/>
          <a:ln>
            <a:noFill/>
          </a:ln>
        </p:spPr>
      </p:pic>
      <p:pic>
        <p:nvPicPr>
          <p:cNvPr id="207" name="Google Shape;207;p11"/>
          <p:cNvPicPr preferRelativeResize="0"/>
          <p:nvPr/>
        </p:nvPicPr>
        <p:blipFill rotWithShape="1">
          <a:blip r:embed="rId4">
            <a:alphaModFix/>
          </a:blip>
          <a:srcRect b="0" l="0" r="0" t="0"/>
          <a:stretch/>
        </p:blipFill>
        <p:spPr>
          <a:xfrm>
            <a:off x="9517350" y="1952544"/>
            <a:ext cx="2341306" cy="5176306"/>
          </a:xfrm>
          <a:prstGeom prst="rect">
            <a:avLst/>
          </a:prstGeom>
          <a:noFill/>
          <a:ln>
            <a:noFill/>
          </a:ln>
        </p:spPr>
      </p:pic>
      <p:sp>
        <p:nvSpPr>
          <p:cNvPr id="208" name="Google Shape;208;p11"/>
          <p:cNvSpPr/>
          <p:nvPr/>
        </p:nvSpPr>
        <p:spPr>
          <a:xfrm>
            <a:off x="732420" y="3158307"/>
            <a:ext cx="578211" cy="230332"/>
          </a:xfrm>
          <a:prstGeom prst="rightArrow">
            <a:avLst>
              <a:gd fmla="val 50000" name="adj1"/>
              <a:gd fmla="val 50000" name="adj2"/>
            </a:avLst>
          </a:prstGeom>
          <a:solidFill>
            <a:schemeClr val="accent1"/>
          </a:solidFill>
          <a:ln cap="flat" cmpd="sng" w="25400">
            <a:solidFill>
              <a:srgbClr val="B6762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 name="Google Shape;209;p11"/>
          <p:cNvSpPr/>
          <p:nvPr/>
        </p:nvSpPr>
        <p:spPr>
          <a:xfrm>
            <a:off x="94253" y="2157844"/>
            <a:ext cx="578211" cy="230332"/>
          </a:xfrm>
          <a:prstGeom prst="rightArrow">
            <a:avLst>
              <a:gd fmla="val 50000" name="adj1"/>
              <a:gd fmla="val 50000" name="adj2"/>
            </a:avLst>
          </a:prstGeom>
          <a:solidFill>
            <a:schemeClr val="accent1"/>
          </a:solidFill>
          <a:ln cap="flat" cmpd="sng" w="25400">
            <a:solidFill>
              <a:srgbClr val="B6762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0" name="Google Shape;210;p11"/>
          <p:cNvSpPr/>
          <p:nvPr/>
        </p:nvSpPr>
        <p:spPr>
          <a:xfrm>
            <a:off x="1394625" y="4061215"/>
            <a:ext cx="578211" cy="230332"/>
          </a:xfrm>
          <a:prstGeom prst="rightArrow">
            <a:avLst>
              <a:gd fmla="val 50000" name="adj1"/>
              <a:gd fmla="val 50000" name="adj2"/>
            </a:avLst>
          </a:prstGeom>
          <a:solidFill>
            <a:schemeClr val="accent1"/>
          </a:solidFill>
          <a:ln cap="flat" cmpd="sng" w="25400">
            <a:solidFill>
              <a:srgbClr val="B6762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1" name="Google Shape;211;p11"/>
          <p:cNvSpPr txBox="1"/>
          <p:nvPr/>
        </p:nvSpPr>
        <p:spPr>
          <a:xfrm>
            <a:off x="10757647" y="6966761"/>
            <a:ext cx="251951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Money Matters App</a:t>
            </a:r>
            <a:endParaRPr b="0" i="0" sz="1400" u="none" cap="none" strike="noStrike">
              <a:solidFill>
                <a:srgbClr val="000000"/>
              </a:solidFill>
              <a:latin typeface="Arial"/>
              <a:ea typeface="Arial"/>
              <a:cs typeface="Arial"/>
              <a:sym typeface="Arial"/>
            </a:endParaRPr>
          </a:p>
        </p:txBody>
      </p:sp>
      <p:sp>
        <p:nvSpPr>
          <p:cNvPr id="212" name="Google Shape;212;p11"/>
          <p:cNvSpPr txBox="1"/>
          <p:nvPr/>
        </p:nvSpPr>
        <p:spPr>
          <a:xfrm>
            <a:off x="1378128" y="2992291"/>
            <a:ext cx="4815782" cy="923330"/>
          </a:xfrm>
          <a:prstGeom prst="rect">
            <a:avLst/>
          </a:prstGeom>
          <a:noFill/>
          <a:ln>
            <a:noFill/>
          </a:ln>
        </p:spPr>
        <p:txBody>
          <a:bodyPr anchorCtr="0" anchor="t" bIns="45700" lIns="91425" spcFirstLastPara="1" rIns="91425" wrap="square" tIns="45700">
            <a:spAutoFit/>
          </a:bodyPr>
          <a:lstStyle/>
          <a:p>
            <a:pPr indent="-85725" lvl="0" marL="85725" marR="0" rtl="0" algn="l">
              <a:lnSpc>
                <a:spcPct val="100000"/>
              </a:lnSpc>
              <a:spcBef>
                <a:spcPts val="0"/>
              </a:spcBef>
              <a:spcAft>
                <a:spcPts val="0"/>
              </a:spcAft>
              <a:buClr>
                <a:srgbClr val="44546A"/>
              </a:buClr>
              <a:buSzPts val="2919"/>
              <a:buFont typeface="Calibri"/>
              <a:buNone/>
            </a:pPr>
            <a:r>
              <a:rPr b="0" i="0" lang="en-US" sz="2700" u="none" cap="none" strike="noStrike">
                <a:solidFill>
                  <a:srgbClr val="44546A"/>
                </a:solidFill>
                <a:latin typeface="Calibri"/>
                <a:ea typeface="Calibri"/>
                <a:cs typeface="Calibri"/>
                <a:sym typeface="Calibri"/>
              </a:rPr>
              <a:t>A budget is the name given to this spending plan. </a:t>
            </a:r>
            <a:endParaRPr b="0" i="0" sz="1400" u="none" cap="none" strike="noStrike">
              <a:solidFill>
                <a:srgbClr val="000000"/>
              </a:solidFill>
              <a:latin typeface="Arial"/>
              <a:ea typeface="Arial"/>
              <a:cs typeface="Arial"/>
              <a:sym typeface="Arial"/>
            </a:endParaRPr>
          </a:p>
        </p:txBody>
      </p:sp>
      <p:sp>
        <p:nvSpPr>
          <p:cNvPr id="213" name="Google Shape;213;p11"/>
          <p:cNvSpPr txBox="1"/>
          <p:nvPr/>
        </p:nvSpPr>
        <p:spPr>
          <a:xfrm>
            <a:off x="2000113" y="3928198"/>
            <a:ext cx="4807130" cy="2169825"/>
          </a:xfrm>
          <a:prstGeom prst="rect">
            <a:avLst/>
          </a:prstGeom>
          <a:noFill/>
          <a:ln>
            <a:noFill/>
          </a:ln>
        </p:spPr>
        <p:txBody>
          <a:bodyPr anchorCtr="0" anchor="t" bIns="45700" lIns="91425" spcFirstLastPara="1" rIns="91425" wrap="square" tIns="45700">
            <a:spAutoFit/>
          </a:bodyPr>
          <a:lstStyle/>
          <a:p>
            <a:pPr indent="-85725" lvl="0" marL="85725" marR="0" rtl="0" algn="l">
              <a:lnSpc>
                <a:spcPct val="100000"/>
              </a:lnSpc>
              <a:spcBef>
                <a:spcPts val="0"/>
              </a:spcBef>
              <a:spcAft>
                <a:spcPts val="0"/>
              </a:spcAft>
              <a:buClr>
                <a:srgbClr val="44546A"/>
              </a:buClr>
              <a:buSzPts val="2919"/>
              <a:buFont typeface="Calibri"/>
              <a:buNone/>
            </a:pPr>
            <a:r>
              <a:rPr b="0" i="0" lang="en-US" sz="2700" u="none" cap="none" strike="noStrike">
                <a:solidFill>
                  <a:srgbClr val="44546A"/>
                </a:solidFill>
                <a:latin typeface="Calibri"/>
                <a:ea typeface="Calibri"/>
                <a:cs typeface="Calibri"/>
                <a:sym typeface="Calibri"/>
              </a:rPr>
              <a:t>Making this spending plan allows</a:t>
            </a:r>
            <a:endParaRPr b="0" i="0" sz="1400" u="none" cap="none" strike="noStrike">
              <a:solidFill>
                <a:srgbClr val="000000"/>
              </a:solidFill>
              <a:latin typeface="Arial"/>
              <a:ea typeface="Arial"/>
              <a:cs typeface="Arial"/>
              <a:sym typeface="Arial"/>
            </a:endParaRPr>
          </a:p>
          <a:p>
            <a:pPr indent="-85725" lvl="0" marL="85725" marR="0" rtl="0" algn="l">
              <a:lnSpc>
                <a:spcPct val="100000"/>
              </a:lnSpc>
              <a:spcBef>
                <a:spcPts val="0"/>
              </a:spcBef>
              <a:spcAft>
                <a:spcPts val="0"/>
              </a:spcAft>
              <a:buClr>
                <a:srgbClr val="44546A"/>
              </a:buClr>
              <a:buSzPts val="2919"/>
              <a:buFont typeface="Calibri"/>
              <a:buNone/>
            </a:pPr>
            <a:r>
              <a:rPr b="0" i="0" lang="en-US" sz="2700" u="none" cap="none" strike="noStrike">
                <a:solidFill>
                  <a:srgbClr val="44546A"/>
                </a:solidFill>
                <a:latin typeface="Calibri"/>
                <a:ea typeface="Calibri"/>
                <a:cs typeface="Calibri"/>
                <a:sym typeface="Calibri"/>
              </a:rPr>
              <a:t>you to know ahead of time whether you will have enough money to do the things you need or want to do.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09"/>
                                        </p:tgtEl>
                                        <p:attrNameLst>
                                          <p:attrName>style.visibility</p:attrName>
                                        </p:attrNameLst>
                                      </p:cBhvr>
                                      <p:to>
                                        <p:strVal val="visible"/>
                                      </p:to>
                                    </p:set>
                                    <p:anim calcmode="lin" valueType="num">
                                      <p:cBhvr additive="base">
                                        <p:cTn dur="500"/>
                                        <p:tgtEl>
                                          <p:spTgt spid="209"/>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205"/>
                                        </p:tgtEl>
                                        <p:attrNameLst>
                                          <p:attrName>style.visibility</p:attrName>
                                        </p:attrNameLst>
                                      </p:cBhvr>
                                      <p:to>
                                        <p:strVal val="visible"/>
                                      </p:to>
                                    </p:set>
                                    <p:anim calcmode="lin" valueType="num">
                                      <p:cBhvr additive="base">
                                        <p:cTn dur="500"/>
                                        <p:tgtEl>
                                          <p:spTgt spid="20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08"/>
                                        </p:tgtEl>
                                        <p:attrNameLst>
                                          <p:attrName>style.visibility</p:attrName>
                                        </p:attrNameLst>
                                      </p:cBhvr>
                                      <p:to>
                                        <p:strVal val="visible"/>
                                      </p:to>
                                    </p:set>
                                    <p:anim calcmode="lin" valueType="num">
                                      <p:cBhvr additive="base">
                                        <p:cTn dur="500"/>
                                        <p:tgtEl>
                                          <p:spTgt spid="208"/>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212"/>
                                        </p:tgtEl>
                                        <p:attrNameLst>
                                          <p:attrName>style.visibility</p:attrName>
                                        </p:attrNameLst>
                                      </p:cBhvr>
                                      <p:to>
                                        <p:strVal val="visible"/>
                                      </p:to>
                                    </p:set>
                                    <p:anim calcmode="lin" valueType="num">
                                      <p:cBhvr additive="base">
                                        <p:cTn dur="500"/>
                                        <p:tgtEl>
                                          <p:spTgt spid="21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10"/>
                                        </p:tgtEl>
                                        <p:attrNameLst>
                                          <p:attrName>style.visibility</p:attrName>
                                        </p:attrNameLst>
                                      </p:cBhvr>
                                      <p:to>
                                        <p:strVal val="visible"/>
                                      </p:to>
                                    </p:set>
                                    <p:anim calcmode="lin" valueType="num">
                                      <p:cBhvr additive="base">
                                        <p:cTn dur="500"/>
                                        <p:tgtEl>
                                          <p:spTgt spid="210"/>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213"/>
                                        </p:tgtEl>
                                        <p:attrNameLst>
                                          <p:attrName>style.visibility</p:attrName>
                                        </p:attrNameLst>
                                      </p:cBhvr>
                                      <p:to>
                                        <p:strVal val="visible"/>
                                      </p:to>
                                    </p:set>
                                    <p:anim calcmode="lin" valueType="num">
                                      <p:cBhvr additive="base">
                                        <p:cTn dur="500"/>
                                        <p:tgtEl>
                                          <p:spTgt spid="213"/>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7"/>
          <p:cNvSpPr txBox="1"/>
          <p:nvPr>
            <p:ph idx="1" type="body"/>
          </p:nvPr>
        </p:nvSpPr>
        <p:spPr>
          <a:xfrm>
            <a:off x="500959" y="1967224"/>
            <a:ext cx="12331542" cy="4553892"/>
          </a:xfrm>
          <a:prstGeom prst="rect">
            <a:avLst/>
          </a:prstGeom>
          <a:noFill/>
          <a:ln>
            <a:noFill/>
          </a:ln>
        </p:spPr>
        <p:txBody>
          <a:bodyPr anchorCtr="0" anchor="t" bIns="45700" lIns="45700" spcFirstLastPara="1" rIns="45700" wrap="square" tIns="45700">
            <a:normAutofit/>
          </a:bodyPr>
          <a:lstStyle/>
          <a:p>
            <a:pPr indent="-457200" lvl="0" marL="685800" rtl="0" algn="l">
              <a:lnSpc>
                <a:spcPct val="166666"/>
              </a:lnSpc>
              <a:spcBef>
                <a:spcPts val="600"/>
              </a:spcBef>
              <a:spcAft>
                <a:spcPts val="0"/>
              </a:spcAft>
              <a:buSzPts val="1800"/>
              <a:buFont typeface="Arial"/>
              <a:buAutoNum type="arabicPeriod"/>
            </a:pPr>
            <a:r>
              <a:rPr lang="en-US" sz="3200"/>
              <a:t>Have a look at these resources.</a:t>
            </a:r>
            <a:endParaRPr/>
          </a:p>
          <a:p>
            <a:pPr indent="-457200" lvl="0" marL="685800" rtl="0" algn="l">
              <a:lnSpc>
                <a:spcPct val="166666"/>
              </a:lnSpc>
              <a:spcBef>
                <a:spcPts val="600"/>
              </a:spcBef>
              <a:spcAft>
                <a:spcPts val="0"/>
              </a:spcAft>
              <a:buSzPts val="1800"/>
              <a:buFont typeface="Arial"/>
              <a:buAutoNum type="arabicPeriod"/>
            </a:pPr>
            <a:r>
              <a:rPr lang="en-US" sz="3200"/>
              <a:t>Think about ways of using them as a Family Learning teaching resource.</a:t>
            </a:r>
            <a:endParaRPr/>
          </a:p>
          <a:p>
            <a:pPr indent="-457200" lvl="0" marL="685800" rtl="0" algn="l">
              <a:lnSpc>
                <a:spcPct val="166666"/>
              </a:lnSpc>
              <a:spcBef>
                <a:spcPts val="600"/>
              </a:spcBef>
              <a:spcAft>
                <a:spcPts val="0"/>
              </a:spcAft>
              <a:buSzPts val="1800"/>
              <a:buFont typeface="Arial"/>
              <a:buAutoNum type="arabicPeriod"/>
            </a:pPr>
            <a:r>
              <a:rPr lang="en-US" sz="3200"/>
              <a:t>Feedback 3 ideas to the group. </a:t>
            </a:r>
            <a:endParaRPr sz="3200">
              <a:highlight>
                <a:srgbClr val="FFFF00"/>
              </a:highlight>
            </a:endParaRPr>
          </a:p>
          <a:p>
            <a:pPr indent="-228600" lvl="0" marL="457200" rtl="0" algn="just">
              <a:lnSpc>
                <a:spcPct val="166666"/>
              </a:lnSpc>
              <a:spcBef>
                <a:spcPts val="600"/>
              </a:spcBef>
              <a:spcAft>
                <a:spcPts val="0"/>
              </a:spcAft>
              <a:buClr>
                <a:srgbClr val="44546A"/>
              </a:buClr>
              <a:buSzPts val="1800"/>
              <a:buNone/>
            </a:pPr>
            <a:r>
              <a:t/>
            </a:r>
            <a:endParaRPr/>
          </a:p>
        </p:txBody>
      </p:sp>
      <p:sp>
        <p:nvSpPr>
          <p:cNvPr id="219" name="Google Shape;219;p17"/>
          <p:cNvSpPr txBox="1"/>
          <p:nvPr>
            <p:ph type="title"/>
          </p:nvPr>
        </p:nvSpPr>
        <p:spPr>
          <a:xfrm>
            <a:off x="502499" y="432158"/>
            <a:ext cx="12330002" cy="138165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2"/>
              </a:buClr>
              <a:buSzPts val="1800"/>
              <a:buNone/>
            </a:pPr>
            <a:r>
              <a:rPr lang="en-US" sz="3200"/>
              <a:t>Activity M2.5 </a:t>
            </a:r>
            <a:br>
              <a:rPr lang="en-US" sz="3200"/>
            </a:br>
            <a:r>
              <a:rPr lang="en-US" sz="3200"/>
              <a:t>Budgeting using the Money Matters App or Comic strip</a:t>
            </a:r>
            <a:endParaRPr/>
          </a:p>
        </p:txBody>
      </p:sp>
      <p:pic>
        <p:nvPicPr>
          <p:cNvPr id="220" name="Google Shape;220;p17"/>
          <p:cNvPicPr preferRelativeResize="0"/>
          <p:nvPr/>
        </p:nvPicPr>
        <p:blipFill rotWithShape="1">
          <a:blip r:embed="rId3">
            <a:alphaModFix/>
          </a:blip>
          <a:srcRect b="0" l="0" r="0" t="0"/>
          <a:stretch/>
        </p:blipFill>
        <p:spPr>
          <a:xfrm>
            <a:off x="9156032" y="1554431"/>
            <a:ext cx="3198985" cy="1738819"/>
          </a:xfrm>
          <a:prstGeom prst="rect">
            <a:avLst/>
          </a:prstGeom>
          <a:noFill/>
          <a:ln>
            <a:noFill/>
          </a:ln>
        </p:spPr>
      </p:pic>
      <p:pic>
        <p:nvPicPr>
          <p:cNvPr id="221" name="Google Shape;221;p17"/>
          <p:cNvPicPr preferRelativeResize="0"/>
          <p:nvPr/>
        </p:nvPicPr>
        <p:blipFill rotWithShape="1">
          <a:blip r:embed="rId4">
            <a:alphaModFix/>
          </a:blip>
          <a:srcRect b="0" l="0" r="0" t="0"/>
          <a:stretch/>
        </p:blipFill>
        <p:spPr>
          <a:xfrm>
            <a:off x="8025063" y="3897229"/>
            <a:ext cx="2405604" cy="339852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2"/>
          <p:cNvSpPr txBox="1"/>
          <p:nvPr>
            <p:ph type="title"/>
          </p:nvPr>
        </p:nvSpPr>
        <p:spPr>
          <a:xfrm>
            <a:off x="502500" y="432159"/>
            <a:ext cx="12330000" cy="1065337"/>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2"/>
              </a:buClr>
              <a:buSzPts val="1800"/>
              <a:buNone/>
            </a:pPr>
            <a:r>
              <a:rPr lang="en-US" sz="3600"/>
              <a:t>Self study tasks:</a:t>
            </a:r>
            <a:endParaRPr/>
          </a:p>
        </p:txBody>
      </p:sp>
      <p:sp>
        <p:nvSpPr>
          <p:cNvPr id="227" name="Google Shape;227;p22"/>
          <p:cNvSpPr txBox="1"/>
          <p:nvPr/>
        </p:nvSpPr>
        <p:spPr>
          <a:xfrm>
            <a:off x="1411566" y="1900743"/>
            <a:ext cx="9964645" cy="304698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97D74"/>
              </a:buClr>
              <a:buSzPts val="3200"/>
              <a:buFont typeface="Arial"/>
              <a:buChar char="•"/>
            </a:pPr>
            <a:r>
              <a:rPr b="1" i="0" lang="en-US" sz="3200" u="none" cap="none" strike="noStrike">
                <a:solidFill>
                  <a:srgbClr val="097D74"/>
                </a:solidFill>
                <a:latin typeface="Calibri"/>
                <a:ea typeface="Calibri"/>
                <a:cs typeface="Calibri"/>
                <a:sym typeface="Calibri"/>
              </a:rPr>
              <a:t>Complete your own budget plan and consider how you would support parents to do this.</a:t>
            </a:r>
            <a:endParaRPr/>
          </a:p>
          <a:p>
            <a:pPr indent="-342900" lvl="0" marL="342900" marR="0" rtl="0" algn="l">
              <a:lnSpc>
                <a:spcPct val="100000"/>
              </a:lnSpc>
              <a:spcBef>
                <a:spcPts val="0"/>
              </a:spcBef>
              <a:spcAft>
                <a:spcPts val="0"/>
              </a:spcAft>
              <a:buClr>
                <a:srgbClr val="097D74"/>
              </a:buClr>
              <a:buSzPts val="3200"/>
              <a:buFont typeface="Arial"/>
              <a:buChar char="•"/>
            </a:pPr>
            <a:r>
              <a:rPr b="1" i="0" lang="en-US" sz="3200" u="none" cap="none" strike="noStrike">
                <a:solidFill>
                  <a:srgbClr val="097D74"/>
                </a:solidFill>
                <a:latin typeface="Calibri"/>
                <a:ea typeface="Calibri"/>
                <a:cs typeface="Calibri"/>
                <a:sym typeface="Calibri"/>
              </a:rPr>
              <a:t>Explore the Parent Induction Training materials for Sessions 1 &amp; 2</a:t>
            </a:r>
            <a:endParaRPr/>
          </a:p>
          <a:p>
            <a:pPr indent="-342900" lvl="0" marL="342900" marR="0" rtl="0" algn="l">
              <a:lnSpc>
                <a:spcPct val="100000"/>
              </a:lnSpc>
              <a:spcBef>
                <a:spcPts val="0"/>
              </a:spcBef>
              <a:spcAft>
                <a:spcPts val="0"/>
              </a:spcAft>
              <a:buClr>
                <a:srgbClr val="097D74"/>
              </a:buClr>
              <a:buSzPts val="3200"/>
              <a:buFont typeface="Arial"/>
              <a:buChar char="•"/>
            </a:pPr>
            <a:r>
              <a:rPr b="1" i="0" lang="en-US" sz="3200" u="none" cap="none" strike="noStrike">
                <a:solidFill>
                  <a:srgbClr val="097D74"/>
                </a:solidFill>
                <a:latin typeface="Calibri"/>
                <a:ea typeface="Calibri"/>
                <a:cs typeface="Calibri"/>
                <a:sym typeface="Calibri"/>
              </a:rPr>
              <a:t>Go online to the Money Matters Financial Literacy Library to complete the Digital Badges for Module 2.</a:t>
            </a:r>
            <a:endParaRPr/>
          </a:p>
        </p:txBody>
      </p:sp>
      <p:pic>
        <p:nvPicPr>
          <p:cNvPr id="228" name="Google Shape;228;p22"/>
          <p:cNvPicPr preferRelativeResize="0"/>
          <p:nvPr/>
        </p:nvPicPr>
        <p:blipFill rotWithShape="1">
          <a:blip r:embed="rId3">
            <a:alphaModFix/>
          </a:blip>
          <a:srcRect b="0" l="0" r="0" t="0"/>
          <a:stretch/>
        </p:blipFill>
        <p:spPr>
          <a:xfrm>
            <a:off x="6193754" y="5043134"/>
            <a:ext cx="2462566" cy="2462566"/>
          </a:xfrm>
          <a:prstGeom prst="rect">
            <a:avLst/>
          </a:prstGeom>
          <a:noFill/>
          <a:ln>
            <a:noFill/>
          </a:ln>
        </p:spPr>
      </p:pic>
      <p:pic>
        <p:nvPicPr>
          <p:cNvPr id="229" name="Google Shape;229;p22"/>
          <p:cNvPicPr preferRelativeResize="0"/>
          <p:nvPr/>
        </p:nvPicPr>
        <p:blipFill rotWithShape="1">
          <a:blip r:embed="rId4">
            <a:alphaModFix/>
          </a:blip>
          <a:srcRect b="0" l="0" r="0" t="0"/>
          <a:stretch/>
        </p:blipFill>
        <p:spPr>
          <a:xfrm>
            <a:off x="3096986" y="5045059"/>
            <a:ext cx="2462566" cy="246064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f8f86123c2_0_229"/>
          <p:cNvSpPr txBox="1"/>
          <p:nvPr>
            <p:ph type="ctrTitle"/>
          </p:nvPr>
        </p:nvSpPr>
        <p:spPr>
          <a:xfrm>
            <a:off x="310399" y="2955190"/>
            <a:ext cx="6260100" cy="1698090"/>
          </a:xfrm>
          <a:prstGeom prst="rect">
            <a:avLst/>
          </a:prstGeom>
          <a:noFill/>
          <a:ln>
            <a:noFill/>
          </a:ln>
        </p:spPr>
        <p:txBody>
          <a:bodyPr anchorCtr="0" anchor="t" bIns="45700" lIns="72000" spcFirstLastPara="1" rIns="72000" wrap="square" tIns="45700">
            <a:noAutofit/>
          </a:bodyPr>
          <a:lstStyle/>
          <a:p>
            <a:pPr indent="0" lvl="0" marL="0" rtl="0" algn="l">
              <a:lnSpc>
                <a:spcPct val="90000"/>
              </a:lnSpc>
              <a:spcBef>
                <a:spcPts val="0"/>
              </a:spcBef>
              <a:spcAft>
                <a:spcPts val="0"/>
              </a:spcAft>
              <a:buClr>
                <a:schemeClr val="dk2"/>
              </a:buClr>
              <a:buSzPts val="2800"/>
              <a:buFont typeface="Open Sans"/>
              <a:buNone/>
            </a:pPr>
            <a:r>
              <a:rPr lang="en-US"/>
              <a:t>Thank you for attending we hope you find this useful. </a:t>
            </a:r>
            <a:br>
              <a:rPr lang="en-US"/>
            </a:b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pic>
        <p:nvPicPr>
          <p:cNvPr descr="Uma imagem com mesa&#10;&#10;Descrição gerada automaticamente" id="240" name="Google Shape;240;p19"/>
          <p:cNvPicPr preferRelativeResize="0"/>
          <p:nvPr/>
        </p:nvPicPr>
        <p:blipFill rotWithShape="1">
          <a:blip r:embed="rId3">
            <a:alphaModFix/>
          </a:blip>
          <a:srcRect b="0" l="0" r="0" t="0"/>
          <a:stretch/>
        </p:blipFill>
        <p:spPr>
          <a:xfrm>
            <a:off x="8649149" y="2338299"/>
            <a:ext cx="4208739" cy="4801641"/>
          </a:xfrm>
          <a:prstGeom prst="rect">
            <a:avLst/>
          </a:prstGeom>
          <a:noFill/>
          <a:ln>
            <a:noFill/>
          </a:ln>
        </p:spPr>
      </p:pic>
      <p:sp>
        <p:nvSpPr>
          <p:cNvPr id="241" name="Google Shape;241;p19"/>
          <p:cNvSpPr/>
          <p:nvPr/>
        </p:nvSpPr>
        <p:spPr>
          <a:xfrm flipH="1" rot="-5553023">
            <a:off x="5571274" y="4142910"/>
            <a:ext cx="2241682" cy="3776898"/>
          </a:xfrm>
          <a:prstGeom prst="wedgeEllipseCallout">
            <a:avLst>
              <a:gd fmla="val -20833" name="adj1"/>
              <a:gd fmla="val 62500" name="adj2"/>
            </a:avLst>
          </a:prstGeom>
          <a:solidFill>
            <a:schemeClr val="accent1"/>
          </a:solidFill>
          <a:ln cap="flat" cmpd="sng" w="25400">
            <a:solidFill>
              <a:srgbClr val="B6762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2" name="Google Shape;242;p19"/>
          <p:cNvSpPr txBox="1"/>
          <p:nvPr>
            <p:ph type="title"/>
          </p:nvPr>
        </p:nvSpPr>
        <p:spPr>
          <a:xfrm>
            <a:off x="552622" y="451450"/>
            <a:ext cx="4582086" cy="720001"/>
          </a:xfrm>
          <a:prstGeom prst="rect">
            <a:avLst/>
          </a:prstGeom>
          <a:noFill/>
          <a:ln>
            <a:noFill/>
          </a:ln>
        </p:spPr>
        <p:txBody>
          <a:bodyPr anchorCtr="0" anchor="ctr" bIns="45700" lIns="45700" spcFirstLastPara="1" rIns="45700" wrap="square" tIns="45700">
            <a:normAutofit fontScale="90000"/>
          </a:bodyPr>
          <a:lstStyle/>
          <a:p>
            <a:pPr indent="0" lvl="0" marL="0" marR="0" rtl="0" algn="l">
              <a:lnSpc>
                <a:spcPct val="90000"/>
              </a:lnSpc>
              <a:spcBef>
                <a:spcPts val="0"/>
              </a:spcBef>
              <a:spcAft>
                <a:spcPts val="0"/>
              </a:spcAft>
              <a:buClr>
                <a:schemeClr val="accent2"/>
              </a:buClr>
              <a:buSzPct val="123456"/>
              <a:buFont typeface="Calibri"/>
              <a:buNone/>
            </a:pPr>
            <a:r>
              <a:rPr lang="en-US" sz="3600"/>
              <a:t>Additional activity M2.6</a:t>
            </a:r>
            <a:endParaRPr/>
          </a:p>
        </p:txBody>
      </p:sp>
      <p:grpSp>
        <p:nvGrpSpPr>
          <p:cNvPr id="243" name="Google Shape;243;p19"/>
          <p:cNvGrpSpPr/>
          <p:nvPr/>
        </p:nvGrpSpPr>
        <p:grpSpPr>
          <a:xfrm>
            <a:off x="526344" y="1260552"/>
            <a:ext cx="12331544" cy="602892"/>
            <a:chOff x="-1" y="-1"/>
            <a:chExt cx="12331542" cy="602891"/>
          </a:xfrm>
        </p:grpSpPr>
        <p:sp>
          <p:nvSpPr>
            <p:cNvPr id="244" name="Google Shape;244;p19"/>
            <p:cNvSpPr/>
            <p:nvPr/>
          </p:nvSpPr>
          <p:spPr>
            <a:xfrm>
              <a:off x="-1" y="-1"/>
              <a:ext cx="12331542" cy="602891"/>
            </a:xfrm>
            <a:prstGeom prst="rect">
              <a:avLst/>
            </a:prstGeom>
            <a:solidFill>
              <a:srgbClr val="374856"/>
            </a:solidFill>
            <a:ln>
              <a:noFill/>
            </a:ln>
          </p:spPr>
          <p:txBody>
            <a:bodyPr anchorCtr="0" anchor="ctr" bIns="45700" lIns="45700" spcFirstLastPara="1" rIns="45700" wrap="square" tIns="45700">
              <a:noAutofit/>
            </a:bodyPr>
            <a:lstStyle/>
            <a:p>
              <a:pPr indent="0" lvl="0" marL="0" marR="0" rtl="0" algn="just">
                <a:lnSpc>
                  <a:spcPct val="90000"/>
                </a:lnSpc>
                <a:spcBef>
                  <a:spcPts val="0"/>
                </a:spcBef>
                <a:spcAft>
                  <a:spcPts val="0"/>
                </a:spcAft>
                <a:buClr>
                  <a:srgbClr val="FFFFFF"/>
                </a:buClr>
                <a:buSzPts val="2400"/>
                <a:buFont typeface="Calibri"/>
                <a:buNone/>
              </a:pPr>
              <a:r>
                <a:t/>
              </a:r>
              <a:endParaRPr b="1" i="1" sz="2400" u="none" cap="none" strike="noStrike">
                <a:solidFill>
                  <a:srgbClr val="FFFFFF"/>
                </a:solidFill>
                <a:latin typeface="Calibri"/>
                <a:ea typeface="Calibri"/>
                <a:cs typeface="Calibri"/>
                <a:sym typeface="Calibri"/>
              </a:endParaRPr>
            </a:p>
          </p:txBody>
        </p:sp>
        <p:sp>
          <p:nvSpPr>
            <p:cNvPr id="245" name="Google Shape;245;p19"/>
            <p:cNvSpPr txBox="1"/>
            <p:nvPr/>
          </p:nvSpPr>
          <p:spPr>
            <a:xfrm>
              <a:off x="26279" y="89099"/>
              <a:ext cx="12278983" cy="424690"/>
            </a:xfrm>
            <a:prstGeom prst="rect">
              <a:avLst/>
            </a:prstGeom>
            <a:noFill/>
            <a:ln>
              <a:noFill/>
            </a:ln>
          </p:spPr>
          <p:txBody>
            <a:bodyPr anchorCtr="0" anchor="ctr" bIns="45700" lIns="45700" spcFirstLastPara="1" rIns="45700" wrap="square" tIns="45700">
              <a:spAutoFit/>
            </a:bodyPr>
            <a:lstStyle/>
            <a:p>
              <a:pPr indent="0" lvl="0" marL="0" marR="0" rtl="0" algn="just">
                <a:lnSpc>
                  <a:spcPct val="90000"/>
                </a:lnSpc>
                <a:spcBef>
                  <a:spcPts val="0"/>
                </a:spcBef>
                <a:spcAft>
                  <a:spcPts val="0"/>
                </a:spcAft>
                <a:buClr>
                  <a:srgbClr val="FFFFFF"/>
                </a:buClr>
                <a:buSzPts val="2400"/>
                <a:buFont typeface="Calibri"/>
                <a:buNone/>
              </a:pPr>
              <a:r>
                <a:rPr b="1" i="0" lang="en-US" sz="2400" u="none" cap="none" strike="noStrike">
                  <a:solidFill>
                    <a:srgbClr val="FFFFFF"/>
                  </a:solidFill>
                  <a:latin typeface="Calibri"/>
                  <a:ea typeface="Calibri"/>
                  <a:cs typeface="Calibri"/>
                  <a:sym typeface="Calibri"/>
                </a:rPr>
                <a:t>Budget planning</a:t>
              </a:r>
              <a:endParaRPr b="0" i="0" sz="1400" u="none" cap="none" strike="noStrike">
                <a:solidFill>
                  <a:srgbClr val="000000"/>
                </a:solidFill>
                <a:latin typeface="Arial"/>
                <a:ea typeface="Arial"/>
                <a:cs typeface="Arial"/>
                <a:sym typeface="Arial"/>
              </a:endParaRPr>
            </a:p>
          </p:txBody>
        </p:sp>
      </p:grpSp>
      <p:sp>
        <p:nvSpPr>
          <p:cNvPr id="246" name="Google Shape;246;p19"/>
          <p:cNvSpPr txBox="1"/>
          <p:nvPr/>
        </p:nvSpPr>
        <p:spPr>
          <a:xfrm>
            <a:off x="554952" y="2094062"/>
            <a:ext cx="12278983" cy="3862537"/>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44546A"/>
                </a:solidFill>
                <a:latin typeface="Calibri"/>
                <a:ea typeface="Calibri"/>
                <a:cs typeface="Calibri"/>
                <a:sym typeface="Calibri"/>
              </a:rPr>
              <a:t>To make your own budget plan, you should include: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44546A"/>
              </a:buClr>
              <a:buSzPts val="3200"/>
              <a:buFont typeface="Noto Sans Symbols"/>
              <a:buChar char="✔"/>
            </a:pPr>
            <a:r>
              <a:rPr b="0" i="0" lang="en-US" sz="3600" u="none" cap="none" strike="noStrike">
                <a:solidFill>
                  <a:srgbClr val="44546A"/>
                </a:solidFill>
                <a:latin typeface="Calibri"/>
                <a:ea typeface="Calibri"/>
                <a:cs typeface="Calibri"/>
                <a:sym typeface="Calibri"/>
              </a:rPr>
              <a:t>Salary</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44546A"/>
              </a:buClr>
              <a:buSzPts val="3200"/>
              <a:buFont typeface="Noto Sans Symbols"/>
              <a:buChar char="✔"/>
            </a:pPr>
            <a:r>
              <a:rPr b="0" i="0" lang="en-US" sz="3600" u="none" cap="none" strike="noStrike">
                <a:solidFill>
                  <a:srgbClr val="44546A"/>
                </a:solidFill>
                <a:latin typeface="Calibri"/>
                <a:ea typeface="Calibri"/>
                <a:cs typeface="Calibri"/>
                <a:sym typeface="Calibri"/>
              </a:rPr>
              <a:t>Fixed expenses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44546A"/>
              </a:buClr>
              <a:buSzPts val="3200"/>
              <a:buFont typeface="Noto Sans Symbols"/>
              <a:buChar char="✔"/>
            </a:pPr>
            <a:r>
              <a:rPr b="0" i="0" lang="en-US" sz="3600" u="none" cap="none" strike="noStrike">
                <a:solidFill>
                  <a:srgbClr val="44546A"/>
                </a:solidFill>
                <a:latin typeface="Calibri"/>
                <a:ea typeface="Calibri"/>
                <a:cs typeface="Calibri"/>
                <a:sym typeface="Calibri"/>
              </a:rPr>
              <a:t>Variable expenses</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44546A"/>
              </a:buClr>
              <a:buSzPts val="3200"/>
              <a:buFont typeface="Noto Sans Symbols"/>
              <a:buChar char="✔"/>
            </a:pPr>
            <a:r>
              <a:rPr b="0" i="0" lang="en-US" sz="3600" u="none" cap="none" strike="noStrike">
                <a:solidFill>
                  <a:srgbClr val="44546A"/>
                </a:solidFill>
                <a:latin typeface="Calibri"/>
                <a:ea typeface="Calibri"/>
                <a:cs typeface="Calibri"/>
                <a:sym typeface="Calibri"/>
              </a:rPr>
              <a:t>Extra expenses</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44546A"/>
              </a:buClr>
              <a:buSzPts val="3200"/>
              <a:buFont typeface="Noto Sans Symbols"/>
              <a:buChar char="✔"/>
            </a:pPr>
            <a:r>
              <a:rPr b="0" i="0" lang="en-US" sz="3600" u="none" cap="none" strike="noStrike">
                <a:solidFill>
                  <a:srgbClr val="44546A"/>
                </a:solidFill>
                <a:latin typeface="Calibri"/>
                <a:ea typeface="Calibri"/>
                <a:cs typeface="Calibri"/>
                <a:sym typeface="Calibri"/>
              </a:rPr>
              <a:t>Saving</a:t>
            </a:r>
            <a:endParaRPr b="0" i="0" sz="1400" u="none" cap="none" strike="noStrike">
              <a:solidFill>
                <a:srgbClr val="000000"/>
              </a:solidFill>
              <a:latin typeface="Arial"/>
              <a:ea typeface="Arial"/>
              <a:cs typeface="Arial"/>
              <a:sym typeface="Arial"/>
            </a:endParaRPr>
          </a:p>
        </p:txBody>
      </p:sp>
      <p:sp>
        <p:nvSpPr>
          <p:cNvPr id="247" name="Google Shape;247;p19"/>
          <p:cNvSpPr txBox="1"/>
          <p:nvPr/>
        </p:nvSpPr>
        <p:spPr>
          <a:xfrm>
            <a:off x="4814780" y="5554170"/>
            <a:ext cx="3705440" cy="551948"/>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Take this activity with you! Try to make your own plan at home!</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8"/>
          <p:cNvSpPr txBox="1"/>
          <p:nvPr>
            <p:ph idx="1" type="body"/>
          </p:nvPr>
        </p:nvSpPr>
        <p:spPr>
          <a:xfrm>
            <a:off x="500062" y="1466850"/>
            <a:ext cx="12331542" cy="5538476"/>
          </a:xfrm>
          <a:prstGeom prst="rect">
            <a:avLst/>
          </a:prstGeom>
          <a:noFill/>
          <a:ln>
            <a:noFill/>
          </a:ln>
        </p:spPr>
        <p:txBody>
          <a:bodyPr anchorCtr="0" anchor="t" bIns="45700" lIns="45700" spcFirstLastPara="1" rIns="45700" wrap="square" tIns="45700">
            <a:normAutofit/>
          </a:bodyPr>
          <a:lstStyle/>
          <a:p>
            <a:pPr indent="-228600" lvl="0" marL="457200" rtl="0" algn="just">
              <a:lnSpc>
                <a:spcPct val="166666"/>
              </a:lnSpc>
              <a:spcBef>
                <a:spcPts val="600"/>
              </a:spcBef>
              <a:spcAft>
                <a:spcPts val="0"/>
              </a:spcAft>
              <a:buClr>
                <a:srgbClr val="44546A"/>
              </a:buClr>
              <a:buSzPts val="1800"/>
              <a:buNone/>
            </a:pPr>
            <a:r>
              <a:rPr b="1" lang="en-US" sz="3200">
                <a:solidFill>
                  <a:srgbClr val="087C73"/>
                </a:solidFill>
              </a:rPr>
              <a:t>Learning Outcomes</a:t>
            </a:r>
            <a:endParaRPr/>
          </a:p>
          <a:p>
            <a:pPr indent="-228600" lvl="0" marL="457200" rtl="0" algn="l">
              <a:lnSpc>
                <a:spcPct val="166666"/>
              </a:lnSpc>
              <a:spcBef>
                <a:spcPts val="600"/>
              </a:spcBef>
              <a:spcAft>
                <a:spcPts val="0"/>
              </a:spcAft>
              <a:buSzPts val="1800"/>
              <a:buNone/>
            </a:pPr>
            <a:r>
              <a:rPr lang="en-US" sz="2800"/>
              <a:t>Participants will be able to:</a:t>
            </a:r>
            <a:endParaRPr/>
          </a:p>
          <a:p>
            <a:pPr indent="-457200" lvl="0" marL="685800" rtl="0" algn="l">
              <a:lnSpc>
                <a:spcPct val="166666"/>
              </a:lnSpc>
              <a:spcBef>
                <a:spcPts val="600"/>
              </a:spcBef>
              <a:spcAft>
                <a:spcPts val="0"/>
              </a:spcAft>
              <a:buSzPts val="1800"/>
              <a:buFont typeface="Arial"/>
              <a:buChar char="•"/>
            </a:pPr>
            <a:r>
              <a:rPr lang="en-US" sz="2800"/>
              <a:t>Feel confident to use and explain key financial language and vocabulary.</a:t>
            </a:r>
            <a:endParaRPr/>
          </a:p>
          <a:p>
            <a:pPr indent="-457200" lvl="0" marL="685800" rtl="0" algn="l">
              <a:lnSpc>
                <a:spcPct val="166666"/>
              </a:lnSpc>
              <a:spcBef>
                <a:spcPts val="600"/>
              </a:spcBef>
              <a:spcAft>
                <a:spcPts val="0"/>
              </a:spcAft>
              <a:buSzPts val="1800"/>
              <a:buFont typeface="Arial"/>
              <a:buChar char="•"/>
            </a:pPr>
            <a:r>
              <a:rPr lang="en-US" sz="2800"/>
              <a:t>Consider financial relationships in different communities.</a:t>
            </a:r>
            <a:endParaRPr/>
          </a:p>
          <a:p>
            <a:pPr indent="-457200" lvl="0" marL="685800" rtl="0" algn="l">
              <a:lnSpc>
                <a:spcPct val="166666"/>
              </a:lnSpc>
              <a:spcBef>
                <a:spcPts val="600"/>
              </a:spcBef>
              <a:spcAft>
                <a:spcPts val="0"/>
              </a:spcAft>
              <a:buSzPts val="1800"/>
              <a:buFont typeface="Arial"/>
              <a:buChar char="•"/>
            </a:pPr>
            <a:r>
              <a:rPr lang="en-US" sz="2800"/>
              <a:t>Feel able to explain and discuss budgeting, planning, saving, debt, borrowing and spending.</a:t>
            </a:r>
            <a:endParaRPr/>
          </a:p>
        </p:txBody>
      </p:sp>
      <p:sp>
        <p:nvSpPr>
          <p:cNvPr id="73" name="Google Shape;73;p8"/>
          <p:cNvSpPr txBox="1"/>
          <p:nvPr>
            <p:ph type="title"/>
          </p:nvPr>
        </p:nvSpPr>
        <p:spPr>
          <a:xfrm>
            <a:off x="344774" y="432158"/>
            <a:ext cx="12487727" cy="720001"/>
          </a:xfrm>
          <a:prstGeom prst="rect">
            <a:avLst/>
          </a:prstGeom>
          <a:noFill/>
          <a:ln>
            <a:noFill/>
          </a:ln>
        </p:spPr>
        <p:txBody>
          <a:bodyPr anchorCtr="0" anchor="ctr" bIns="45700" lIns="45700" spcFirstLastPara="1" rIns="45700" wrap="square" tIns="45700">
            <a:noAutofit/>
          </a:bodyPr>
          <a:lstStyle/>
          <a:p>
            <a:pPr indent="0" lvl="0" marL="0" rtl="0" algn="l">
              <a:lnSpc>
                <a:spcPct val="90000"/>
              </a:lnSpc>
              <a:spcBef>
                <a:spcPts val="0"/>
              </a:spcBef>
              <a:spcAft>
                <a:spcPts val="0"/>
              </a:spcAft>
              <a:buClr>
                <a:schemeClr val="accent2"/>
              </a:buClr>
              <a:buSzPts val="1800"/>
              <a:buNone/>
            </a:pPr>
            <a:r>
              <a:rPr lang="en-US" sz="3200">
                <a:solidFill>
                  <a:srgbClr val="087C73"/>
                </a:solidFill>
              </a:rPr>
              <a:t>Module Aim is to identify key financial vocabulary and concepts and consider financial  relationships in different communities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0"/>
          <p:cNvSpPr txBox="1"/>
          <p:nvPr>
            <p:ph type="ctrTitle"/>
          </p:nvPr>
        </p:nvSpPr>
        <p:spPr>
          <a:xfrm>
            <a:off x="265174" y="479985"/>
            <a:ext cx="11317834" cy="857782"/>
          </a:xfrm>
          <a:prstGeom prst="rect">
            <a:avLst/>
          </a:prstGeom>
          <a:noFill/>
          <a:ln>
            <a:noFill/>
          </a:ln>
        </p:spPr>
        <p:txBody>
          <a:bodyPr anchorCtr="0" anchor="b" bIns="45700" lIns="72000" spcFirstLastPara="1" rIns="72000" wrap="square" tIns="45700">
            <a:normAutofit fontScale="90000"/>
          </a:bodyPr>
          <a:lstStyle/>
          <a:p>
            <a:pPr indent="0" lvl="0" marL="0" rtl="0" algn="l">
              <a:lnSpc>
                <a:spcPct val="90000"/>
              </a:lnSpc>
              <a:spcBef>
                <a:spcPts val="0"/>
              </a:spcBef>
              <a:spcAft>
                <a:spcPts val="0"/>
              </a:spcAft>
              <a:buClr>
                <a:schemeClr val="accent2"/>
              </a:buClr>
              <a:buSzPct val="178822"/>
              <a:buFont typeface="Calibri"/>
              <a:buNone/>
            </a:pPr>
            <a:r>
              <a:rPr lang="en-US"/>
              <a:t>    </a:t>
            </a:r>
            <a:r>
              <a:rPr lang="en-US" sz="3600"/>
              <a:t>Module 2  Visual Plan for the session</a:t>
            </a:r>
            <a:endParaRPr sz="3600"/>
          </a:p>
        </p:txBody>
      </p:sp>
      <p:sp>
        <p:nvSpPr>
          <p:cNvPr id="79" name="Google Shape;79;p10"/>
          <p:cNvSpPr txBox="1"/>
          <p:nvPr>
            <p:ph idx="1" type="subTitle"/>
          </p:nvPr>
        </p:nvSpPr>
        <p:spPr>
          <a:xfrm>
            <a:off x="1252988" y="1547139"/>
            <a:ext cx="2404056" cy="1010764"/>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1094"/>
              </a:spcBef>
              <a:spcAft>
                <a:spcPts val="0"/>
              </a:spcAft>
              <a:buClr>
                <a:schemeClr val="dk1"/>
              </a:buClr>
              <a:buSzPts val="1641"/>
              <a:buNone/>
            </a:pPr>
            <a:r>
              <a:rPr lang="en-US" sz="2000">
                <a:solidFill>
                  <a:schemeClr val="lt1"/>
                </a:solidFill>
                <a:latin typeface="Calibri"/>
                <a:ea typeface="Calibri"/>
                <a:cs typeface="Calibri"/>
                <a:sym typeface="Calibri"/>
              </a:rPr>
              <a:t>Learning </a:t>
            </a:r>
            <a:endParaRPr/>
          </a:p>
          <a:p>
            <a:pPr indent="0" lvl="0" marL="0" rtl="0" algn="ctr">
              <a:lnSpc>
                <a:spcPct val="90000"/>
              </a:lnSpc>
              <a:spcBef>
                <a:spcPts val="1094"/>
              </a:spcBef>
              <a:spcAft>
                <a:spcPts val="0"/>
              </a:spcAft>
              <a:buClr>
                <a:schemeClr val="dk1"/>
              </a:buClr>
              <a:buSzPts val="1641"/>
              <a:buNone/>
            </a:pPr>
            <a:r>
              <a:rPr lang="en-US" sz="2000">
                <a:solidFill>
                  <a:schemeClr val="lt1"/>
                </a:solidFill>
                <a:latin typeface="Calibri"/>
                <a:ea typeface="Calibri"/>
                <a:cs typeface="Calibri"/>
                <a:sym typeface="Calibri"/>
              </a:rPr>
              <a:t>outcomes</a:t>
            </a:r>
            <a:endParaRPr sz="2000">
              <a:solidFill>
                <a:schemeClr val="lt1"/>
              </a:solidFill>
              <a:latin typeface="Calibri"/>
              <a:ea typeface="Calibri"/>
              <a:cs typeface="Calibri"/>
              <a:sym typeface="Calibri"/>
            </a:endParaRPr>
          </a:p>
        </p:txBody>
      </p:sp>
      <p:sp>
        <p:nvSpPr>
          <p:cNvPr id="80" name="Google Shape;80;p10"/>
          <p:cNvSpPr txBox="1"/>
          <p:nvPr/>
        </p:nvSpPr>
        <p:spPr>
          <a:xfrm>
            <a:off x="5217626" y="1580698"/>
            <a:ext cx="2347811" cy="1010764"/>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50000" lIns="100000" spcFirstLastPara="1" rIns="100000" wrap="square" tIns="50000">
            <a:normAutofit/>
          </a:bodyPr>
          <a:lstStyle/>
          <a:p>
            <a:pPr indent="0" lvl="0" marL="0" marR="0" rtl="0" algn="ctr">
              <a:lnSpc>
                <a:spcPct val="90000"/>
              </a:lnSpc>
              <a:spcBef>
                <a:spcPts val="0"/>
              </a:spcBef>
              <a:spcAft>
                <a:spcPts val="0"/>
              </a:spcAft>
              <a:buClr>
                <a:schemeClr val="dk1"/>
              </a:buClr>
              <a:buSzPts val="2625"/>
              <a:buFont typeface="Arial"/>
              <a:buNone/>
            </a:pPr>
            <a:r>
              <a:rPr b="0" i="0" lang="en-US" sz="2000" u="none" cap="none" strike="noStrike">
                <a:solidFill>
                  <a:schemeClr val="lt1"/>
                </a:solidFill>
                <a:latin typeface="Calibri"/>
                <a:ea typeface="Calibri"/>
                <a:cs typeface="Calibri"/>
                <a:sym typeface="Calibri"/>
              </a:rPr>
              <a:t>Warmer</a:t>
            </a:r>
            <a:endParaRPr b="0" i="0" sz="1400" u="none" cap="none" strike="noStrike">
              <a:solidFill>
                <a:srgbClr val="000000"/>
              </a:solidFill>
              <a:latin typeface="Calibri"/>
              <a:ea typeface="Calibri"/>
              <a:cs typeface="Calibri"/>
              <a:sym typeface="Calibri"/>
            </a:endParaRPr>
          </a:p>
        </p:txBody>
      </p:sp>
      <p:sp>
        <p:nvSpPr>
          <p:cNvPr id="81" name="Google Shape;81;p10"/>
          <p:cNvSpPr/>
          <p:nvPr/>
        </p:nvSpPr>
        <p:spPr>
          <a:xfrm>
            <a:off x="3929507" y="1732660"/>
            <a:ext cx="1053323" cy="606459"/>
          </a:xfrm>
          <a:prstGeom prst="rightArrow">
            <a:avLst>
              <a:gd fmla="val 50000" name="adj1"/>
              <a:gd fmla="val 50000" name="adj2"/>
            </a:avLst>
          </a:prstGeom>
          <a:solidFill>
            <a:schemeClr val="accent1"/>
          </a:solidFill>
          <a:ln cap="flat" cmpd="sng" w="12700">
            <a:solidFill>
              <a:srgbClr val="B6762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54"/>
              <a:buFont typeface="Arial"/>
              <a:buNone/>
            </a:pPr>
            <a:r>
              <a:t/>
            </a:r>
            <a:endParaRPr b="0" i="0" sz="2154" u="none" cap="none" strike="noStrike">
              <a:solidFill>
                <a:schemeClr val="lt1"/>
              </a:solidFill>
              <a:latin typeface="Calibri"/>
              <a:ea typeface="Calibri"/>
              <a:cs typeface="Calibri"/>
              <a:sym typeface="Calibri"/>
            </a:endParaRPr>
          </a:p>
        </p:txBody>
      </p:sp>
      <p:sp>
        <p:nvSpPr>
          <p:cNvPr id="82" name="Google Shape;82;p10"/>
          <p:cNvSpPr/>
          <p:nvPr/>
        </p:nvSpPr>
        <p:spPr>
          <a:xfrm rot="-5400000">
            <a:off x="8035028" y="1479515"/>
            <a:ext cx="743540" cy="1213129"/>
          </a:xfrm>
          <a:prstGeom prst="downArrow">
            <a:avLst>
              <a:gd fmla="val 50000" name="adj1"/>
              <a:gd fmla="val 50000" name="adj2"/>
            </a:avLst>
          </a:prstGeom>
          <a:solidFill>
            <a:schemeClr val="accent1"/>
          </a:solidFill>
          <a:ln cap="flat" cmpd="sng" w="12700">
            <a:solidFill>
              <a:srgbClr val="B6762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54"/>
              <a:buFont typeface="Arial"/>
              <a:buNone/>
            </a:pPr>
            <a:r>
              <a:t/>
            </a:r>
            <a:endParaRPr b="0" i="0" sz="2154" u="none" cap="none" strike="noStrike">
              <a:solidFill>
                <a:schemeClr val="lt1"/>
              </a:solidFill>
              <a:latin typeface="Calibri"/>
              <a:ea typeface="Calibri"/>
              <a:cs typeface="Calibri"/>
              <a:sym typeface="Calibri"/>
            </a:endParaRPr>
          </a:p>
        </p:txBody>
      </p:sp>
      <p:sp>
        <p:nvSpPr>
          <p:cNvPr id="83" name="Google Shape;83;p10"/>
          <p:cNvSpPr txBox="1"/>
          <p:nvPr/>
        </p:nvSpPr>
        <p:spPr>
          <a:xfrm>
            <a:off x="9455491" y="1495969"/>
            <a:ext cx="2347811" cy="1095493"/>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50000" lIns="100000" spcFirstLastPara="1" rIns="100000" wrap="square" tIns="50000">
            <a:noAutofit/>
          </a:bodyPr>
          <a:lstStyle/>
          <a:p>
            <a:pPr indent="0" lvl="0" marL="0" marR="0" rtl="0" algn="ctr">
              <a:lnSpc>
                <a:spcPct val="90000"/>
              </a:lnSpc>
              <a:spcBef>
                <a:spcPts val="0"/>
              </a:spcBef>
              <a:spcAft>
                <a:spcPts val="0"/>
              </a:spcAft>
              <a:buClr>
                <a:schemeClr val="dk1"/>
              </a:buClr>
              <a:buSzPts val="1641"/>
              <a:buFont typeface="Arial"/>
              <a:buNone/>
            </a:pPr>
            <a:r>
              <a:rPr b="0" i="0" lang="en-US" sz="2000" u="none" cap="none" strike="noStrike">
                <a:solidFill>
                  <a:schemeClr val="lt1"/>
                </a:solidFill>
                <a:latin typeface="Calibri"/>
                <a:ea typeface="Calibri"/>
                <a:cs typeface="Calibri"/>
                <a:sym typeface="Calibri"/>
              </a:rPr>
              <a:t>Financial Vocabulary</a:t>
            </a:r>
            <a:endParaRPr b="0" i="0" sz="2000" u="none" cap="none" strike="noStrike">
              <a:solidFill>
                <a:schemeClr val="lt1"/>
              </a:solidFill>
              <a:latin typeface="Arial"/>
              <a:ea typeface="Arial"/>
              <a:cs typeface="Arial"/>
              <a:sym typeface="Arial"/>
            </a:endParaRPr>
          </a:p>
        </p:txBody>
      </p:sp>
      <p:sp>
        <p:nvSpPr>
          <p:cNvPr id="84" name="Google Shape;84;p10"/>
          <p:cNvSpPr txBox="1"/>
          <p:nvPr/>
        </p:nvSpPr>
        <p:spPr>
          <a:xfrm>
            <a:off x="9538752" y="3343278"/>
            <a:ext cx="2480805" cy="1468551"/>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50000" lIns="100000" spcFirstLastPara="1" rIns="100000" wrap="square" tIns="50000">
            <a:noAutofit/>
          </a:bodyPr>
          <a:lstStyle/>
          <a:p>
            <a:pPr indent="0" lvl="0" marL="0" marR="0" rtl="0" algn="ctr">
              <a:lnSpc>
                <a:spcPct val="90000"/>
              </a:lnSpc>
              <a:spcBef>
                <a:spcPts val="1000"/>
              </a:spcBef>
              <a:spcAft>
                <a:spcPts val="0"/>
              </a:spcAft>
              <a:buClr>
                <a:schemeClr val="dk1"/>
              </a:buClr>
              <a:buSzPts val="2000"/>
              <a:buFont typeface="Arial"/>
              <a:buNone/>
            </a:pPr>
            <a:r>
              <a:rPr b="0" i="0" lang="en-US" sz="2000" u="none" cap="none" strike="noStrike">
                <a:solidFill>
                  <a:schemeClr val="lt1"/>
                </a:solidFill>
                <a:latin typeface="Calibri"/>
                <a:ea typeface="Calibri"/>
                <a:cs typeface="Calibri"/>
                <a:sym typeface="Calibri"/>
              </a:rPr>
              <a:t>Money Matters App</a:t>
            </a:r>
            <a:endParaRPr b="0" i="0" sz="2000" u="none" cap="none" strike="noStrike">
              <a:solidFill>
                <a:schemeClr val="lt1"/>
              </a:solidFill>
              <a:latin typeface="Arial"/>
              <a:ea typeface="Arial"/>
              <a:cs typeface="Arial"/>
              <a:sym typeface="Arial"/>
            </a:endParaRPr>
          </a:p>
        </p:txBody>
      </p:sp>
      <p:sp>
        <p:nvSpPr>
          <p:cNvPr id="85" name="Google Shape;85;p10"/>
          <p:cNvSpPr/>
          <p:nvPr/>
        </p:nvSpPr>
        <p:spPr>
          <a:xfrm>
            <a:off x="1252988" y="3215884"/>
            <a:ext cx="2676519" cy="1595945"/>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lt1"/>
                </a:solidFill>
                <a:latin typeface="Arial"/>
                <a:ea typeface="Arial"/>
                <a:cs typeface="Arial"/>
                <a:sym typeface="Arial"/>
              </a:rPr>
              <a:t>Money and Culture</a:t>
            </a:r>
            <a:endParaRPr b="0" i="0" sz="2000" u="none" cap="none" strike="noStrike">
              <a:solidFill>
                <a:schemeClr val="lt1"/>
              </a:solidFill>
              <a:latin typeface="Arial"/>
              <a:ea typeface="Arial"/>
              <a:cs typeface="Arial"/>
              <a:sym typeface="Arial"/>
            </a:endParaRPr>
          </a:p>
        </p:txBody>
      </p:sp>
      <p:sp>
        <p:nvSpPr>
          <p:cNvPr id="86" name="Google Shape;86;p10"/>
          <p:cNvSpPr/>
          <p:nvPr/>
        </p:nvSpPr>
        <p:spPr>
          <a:xfrm rot="10800000">
            <a:off x="7945530" y="3573765"/>
            <a:ext cx="1213129" cy="780243"/>
          </a:xfrm>
          <a:prstGeom prst="rightArrow">
            <a:avLst>
              <a:gd fmla="val 50000" name="adj1"/>
              <a:gd fmla="val 50000" name="adj2"/>
            </a:avLst>
          </a:prstGeom>
          <a:solidFill>
            <a:schemeClr val="accent1"/>
          </a:solidFill>
          <a:ln cap="flat" cmpd="sng" w="12700">
            <a:solidFill>
              <a:srgbClr val="B6762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54"/>
              <a:buFont typeface="Arial"/>
              <a:buNone/>
            </a:pPr>
            <a:r>
              <a:t/>
            </a:r>
            <a:endParaRPr b="0" i="0" sz="2154" u="none" cap="none" strike="noStrike">
              <a:solidFill>
                <a:schemeClr val="lt1"/>
              </a:solidFill>
              <a:latin typeface="Calibri"/>
              <a:ea typeface="Calibri"/>
              <a:cs typeface="Calibri"/>
              <a:sym typeface="Calibri"/>
            </a:endParaRPr>
          </a:p>
        </p:txBody>
      </p:sp>
      <p:sp>
        <p:nvSpPr>
          <p:cNvPr id="87" name="Google Shape;87;p10"/>
          <p:cNvSpPr/>
          <p:nvPr/>
        </p:nvSpPr>
        <p:spPr>
          <a:xfrm rot="10800000">
            <a:off x="4010552" y="3594005"/>
            <a:ext cx="1053323" cy="739764"/>
          </a:xfrm>
          <a:prstGeom prst="rightArrow">
            <a:avLst>
              <a:gd fmla="val 50000" name="adj1"/>
              <a:gd fmla="val 50000" name="adj2"/>
            </a:avLst>
          </a:prstGeom>
          <a:solidFill>
            <a:schemeClr val="accent1"/>
          </a:solidFill>
          <a:ln cap="flat" cmpd="sng" w="12700">
            <a:solidFill>
              <a:srgbClr val="B6762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54"/>
              <a:buFont typeface="Arial"/>
              <a:buNone/>
            </a:pPr>
            <a:r>
              <a:t/>
            </a:r>
            <a:endParaRPr b="0" i="0" sz="2154" u="none" cap="none" strike="noStrike">
              <a:solidFill>
                <a:schemeClr val="lt1"/>
              </a:solidFill>
              <a:latin typeface="Calibri"/>
              <a:ea typeface="Calibri"/>
              <a:cs typeface="Calibri"/>
              <a:sym typeface="Calibri"/>
            </a:endParaRPr>
          </a:p>
        </p:txBody>
      </p:sp>
      <p:pic>
        <p:nvPicPr>
          <p:cNvPr descr="Text, whiteboard&#10;&#10;Description automatically generated" id="88" name="Google Shape;88;p10"/>
          <p:cNvPicPr preferRelativeResize="0"/>
          <p:nvPr/>
        </p:nvPicPr>
        <p:blipFill rotWithShape="1">
          <a:blip r:embed="rId3">
            <a:alphaModFix/>
          </a:blip>
          <a:srcRect b="0" l="0" r="0" t="0"/>
          <a:stretch/>
        </p:blipFill>
        <p:spPr>
          <a:xfrm>
            <a:off x="5435779" y="3343278"/>
            <a:ext cx="2129658" cy="1455681"/>
          </a:xfrm>
          <a:prstGeom prst="rect">
            <a:avLst/>
          </a:prstGeom>
          <a:noFill/>
          <a:ln>
            <a:noFill/>
          </a:ln>
        </p:spPr>
      </p:pic>
      <p:sp>
        <p:nvSpPr>
          <p:cNvPr id="89" name="Google Shape;89;p10"/>
          <p:cNvSpPr txBox="1"/>
          <p:nvPr/>
        </p:nvSpPr>
        <p:spPr>
          <a:xfrm>
            <a:off x="1313364" y="5544707"/>
            <a:ext cx="2555766" cy="1010764"/>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50000" lIns="100000" spcFirstLastPara="1" rIns="100000" wrap="square" tIns="50000">
            <a:normAutofit/>
          </a:bodyPr>
          <a:lstStyle/>
          <a:p>
            <a:pPr indent="0" lvl="0" marL="0" marR="0" rtl="0" algn="ctr">
              <a:lnSpc>
                <a:spcPct val="90000"/>
              </a:lnSpc>
              <a:spcBef>
                <a:spcPts val="0"/>
              </a:spcBef>
              <a:spcAft>
                <a:spcPts val="0"/>
              </a:spcAft>
              <a:buClr>
                <a:schemeClr val="dk1"/>
              </a:buClr>
              <a:buSzPts val="2625"/>
              <a:buFont typeface="Arial"/>
              <a:buNone/>
            </a:pPr>
            <a:r>
              <a:rPr b="0" i="0" lang="en-US" sz="2000" u="none" cap="none" strike="noStrike">
                <a:solidFill>
                  <a:schemeClr val="lt1"/>
                </a:solidFill>
                <a:latin typeface="Calibri"/>
                <a:ea typeface="Calibri"/>
                <a:cs typeface="Calibri"/>
                <a:sym typeface="Calibri"/>
              </a:rPr>
              <a:t>Budgeting</a:t>
            </a:r>
            <a:endParaRPr b="0" i="0" sz="1400" u="none" cap="none" strike="noStrike">
              <a:solidFill>
                <a:srgbClr val="000000"/>
              </a:solidFill>
              <a:latin typeface="Calibri"/>
              <a:ea typeface="Calibri"/>
              <a:cs typeface="Calibri"/>
              <a:sym typeface="Calibri"/>
            </a:endParaRPr>
          </a:p>
        </p:txBody>
      </p:sp>
      <p:sp>
        <p:nvSpPr>
          <p:cNvPr id="90" name="Google Shape;90;p10"/>
          <p:cNvSpPr txBox="1"/>
          <p:nvPr/>
        </p:nvSpPr>
        <p:spPr>
          <a:xfrm>
            <a:off x="5217626" y="5550775"/>
            <a:ext cx="2555766" cy="1010764"/>
          </a:xfrm>
          <a:prstGeom prst="rect">
            <a:avLst/>
          </a:prstGeom>
          <a:solidFill>
            <a:schemeClr val="accent4"/>
          </a:solidFill>
          <a:ln cap="flat" cmpd="sng" w="12700">
            <a:solidFill>
              <a:srgbClr val="077068"/>
            </a:solidFill>
            <a:prstDash val="solid"/>
            <a:miter lim="800000"/>
            <a:headEnd len="sm" w="sm" type="none"/>
            <a:tailEnd len="sm" w="sm" type="none"/>
          </a:ln>
        </p:spPr>
        <p:txBody>
          <a:bodyPr anchorCtr="0" anchor="ctr" bIns="50000" lIns="100000" spcFirstLastPara="1" rIns="100000" wrap="square" tIns="50000">
            <a:normAutofit/>
          </a:bodyPr>
          <a:lstStyle/>
          <a:p>
            <a:pPr indent="0" lvl="0" marL="0" marR="0" rtl="0" algn="ctr">
              <a:lnSpc>
                <a:spcPct val="90000"/>
              </a:lnSpc>
              <a:spcBef>
                <a:spcPts val="0"/>
              </a:spcBef>
              <a:spcAft>
                <a:spcPts val="0"/>
              </a:spcAft>
              <a:buClr>
                <a:schemeClr val="dk1"/>
              </a:buClr>
              <a:buSzPts val="2625"/>
              <a:buFont typeface="Arial"/>
              <a:buNone/>
            </a:pPr>
            <a:r>
              <a:rPr b="0" i="0" lang="en-US" sz="2000" u="none" cap="none" strike="noStrike">
                <a:solidFill>
                  <a:schemeClr val="lt1"/>
                </a:solidFill>
                <a:latin typeface="Calibri"/>
                <a:ea typeface="Calibri"/>
                <a:cs typeface="Calibri"/>
                <a:sym typeface="Calibri"/>
              </a:rPr>
              <a:t>End</a:t>
            </a:r>
            <a:endParaRPr b="0" i="0" sz="1400" u="none" cap="none" strike="noStrike">
              <a:solidFill>
                <a:srgbClr val="000000"/>
              </a:solidFill>
              <a:latin typeface="Calibri"/>
              <a:ea typeface="Calibri"/>
              <a:cs typeface="Calibri"/>
              <a:sym typeface="Calibri"/>
            </a:endParaRPr>
          </a:p>
        </p:txBody>
      </p:sp>
      <p:sp>
        <p:nvSpPr>
          <p:cNvPr id="91" name="Google Shape;91;p10"/>
          <p:cNvSpPr/>
          <p:nvPr/>
        </p:nvSpPr>
        <p:spPr>
          <a:xfrm>
            <a:off x="4035940" y="5510312"/>
            <a:ext cx="1053323" cy="606459"/>
          </a:xfrm>
          <a:prstGeom prst="rightArrow">
            <a:avLst>
              <a:gd fmla="val 50000" name="adj1"/>
              <a:gd fmla="val 50000" name="adj2"/>
            </a:avLst>
          </a:prstGeom>
          <a:solidFill>
            <a:schemeClr val="accent1"/>
          </a:solidFill>
          <a:ln cap="flat" cmpd="sng" w="12700">
            <a:solidFill>
              <a:srgbClr val="B6762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54"/>
              <a:buFont typeface="Arial"/>
              <a:buNone/>
            </a:pPr>
            <a:r>
              <a:t/>
            </a:r>
            <a:endParaRPr b="0" i="0" sz="2154" u="none" cap="none" strike="noStrike">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4"/>
          <p:cNvSpPr txBox="1"/>
          <p:nvPr/>
        </p:nvSpPr>
        <p:spPr>
          <a:xfrm>
            <a:off x="2544506" y="2521743"/>
            <a:ext cx="8605752" cy="2462213"/>
          </a:xfrm>
          <a:prstGeom prst="rect">
            <a:avLst/>
          </a:prstGeom>
          <a:noFill/>
          <a:ln>
            <a:noFill/>
          </a:ln>
        </p:spPr>
        <p:txBody>
          <a:bodyPr anchorCtr="0" anchor="t" bIns="0" lIns="0" spcFirstLastPara="1" rIns="0" wrap="square" tIns="0">
            <a:spAutoFit/>
          </a:bodyPr>
          <a:lstStyle/>
          <a:p>
            <a:pPr indent="-742950" lvl="0" marL="742950" marR="0" rtl="0" algn="l">
              <a:lnSpc>
                <a:spcPct val="100000"/>
              </a:lnSpc>
              <a:spcBef>
                <a:spcPts val="0"/>
              </a:spcBef>
              <a:spcAft>
                <a:spcPts val="0"/>
              </a:spcAft>
              <a:buClr>
                <a:srgbClr val="44546A"/>
              </a:buClr>
              <a:buSzPts val="2400"/>
              <a:buFont typeface="Arial"/>
              <a:buAutoNum type="arabicPeriod"/>
            </a:pPr>
            <a:r>
              <a:rPr b="0" i="0" lang="en-US" sz="3200" u="none" cap="none" strike="noStrike">
                <a:solidFill>
                  <a:srgbClr val="44546A"/>
                </a:solidFill>
                <a:latin typeface="Calibri"/>
                <a:ea typeface="Calibri"/>
                <a:cs typeface="Calibri"/>
                <a:sym typeface="Calibri"/>
              </a:rPr>
              <a:t>Introduce yourself if you are next to someone new </a:t>
            </a:r>
            <a:endParaRPr/>
          </a:p>
          <a:p>
            <a:pPr indent="-590550" lvl="0" marL="742950" marR="0" rtl="0" algn="l">
              <a:lnSpc>
                <a:spcPct val="100000"/>
              </a:lnSpc>
              <a:spcBef>
                <a:spcPts val="0"/>
              </a:spcBef>
              <a:spcAft>
                <a:spcPts val="0"/>
              </a:spcAft>
              <a:buClr>
                <a:srgbClr val="44546A"/>
              </a:buClr>
              <a:buSzPts val="2400"/>
              <a:buFont typeface="Arial"/>
              <a:buNone/>
            </a:pPr>
            <a:r>
              <a:t/>
            </a:r>
            <a:endParaRPr b="0" i="0" sz="3200" u="none" cap="none" strike="noStrike">
              <a:solidFill>
                <a:srgbClr val="44546A"/>
              </a:solidFill>
              <a:latin typeface="Calibri"/>
              <a:ea typeface="Calibri"/>
              <a:cs typeface="Calibri"/>
              <a:sym typeface="Calibri"/>
            </a:endParaRPr>
          </a:p>
          <a:p>
            <a:pPr indent="-742950" lvl="0" marL="742950" marR="0" rtl="0" algn="l">
              <a:lnSpc>
                <a:spcPct val="100000"/>
              </a:lnSpc>
              <a:spcBef>
                <a:spcPts val="0"/>
              </a:spcBef>
              <a:spcAft>
                <a:spcPts val="0"/>
              </a:spcAft>
              <a:buClr>
                <a:srgbClr val="44546A"/>
              </a:buClr>
              <a:buSzPts val="2400"/>
              <a:buFont typeface="Arial"/>
              <a:buAutoNum type="arabicPeriod"/>
            </a:pPr>
            <a:r>
              <a:rPr b="0" i="0" lang="en-US" sz="3200" u="none" cap="none" strike="noStrike">
                <a:solidFill>
                  <a:srgbClr val="44546A"/>
                </a:solidFill>
                <a:latin typeface="Calibri"/>
                <a:ea typeface="Calibri"/>
                <a:cs typeface="Calibri"/>
                <a:sym typeface="Calibri"/>
              </a:rPr>
              <a:t>Share your experiences or ideas for teaching financial literacy</a:t>
            </a:r>
            <a:endParaRPr b="0" i="0" sz="3200" u="none" cap="none" strike="noStrike">
              <a:solidFill>
                <a:srgbClr val="000000"/>
              </a:solidFill>
              <a:latin typeface="Arial"/>
              <a:ea typeface="Arial"/>
              <a:cs typeface="Arial"/>
              <a:sym typeface="Arial"/>
            </a:endParaRPr>
          </a:p>
        </p:txBody>
      </p:sp>
      <p:sp>
        <p:nvSpPr>
          <p:cNvPr id="97" name="Google Shape;97;p4"/>
          <p:cNvSpPr txBox="1"/>
          <p:nvPr>
            <p:ph type="title"/>
          </p:nvPr>
        </p:nvSpPr>
        <p:spPr>
          <a:xfrm>
            <a:off x="502499" y="791922"/>
            <a:ext cx="12330002" cy="720001"/>
          </a:xfrm>
          <a:prstGeom prst="rect">
            <a:avLst/>
          </a:prstGeom>
          <a:noFill/>
          <a:ln>
            <a:noFill/>
          </a:ln>
        </p:spPr>
        <p:txBody>
          <a:bodyPr anchorCtr="0" anchor="ctr" bIns="45700" lIns="45700" spcFirstLastPara="1" rIns="45700" wrap="square" tIns="45700">
            <a:noAutofit/>
          </a:bodyPr>
          <a:lstStyle/>
          <a:p>
            <a:pPr indent="0" lvl="0" marL="0" marR="0" rtl="0" algn="l">
              <a:lnSpc>
                <a:spcPct val="90000"/>
              </a:lnSpc>
              <a:spcBef>
                <a:spcPts val="0"/>
              </a:spcBef>
              <a:spcAft>
                <a:spcPts val="0"/>
              </a:spcAft>
              <a:buClr>
                <a:schemeClr val="accent2"/>
              </a:buClr>
              <a:buSzPts val="3600"/>
              <a:buFont typeface="Calibri"/>
              <a:buNone/>
            </a:pPr>
            <a:r>
              <a:rPr lang="en-US"/>
              <a:t>Activity M2.1  </a:t>
            </a:r>
            <a:br>
              <a:rPr lang="en-US"/>
            </a:br>
            <a:r>
              <a:rPr lang="en-US"/>
              <a:t>Warmer    Introductions and share ideas</a:t>
            </a:r>
            <a:endParaRPr/>
          </a:p>
        </p:txBody>
      </p:sp>
      <p:pic>
        <p:nvPicPr>
          <p:cNvPr descr="Carving de madeira do número um numa tabela" id="98" name="Google Shape;98;p4"/>
          <p:cNvPicPr preferRelativeResize="0"/>
          <p:nvPr/>
        </p:nvPicPr>
        <p:blipFill rotWithShape="1">
          <a:blip r:embed="rId3">
            <a:alphaModFix/>
          </a:blip>
          <a:srcRect b="0" l="10881" r="58074" t="18872"/>
          <a:stretch/>
        </p:blipFill>
        <p:spPr>
          <a:xfrm>
            <a:off x="1032448" y="2457795"/>
            <a:ext cx="969533" cy="259010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7"/>
          <p:cNvSpPr txBox="1"/>
          <p:nvPr>
            <p:ph type="title"/>
          </p:nvPr>
        </p:nvSpPr>
        <p:spPr>
          <a:xfrm>
            <a:off x="314348" y="3037077"/>
            <a:ext cx="9121445" cy="1148843"/>
          </a:xfrm>
          <a:prstGeom prst="rect">
            <a:avLst/>
          </a:prstGeom>
          <a:noFill/>
          <a:ln>
            <a:noFill/>
          </a:ln>
        </p:spPr>
        <p:txBody>
          <a:bodyPr anchorCtr="0" anchor="t" bIns="45700" lIns="45700" spcFirstLastPara="1" rIns="45700" wrap="square" tIns="45700">
            <a:normAutofit/>
          </a:bodyPr>
          <a:lstStyle/>
          <a:p>
            <a:pPr indent="0" lvl="0" marL="0" marR="0" rtl="0" algn="l">
              <a:lnSpc>
                <a:spcPct val="90000"/>
              </a:lnSpc>
              <a:spcBef>
                <a:spcPts val="0"/>
              </a:spcBef>
              <a:spcAft>
                <a:spcPts val="0"/>
              </a:spcAft>
              <a:buClr>
                <a:srgbClr val="44546A"/>
              </a:buClr>
              <a:buSzPts val="4444"/>
              <a:buFont typeface="Calibri"/>
              <a:buNone/>
            </a:pPr>
            <a:r>
              <a:rPr lang="en-US" sz="4000">
                <a:latin typeface="Calibri"/>
                <a:ea typeface="Calibri"/>
                <a:cs typeface="Calibri"/>
                <a:sym typeface="Calibri"/>
              </a:rPr>
              <a:t>Key Financial Language and Vocabulary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1"/>
          <p:cNvSpPr txBox="1"/>
          <p:nvPr>
            <p:ph type="title"/>
          </p:nvPr>
        </p:nvSpPr>
        <p:spPr>
          <a:xfrm>
            <a:off x="512891" y="1813810"/>
            <a:ext cx="4478834" cy="5111646"/>
          </a:xfrm>
          <a:prstGeom prst="rect">
            <a:avLst/>
          </a:prstGeom>
          <a:noFill/>
          <a:ln>
            <a:noFill/>
          </a:ln>
        </p:spPr>
        <p:txBody>
          <a:bodyPr anchorCtr="0" anchor="ctr" bIns="45700" lIns="45700" spcFirstLastPara="1" rIns="45700" wrap="square" tIns="45700">
            <a:noAutofit/>
          </a:bodyPr>
          <a:lstStyle/>
          <a:p>
            <a:pPr indent="0" lvl="0" marL="0" rtl="0" algn="l">
              <a:lnSpc>
                <a:spcPct val="90000"/>
              </a:lnSpc>
              <a:spcBef>
                <a:spcPts val="0"/>
              </a:spcBef>
              <a:spcAft>
                <a:spcPts val="0"/>
              </a:spcAft>
              <a:buClr>
                <a:schemeClr val="accent2"/>
              </a:buClr>
              <a:buSzPts val="1800"/>
              <a:buNone/>
            </a:pPr>
            <a:r>
              <a:rPr lang="en-US" sz="3200">
                <a:solidFill>
                  <a:srgbClr val="087C73"/>
                </a:solidFill>
              </a:rPr>
              <a:t>Activity M2.2</a:t>
            </a:r>
            <a:br>
              <a:rPr lang="en-US" sz="3200">
                <a:solidFill>
                  <a:srgbClr val="087C73"/>
                </a:solidFill>
              </a:rPr>
            </a:br>
            <a:r>
              <a:rPr lang="en-US" sz="3200">
                <a:solidFill>
                  <a:srgbClr val="087C73"/>
                </a:solidFill>
              </a:rPr>
              <a:t>Financial vocabulary</a:t>
            </a:r>
            <a:br>
              <a:rPr lang="en-US" sz="3200"/>
            </a:br>
            <a:br>
              <a:rPr lang="en-US" sz="3200"/>
            </a:br>
            <a:r>
              <a:rPr b="0" lang="en-US" sz="3200">
                <a:solidFill>
                  <a:schemeClr val="dk1"/>
                </a:solidFill>
              </a:rPr>
              <a:t>Financial Vocabulary and a resource you can use with your learners to check their knowledge</a:t>
            </a:r>
            <a:br>
              <a:rPr b="0" lang="en-US" sz="3600">
                <a:solidFill>
                  <a:schemeClr val="dk1"/>
                </a:solidFill>
              </a:rPr>
            </a:br>
            <a:br>
              <a:rPr b="0" lang="en-US" sz="3600">
                <a:solidFill>
                  <a:schemeClr val="dk1"/>
                </a:solidFill>
              </a:rPr>
            </a:br>
            <a:br>
              <a:rPr b="0" lang="en-US" sz="3600">
                <a:solidFill>
                  <a:schemeClr val="dk1"/>
                </a:solidFill>
              </a:rPr>
            </a:br>
            <a:r>
              <a:rPr b="0" lang="en-US" sz="3200">
                <a:solidFill>
                  <a:schemeClr val="dk1"/>
                </a:solidFill>
              </a:rPr>
              <a:t>Participants can identify known financial terminology and concepts using Handout M2.2</a:t>
            </a:r>
            <a:br>
              <a:rPr b="0" lang="en-US" sz="3200"/>
            </a:br>
            <a:br>
              <a:rPr b="0" lang="en-US" sz="3200"/>
            </a:br>
            <a:br>
              <a:rPr b="0" lang="en-US" sz="3200"/>
            </a:br>
            <a:br>
              <a:rPr b="0" lang="en-US" sz="3200"/>
            </a:br>
            <a:endParaRPr b="0" sz="3200"/>
          </a:p>
        </p:txBody>
      </p:sp>
      <p:pic>
        <p:nvPicPr>
          <p:cNvPr descr="Text, chat or text message&#10;&#10;Description automatically generated" id="109" name="Google Shape;109;p31"/>
          <p:cNvPicPr preferRelativeResize="0"/>
          <p:nvPr/>
        </p:nvPicPr>
        <p:blipFill rotWithShape="1">
          <a:blip r:embed="rId3">
            <a:alphaModFix/>
          </a:blip>
          <a:srcRect b="0" l="0" r="0" t="0"/>
          <a:stretch/>
        </p:blipFill>
        <p:spPr>
          <a:xfrm>
            <a:off x="5238750" y="164719"/>
            <a:ext cx="7277582" cy="717626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2"/>
          <p:cNvSpPr/>
          <p:nvPr/>
        </p:nvSpPr>
        <p:spPr>
          <a:xfrm>
            <a:off x="2431473" y="853369"/>
            <a:ext cx="8343899" cy="5884936"/>
          </a:xfrm>
          <a:prstGeom prst="ellipse">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nvGrpSpPr>
          <p:cNvPr id="115" name="Google Shape;115;p12"/>
          <p:cNvGrpSpPr/>
          <p:nvPr/>
        </p:nvGrpSpPr>
        <p:grpSpPr>
          <a:xfrm>
            <a:off x="4025492" y="557328"/>
            <a:ext cx="5337288" cy="2117100"/>
            <a:chOff x="3901193" y="259838"/>
            <a:chExt cx="5337288" cy="2117100"/>
          </a:xfrm>
        </p:grpSpPr>
        <p:sp>
          <p:nvSpPr>
            <p:cNvPr id="116" name="Google Shape;116;p12"/>
            <p:cNvSpPr/>
            <p:nvPr/>
          </p:nvSpPr>
          <p:spPr>
            <a:xfrm>
              <a:off x="3901193" y="259838"/>
              <a:ext cx="5337288" cy="1638463"/>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12"/>
            <p:cNvSpPr txBox="1"/>
            <p:nvPr/>
          </p:nvSpPr>
          <p:spPr>
            <a:xfrm>
              <a:off x="3981176" y="339821"/>
              <a:ext cx="5177322" cy="2037117"/>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Salary</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An amount of money paid to an employee by an employer in return for work performed, usually on a monthly basis SALARY and WAGE</a:t>
              </a:r>
              <a:r>
                <a:rPr b="0" i="0" lang="en-US" sz="2000" u="none" cap="none" strike="noStrike">
                  <a:solidFill>
                    <a:srgbClr val="44546A"/>
                  </a:solidFill>
                  <a:latin typeface="Calibri"/>
                  <a:ea typeface="Calibri"/>
                  <a:cs typeface="Calibri"/>
                  <a:sym typeface="Calibri"/>
                </a:rPr>
                <a:t>. </a:t>
              </a:r>
              <a:endParaRPr b="0" i="0" sz="2000" u="none" cap="none" strike="noStrike">
                <a:solidFill>
                  <a:schemeClr val="lt1"/>
                </a:solidFill>
                <a:latin typeface="Arial"/>
                <a:ea typeface="Arial"/>
                <a:cs typeface="Arial"/>
                <a:sym typeface="Arial"/>
              </a:endParaRPr>
            </a:p>
          </p:txBody>
        </p:sp>
      </p:grpSp>
      <p:grpSp>
        <p:nvGrpSpPr>
          <p:cNvPr id="118" name="Google Shape;118;p12"/>
          <p:cNvGrpSpPr/>
          <p:nvPr/>
        </p:nvGrpSpPr>
        <p:grpSpPr>
          <a:xfrm>
            <a:off x="9638801" y="4734755"/>
            <a:ext cx="3324144" cy="1502903"/>
            <a:chOff x="1290386" y="5382236"/>
            <a:chExt cx="3324144" cy="1553148"/>
          </a:xfrm>
        </p:grpSpPr>
        <p:sp>
          <p:nvSpPr>
            <p:cNvPr id="119" name="Google Shape;119;p12"/>
            <p:cNvSpPr/>
            <p:nvPr/>
          </p:nvSpPr>
          <p:spPr>
            <a:xfrm>
              <a:off x="1290386" y="5382236"/>
              <a:ext cx="3324144"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2"/>
            <p:cNvSpPr txBox="1"/>
            <p:nvPr/>
          </p:nvSpPr>
          <p:spPr>
            <a:xfrm>
              <a:off x="1366204" y="5458056"/>
              <a:ext cx="3172508" cy="1401511"/>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Expenses</a:t>
              </a:r>
              <a:r>
                <a:rPr b="0" i="0" lang="en-US" sz="2400" u="none" cap="none" strike="noStrike">
                  <a:solidFill>
                    <a:srgbClr val="44546A"/>
                  </a:solidFill>
                  <a:latin typeface="Calibri"/>
                  <a:ea typeface="Calibri"/>
                  <a:cs typeface="Calibri"/>
                  <a:sym typeface="Calibri"/>
                </a:rPr>
                <a:t> The money a person spends on food, bills and other things</a:t>
              </a:r>
              <a:endParaRPr b="0" i="0" sz="2400" u="none" cap="none" strike="noStrike">
                <a:solidFill>
                  <a:schemeClr val="lt1"/>
                </a:solidFill>
                <a:latin typeface="Arial"/>
                <a:ea typeface="Arial"/>
                <a:cs typeface="Arial"/>
                <a:sym typeface="Arial"/>
              </a:endParaRPr>
            </a:p>
          </p:txBody>
        </p:sp>
      </p:grpSp>
      <p:grpSp>
        <p:nvGrpSpPr>
          <p:cNvPr id="121" name="Google Shape;121;p12"/>
          <p:cNvGrpSpPr/>
          <p:nvPr/>
        </p:nvGrpSpPr>
        <p:grpSpPr>
          <a:xfrm>
            <a:off x="3979717" y="5541739"/>
            <a:ext cx="5247409" cy="1761177"/>
            <a:chOff x="1462021" y="2710031"/>
            <a:chExt cx="2710961" cy="1761177"/>
          </a:xfrm>
        </p:grpSpPr>
        <p:sp>
          <p:nvSpPr>
            <p:cNvPr id="122" name="Google Shape;122;p12"/>
            <p:cNvSpPr/>
            <p:nvPr/>
          </p:nvSpPr>
          <p:spPr>
            <a:xfrm>
              <a:off x="1462021" y="2710031"/>
              <a:ext cx="2710961" cy="1761177"/>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2"/>
            <p:cNvSpPr txBox="1"/>
            <p:nvPr/>
          </p:nvSpPr>
          <p:spPr>
            <a:xfrm>
              <a:off x="1547995" y="2796005"/>
              <a:ext cx="2539013" cy="1589229"/>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Credit Cards </a:t>
              </a:r>
              <a:r>
                <a:rPr b="0" i="0" lang="en-US" sz="2400" u="none" cap="none" strike="noStrike">
                  <a:solidFill>
                    <a:srgbClr val="44546A"/>
                  </a:solidFill>
                  <a:latin typeface="Calibri"/>
                  <a:ea typeface="Calibri"/>
                  <a:cs typeface="Calibri"/>
                  <a:sym typeface="Calibri"/>
                </a:rPr>
                <a:t> Used</a:t>
              </a:r>
              <a:r>
                <a:rPr b="0" i="0" lang="en-US" sz="2400" u="none" cap="none" strike="noStrike">
                  <a:solidFill>
                    <a:srgbClr val="1F4E79"/>
                  </a:solidFill>
                  <a:latin typeface="Calibri"/>
                  <a:ea typeface="Calibri"/>
                  <a:cs typeface="Calibri"/>
                  <a:sym typeface="Calibri"/>
                </a:rPr>
                <a:t> it to buy things and pay for them over time. You have to pay the money back with some charges and interest</a:t>
              </a:r>
              <a:r>
                <a:rPr b="0" i="0" lang="en-US" sz="2400" u="none" cap="none" strike="noStrike">
                  <a:solidFill>
                    <a:srgbClr val="FF0000"/>
                  </a:solidFill>
                  <a:latin typeface="Calibri"/>
                  <a:ea typeface="Calibri"/>
                  <a:cs typeface="Calibri"/>
                  <a:sym typeface="Calibri"/>
                </a:rPr>
                <a:t> </a:t>
              </a:r>
              <a:endParaRPr b="0" i="0" sz="2400" u="none" cap="none" strike="noStrike">
                <a:solidFill>
                  <a:schemeClr val="lt1"/>
                </a:solidFill>
                <a:latin typeface="Arial"/>
                <a:ea typeface="Arial"/>
                <a:cs typeface="Arial"/>
                <a:sym typeface="Arial"/>
              </a:endParaRPr>
            </a:p>
          </p:txBody>
        </p:sp>
      </p:grpSp>
      <p:grpSp>
        <p:nvGrpSpPr>
          <p:cNvPr id="124" name="Google Shape;124;p12"/>
          <p:cNvGrpSpPr/>
          <p:nvPr/>
        </p:nvGrpSpPr>
        <p:grpSpPr>
          <a:xfrm>
            <a:off x="9730098" y="2217126"/>
            <a:ext cx="2389459" cy="1553148"/>
            <a:chOff x="8950693" y="2281868"/>
            <a:chExt cx="2389459" cy="1553148"/>
          </a:xfrm>
        </p:grpSpPr>
        <p:sp>
          <p:nvSpPr>
            <p:cNvPr id="125" name="Google Shape;125;p12"/>
            <p:cNvSpPr/>
            <p:nvPr/>
          </p:nvSpPr>
          <p:spPr>
            <a:xfrm>
              <a:off x="8950693" y="2281868"/>
              <a:ext cx="2389459"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12"/>
            <p:cNvSpPr txBox="1"/>
            <p:nvPr/>
          </p:nvSpPr>
          <p:spPr>
            <a:xfrm>
              <a:off x="9026511" y="2357686"/>
              <a:ext cx="2237823" cy="1401512"/>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Debt</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 represents the money owed by a person</a:t>
              </a:r>
              <a:endParaRPr b="0" i="0" sz="2400" u="none" cap="none" strike="noStrike">
                <a:solidFill>
                  <a:schemeClr val="lt1"/>
                </a:solidFill>
                <a:latin typeface="Arial"/>
                <a:ea typeface="Arial"/>
                <a:cs typeface="Arial"/>
                <a:sym typeface="Arial"/>
              </a:endParaRPr>
            </a:p>
          </p:txBody>
        </p:sp>
      </p:grpSp>
      <p:grpSp>
        <p:nvGrpSpPr>
          <p:cNvPr id="127" name="Google Shape;127;p12"/>
          <p:cNvGrpSpPr/>
          <p:nvPr/>
        </p:nvGrpSpPr>
        <p:grpSpPr>
          <a:xfrm>
            <a:off x="1237099" y="1897854"/>
            <a:ext cx="2191612" cy="1553148"/>
            <a:chOff x="9220398" y="4249638"/>
            <a:chExt cx="2191612" cy="1553148"/>
          </a:xfrm>
        </p:grpSpPr>
        <p:sp>
          <p:nvSpPr>
            <p:cNvPr id="128" name="Google Shape;128;p12"/>
            <p:cNvSpPr/>
            <p:nvPr/>
          </p:nvSpPr>
          <p:spPr>
            <a:xfrm>
              <a:off x="9220398" y="4249638"/>
              <a:ext cx="2191612"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12"/>
            <p:cNvSpPr txBox="1"/>
            <p:nvPr/>
          </p:nvSpPr>
          <p:spPr>
            <a:xfrm>
              <a:off x="9296216" y="4325456"/>
              <a:ext cx="2039976" cy="1401512"/>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Income</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 The money a person earns. </a:t>
              </a:r>
              <a:endParaRPr b="0" i="0" sz="2400" u="none" cap="none" strike="noStrike">
                <a:solidFill>
                  <a:schemeClr val="lt1"/>
                </a:solidFill>
                <a:latin typeface="Arial"/>
                <a:ea typeface="Arial"/>
                <a:cs typeface="Arial"/>
                <a:sym typeface="Arial"/>
              </a:endParaRPr>
            </a:p>
          </p:txBody>
        </p:sp>
      </p:grpSp>
      <p:pic>
        <p:nvPicPr>
          <p:cNvPr id="130" name="Google Shape;130;p12"/>
          <p:cNvPicPr preferRelativeResize="0"/>
          <p:nvPr/>
        </p:nvPicPr>
        <p:blipFill rotWithShape="1">
          <a:blip r:embed="rId3">
            <a:alphaModFix/>
          </a:blip>
          <a:srcRect b="0" l="0" r="0" t="0"/>
          <a:stretch/>
        </p:blipFill>
        <p:spPr>
          <a:xfrm>
            <a:off x="5206797" y="2674428"/>
            <a:ext cx="3378605" cy="2388674"/>
          </a:xfrm>
          <a:prstGeom prst="rect">
            <a:avLst/>
          </a:prstGeom>
          <a:noFill/>
          <a:ln>
            <a:noFill/>
          </a:ln>
        </p:spPr>
      </p:pic>
      <p:sp>
        <p:nvSpPr>
          <p:cNvPr id="131" name="Google Shape;131;p12"/>
          <p:cNvSpPr txBox="1"/>
          <p:nvPr>
            <p:ph type="title"/>
          </p:nvPr>
        </p:nvSpPr>
        <p:spPr>
          <a:xfrm>
            <a:off x="1169473" y="507461"/>
            <a:ext cx="2197670" cy="720001"/>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chemeClr val="accent2"/>
              </a:buClr>
              <a:buSzPts val="3600"/>
              <a:buFont typeface="Calibri"/>
              <a:buNone/>
            </a:pPr>
            <a:r>
              <a:rPr lang="en-US" sz="3200"/>
              <a:t>Concepts</a:t>
            </a:r>
            <a:endParaRPr sz="3200"/>
          </a:p>
        </p:txBody>
      </p:sp>
      <p:grpSp>
        <p:nvGrpSpPr>
          <p:cNvPr id="132" name="Google Shape;132;p12"/>
          <p:cNvGrpSpPr/>
          <p:nvPr/>
        </p:nvGrpSpPr>
        <p:grpSpPr>
          <a:xfrm>
            <a:off x="1001989" y="4054699"/>
            <a:ext cx="2710961" cy="1761177"/>
            <a:chOff x="1462021" y="2710031"/>
            <a:chExt cx="2710961" cy="1761177"/>
          </a:xfrm>
        </p:grpSpPr>
        <p:sp>
          <p:nvSpPr>
            <p:cNvPr id="133" name="Google Shape;133;p12"/>
            <p:cNvSpPr/>
            <p:nvPr/>
          </p:nvSpPr>
          <p:spPr>
            <a:xfrm>
              <a:off x="1462021" y="2710031"/>
              <a:ext cx="2710961" cy="1761177"/>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2"/>
            <p:cNvSpPr txBox="1"/>
            <p:nvPr/>
          </p:nvSpPr>
          <p:spPr>
            <a:xfrm>
              <a:off x="1547995" y="2796005"/>
              <a:ext cx="2539013" cy="1589229"/>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Wages</a:t>
              </a:r>
              <a:r>
                <a:rPr b="0" i="0" lang="en-US" sz="2400" u="none" cap="none" strike="noStrike">
                  <a:solidFill>
                    <a:srgbClr val="44546A"/>
                  </a:solidFill>
                  <a:latin typeface="Calibri"/>
                  <a:ea typeface="Calibri"/>
                  <a:cs typeface="Calibri"/>
                  <a:sym typeface="Calibri"/>
                </a:rPr>
                <a:t> Payment earned for work or services, typically paid daily or weekly.</a:t>
              </a:r>
              <a:endParaRPr b="0" i="0" sz="2400" u="none" cap="none" strike="noStrike">
                <a:solidFill>
                  <a:schemeClr val="lt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4"/>
          <p:cNvSpPr/>
          <p:nvPr/>
        </p:nvSpPr>
        <p:spPr>
          <a:xfrm>
            <a:off x="2431473" y="853369"/>
            <a:ext cx="8343899" cy="5884936"/>
          </a:xfrm>
          <a:prstGeom prst="ellipse">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nvGrpSpPr>
          <p:cNvPr id="140" name="Google Shape;140;p14"/>
          <p:cNvGrpSpPr/>
          <p:nvPr/>
        </p:nvGrpSpPr>
        <p:grpSpPr>
          <a:xfrm>
            <a:off x="4232934" y="325499"/>
            <a:ext cx="5191622" cy="1874229"/>
            <a:chOff x="3905763" y="259838"/>
            <a:chExt cx="5337288" cy="1638486"/>
          </a:xfrm>
        </p:grpSpPr>
        <p:sp>
          <p:nvSpPr>
            <p:cNvPr id="141" name="Google Shape;141;p14"/>
            <p:cNvSpPr/>
            <p:nvPr/>
          </p:nvSpPr>
          <p:spPr>
            <a:xfrm>
              <a:off x="3905763" y="259838"/>
              <a:ext cx="5337288" cy="1638463"/>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14"/>
            <p:cNvSpPr txBox="1"/>
            <p:nvPr/>
          </p:nvSpPr>
          <p:spPr>
            <a:xfrm>
              <a:off x="4046091" y="339824"/>
              <a:ext cx="5112300" cy="1558500"/>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Credit </a:t>
              </a:r>
              <a:r>
                <a:rPr b="0" i="0" lang="en-US" sz="2400" u="none" cap="none" strike="noStrike">
                  <a:solidFill>
                    <a:srgbClr val="1F4E79"/>
                  </a:solidFill>
                  <a:latin typeface="Calibri"/>
                  <a:ea typeface="Calibri"/>
                  <a:cs typeface="Calibri"/>
                  <a:sym typeface="Calibri"/>
                </a:rPr>
                <a:t>This can be money given for use in a loan or money you have in your bank account</a:t>
              </a:r>
              <a:r>
                <a:rPr b="0" i="0" lang="en-US" sz="2400" u="none" cap="none" strike="sngStrike">
                  <a:solidFill>
                    <a:srgbClr val="000000"/>
                  </a:solidFill>
                  <a:latin typeface="Calibri"/>
                  <a:ea typeface="Calibri"/>
                  <a:cs typeface="Calibri"/>
                  <a:sym typeface="Calibri"/>
                </a:rPr>
                <a:t> </a:t>
              </a:r>
              <a:endParaRPr b="0" i="0" sz="2400" u="none" cap="none" strike="noStrike">
                <a:solidFill>
                  <a:srgbClr val="000000"/>
                </a:solidFill>
                <a:latin typeface="Arial"/>
                <a:ea typeface="Arial"/>
                <a:cs typeface="Arial"/>
                <a:sym typeface="Arial"/>
              </a:endParaRPr>
            </a:p>
          </p:txBody>
        </p:sp>
      </p:grpSp>
      <p:grpSp>
        <p:nvGrpSpPr>
          <p:cNvPr id="143" name="Google Shape;143;p14"/>
          <p:cNvGrpSpPr/>
          <p:nvPr/>
        </p:nvGrpSpPr>
        <p:grpSpPr>
          <a:xfrm>
            <a:off x="9440611" y="5199072"/>
            <a:ext cx="2916936" cy="1307285"/>
            <a:chOff x="1290386" y="5382236"/>
            <a:chExt cx="3324144" cy="1553148"/>
          </a:xfrm>
        </p:grpSpPr>
        <p:sp>
          <p:nvSpPr>
            <p:cNvPr id="144" name="Google Shape;144;p14"/>
            <p:cNvSpPr/>
            <p:nvPr/>
          </p:nvSpPr>
          <p:spPr>
            <a:xfrm>
              <a:off x="1290386" y="5382236"/>
              <a:ext cx="3324144"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14"/>
            <p:cNvSpPr txBox="1"/>
            <p:nvPr/>
          </p:nvSpPr>
          <p:spPr>
            <a:xfrm>
              <a:off x="1366204" y="5458056"/>
              <a:ext cx="3172508" cy="1401511"/>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Inflation</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Inflation is the increase in the cost of living </a:t>
              </a:r>
              <a:endParaRPr b="0" i="0" sz="2400" u="none" cap="none" strike="noStrike">
                <a:solidFill>
                  <a:srgbClr val="44546A"/>
                </a:solidFill>
                <a:latin typeface="Calibri"/>
                <a:ea typeface="Calibri"/>
                <a:cs typeface="Calibri"/>
                <a:sym typeface="Calibri"/>
              </a:endParaRPr>
            </a:p>
          </p:txBody>
        </p:sp>
      </p:grpSp>
      <p:grpSp>
        <p:nvGrpSpPr>
          <p:cNvPr id="146" name="Google Shape;146;p14"/>
          <p:cNvGrpSpPr/>
          <p:nvPr/>
        </p:nvGrpSpPr>
        <p:grpSpPr>
          <a:xfrm>
            <a:off x="2018055" y="4977297"/>
            <a:ext cx="2686291" cy="2177523"/>
            <a:chOff x="1462021" y="2710031"/>
            <a:chExt cx="2710961" cy="1761180"/>
          </a:xfrm>
        </p:grpSpPr>
        <p:sp>
          <p:nvSpPr>
            <p:cNvPr id="147" name="Google Shape;147;p14"/>
            <p:cNvSpPr/>
            <p:nvPr/>
          </p:nvSpPr>
          <p:spPr>
            <a:xfrm>
              <a:off x="1462021" y="2710031"/>
              <a:ext cx="2710961" cy="1761177"/>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14"/>
            <p:cNvSpPr txBox="1"/>
            <p:nvPr/>
          </p:nvSpPr>
          <p:spPr>
            <a:xfrm>
              <a:off x="1547983" y="2796011"/>
              <a:ext cx="2542500" cy="1675200"/>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Loan</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M</a:t>
              </a:r>
              <a:r>
                <a:rPr b="0" i="0" lang="en-US" sz="2400" u="none" cap="none" strike="noStrike">
                  <a:solidFill>
                    <a:srgbClr val="1F4E79"/>
                  </a:solidFill>
                  <a:latin typeface="Calibri"/>
                  <a:ea typeface="Calibri"/>
                  <a:cs typeface="Calibri"/>
                  <a:sym typeface="Calibri"/>
                </a:rPr>
                <a:t>oney borrowed (bank or building society) and must be paid back usually with extra interest</a:t>
              </a:r>
              <a:endParaRPr b="0" i="0" sz="2400" u="none" cap="none" strike="noStrike">
                <a:solidFill>
                  <a:schemeClr val="lt1"/>
                </a:solidFill>
                <a:latin typeface="Arial"/>
                <a:ea typeface="Arial"/>
                <a:cs typeface="Arial"/>
                <a:sym typeface="Arial"/>
              </a:endParaRPr>
            </a:p>
          </p:txBody>
        </p:sp>
      </p:grpSp>
      <p:grpSp>
        <p:nvGrpSpPr>
          <p:cNvPr id="149" name="Google Shape;149;p14"/>
          <p:cNvGrpSpPr/>
          <p:nvPr/>
        </p:nvGrpSpPr>
        <p:grpSpPr>
          <a:xfrm>
            <a:off x="9610866" y="2320135"/>
            <a:ext cx="3621320" cy="2177498"/>
            <a:chOff x="8950693" y="2281868"/>
            <a:chExt cx="2389459" cy="1553148"/>
          </a:xfrm>
        </p:grpSpPr>
        <p:sp>
          <p:nvSpPr>
            <p:cNvPr id="150" name="Google Shape;150;p14"/>
            <p:cNvSpPr/>
            <p:nvPr/>
          </p:nvSpPr>
          <p:spPr>
            <a:xfrm>
              <a:off x="8950693" y="2281868"/>
              <a:ext cx="2389459"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14"/>
            <p:cNvSpPr txBox="1"/>
            <p:nvPr/>
          </p:nvSpPr>
          <p:spPr>
            <a:xfrm>
              <a:off x="9026511" y="2357686"/>
              <a:ext cx="2237823" cy="1401512"/>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Budget</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Income</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and expenses. A plan of how much money should be spent over a week or a month</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br>
                <a:rPr b="0" i="0" lang="en-US" sz="2800" u="none" cap="none" strike="noStrike">
                  <a:solidFill>
                    <a:schemeClr val="lt1"/>
                  </a:solidFill>
                  <a:latin typeface="Arial"/>
                  <a:ea typeface="Arial"/>
                  <a:cs typeface="Arial"/>
                  <a:sym typeface="Arial"/>
                </a:rPr>
              </a:br>
              <a:endParaRPr b="0" i="0" sz="2000" u="none" cap="none" strike="noStrike">
                <a:solidFill>
                  <a:schemeClr val="lt1"/>
                </a:solidFill>
                <a:latin typeface="Arial"/>
                <a:ea typeface="Arial"/>
                <a:cs typeface="Arial"/>
                <a:sym typeface="Arial"/>
              </a:endParaRPr>
            </a:p>
          </p:txBody>
        </p:sp>
      </p:grpSp>
      <p:grpSp>
        <p:nvGrpSpPr>
          <p:cNvPr id="152" name="Google Shape;152;p14"/>
          <p:cNvGrpSpPr/>
          <p:nvPr/>
        </p:nvGrpSpPr>
        <p:grpSpPr>
          <a:xfrm>
            <a:off x="1182038" y="2199702"/>
            <a:ext cx="3378605" cy="2335530"/>
            <a:chOff x="9220398" y="4249638"/>
            <a:chExt cx="2191612" cy="1553148"/>
          </a:xfrm>
        </p:grpSpPr>
        <p:sp>
          <p:nvSpPr>
            <p:cNvPr id="153" name="Google Shape;153;p14"/>
            <p:cNvSpPr/>
            <p:nvPr/>
          </p:nvSpPr>
          <p:spPr>
            <a:xfrm>
              <a:off x="9220398" y="4249638"/>
              <a:ext cx="2191612"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p14"/>
            <p:cNvSpPr txBox="1"/>
            <p:nvPr/>
          </p:nvSpPr>
          <p:spPr>
            <a:xfrm>
              <a:off x="9296216" y="4325456"/>
              <a:ext cx="2039976" cy="1401512"/>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Interest</a:t>
              </a:r>
              <a:r>
                <a:rPr b="1" i="0" lang="en-US" sz="2400" u="none" cap="none" strike="noStrike">
                  <a:solidFill>
                    <a:srgbClr val="44546A"/>
                  </a:solidFill>
                  <a:latin typeface="Calibri"/>
                  <a:ea typeface="Calibri"/>
                  <a:cs typeface="Calibri"/>
                  <a:sym typeface="Calibri"/>
                </a:rPr>
                <a:t> </a:t>
              </a:r>
              <a:r>
                <a:rPr b="0" i="0" lang="en-US" sz="2400" u="none" cap="none" strike="noStrike">
                  <a:solidFill>
                    <a:srgbClr val="44546A"/>
                  </a:solidFill>
                  <a:latin typeface="Calibri"/>
                  <a:ea typeface="Calibri"/>
                  <a:cs typeface="Calibri"/>
                  <a:sym typeface="Calibri"/>
                </a:rPr>
                <a:t>Money a person pays to borrow money or the money a bank pays a person when they deposit money into the bank </a:t>
              </a:r>
              <a:endParaRPr b="0" i="0" sz="2400" u="none" cap="none" strike="noStrike">
                <a:solidFill>
                  <a:srgbClr val="44546A"/>
                </a:solidFill>
                <a:latin typeface="Calibri"/>
                <a:ea typeface="Calibri"/>
                <a:cs typeface="Calibri"/>
                <a:sym typeface="Calibri"/>
              </a:endParaRPr>
            </a:p>
          </p:txBody>
        </p:sp>
      </p:grpSp>
      <p:pic>
        <p:nvPicPr>
          <p:cNvPr id="155" name="Google Shape;155;p14"/>
          <p:cNvPicPr preferRelativeResize="0"/>
          <p:nvPr/>
        </p:nvPicPr>
        <p:blipFill rotWithShape="1">
          <a:blip r:embed="rId3">
            <a:alphaModFix/>
          </a:blip>
          <a:srcRect b="0" l="0" r="0" t="0"/>
          <a:stretch/>
        </p:blipFill>
        <p:spPr>
          <a:xfrm>
            <a:off x="5206797" y="2674428"/>
            <a:ext cx="3378605" cy="2388674"/>
          </a:xfrm>
          <a:prstGeom prst="rect">
            <a:avLst/>
          </a:prstGeom>
          <a:noFill/>
          <a:ln>
            <a:noFill/>
          </a:ln>
        </p:spPr>
      </p:pic>
      <p:sp>
        <p:nvSpPr>
          <p:cNvPr id="156" name="Google Shape;156;p14"/>
          <p:cNvSpPr txBox="1"/>
          <p:nvPr>
            <p:ph type="title"/>
          </p:nvPr>
        </p:nvSpPr>
        <p:spPr>
          <a:xfrm>
            <a:off x="1169473" y="507461"/>
            <a:ext cx="2197670" cy="720001"/>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chemeClr val="accent2"/>
              </a:buClr>
              <a:buSzPts val="3600"/>
              <a:buFont typeface="Calibri"/>
              <a:buNone/>
            </a:pPr>
            <a:r>
              <a:rPr lang="en-US" sz="3200"/>
              <a:t>Concepts</a:t>
            </a:r>
            <a:endParaRPr sz="3200"/>
          </a:p>
        </p:txBody>
      </p:sp>
      <p:grpSp>
        <p:nvGrpSpPr>
          <p:cNvPr id="157" name="Google Shape;157;p14"/>
          <p:cNvGrpSpPr/>
          <p:nvPr/>
        </p:nvGrpSpPr>
        <p:grpSpPr>
          <a:xfrm>
            <a:off x="5550142" y="5704115"/>
            <a:ext cx="3302383" cy="1470562"/>
            <a:chOff x="1290386" y="5382236"/>
            <a:chExt cx="3399962" cy="1553148"/>
          </a:xfrm>
        </p:grpSpPr>
        <p:sp>
          <p:nvSpPr>
            <p:cNvPr id="158" name="Google Shape;158;p14"/>
            <p:cNvSpPr/>
            <p:nvPr/>
          </p:nvSpPr>
          <p:spPr>
            <a:xfrm>
              <a:off x="1290386" y="5382236"/>
              <a:ext cx="3324144" cy="1553148"/>
            </a:xfrm>
            <a:prstGeom prst="roundRect">
              <a:avLst>
                <a:gd fmla="val 16667" name="adj"/>
              </a:avLst>
            </a:prstGeom>
            <a:solidFill>
              <a:srgbClr val="F9A33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14"/>
            <p:cNvSpPr txBox="1"/>
            <p:nvPr/>
          </p:nvSpPr>
          <p:spPr>
            <a:xfrm>
              <a:off x="1366204" y="5458056"/>
              <a:ext cx="3324144" cy="1401511"/>
            </a:xfrm>
            <a:prstGeom prst="rect">
              <a:avLst/>
            </a:prstGeom>
            <a:noFill/>
            <a:ln>
              <a:noFill/>
            </a:ln>
          </p:spPr>
          <p:txBody>
            <a:bodyPr anchorCtr="0" anchor="t" bIns="76200" lIns="76200" spcFirstLastPara="1" rIns="76200" wrap="square" tIns="76200">
              <a:noAutofit/>
            </a:bodyPr>
            <a:lstStyle/>
            <a:p>
              <a:pPr indent="0" lvl="0" marL="0" marR="0" rtl="0" algn="l">
                <a:lnSpc>
                  <a:spcPct val="90000"/>
                </a:lnSpc>
                <a:spcBef>
                  <a:spcPts val="0"/>
                </a:spcBef>
                <a:spcAft>
                  <a:spcPts val="0"/>
                </a:spcAft>
                <a:buClr>
                  <a:srgbClr val="000000"/>
                </a:buClr>
                <a:buSzPts val="2000"/>
                <a:buFont typeface="Arial"/>
                <a:buNone/>
              </a:pPr>
              <a:r>
                <a:rPr b="1" i="0" lang="en-US" sz="2400" u="sng" cap="none" strike="noStrike">
                  <a:solidFill>
                    <a:srgbClr val="44546A"/>
                  </a:solidFill>
                  <a:latin typeface="Calibri"/>
                  <a:ea typeface="Calibri"/>
                  <a:cs typeface="Calibri"/>
                  <a:sym typeface="Calibri"/>
                </a:rPr>
                <a:t>Cash or Debit Card  </a:t>
              </a:r>
              <a:endParaRPr b="0" i="0" sz="2400" u="none" cap="none" strike="noStrike">
                <a:solidFill>
                  <a:schemeClr val="lt1"/>
                </a:solidFill>
                <a:latin typeface="Arial"/>
                <a:ea typeface="Arial"/>
                <a:cs typeface="Arial"/>
                <a:sym typeface="Arial"/>
              </a:endParaRPr>
            </a:p>
            <a:p>
              <a:pPr indent="-228600" lvl="1" marL="228600" marR="0" rtl="0" algn="l">
                <a:lnSpc>
                  <a:spcPct val="90000"/>
                </a:lnSpc>
                <a:spcBef>
                  <a:spcPts val="700"/>
                </a:spcBef>
                <a:spcAft>
                  <a:spcPts val="0"/>
                </a:spcAft>
                <a:buClr>
                  <a:srgbClr val="44546A"/>
                </a:buClr>
                <a:buSzPts val="3200"/>
                <a:buFont typeface="Calibri"/>
                <a:buNone/>
              </a:pPr>
              <a:r>
                <a:rPr b="0" i="0" lang="en-US" sz="2400" u="none" cap="none" strike="noStrike">
                  <a:solidFill>
                    <a:srgbClr val="1F4E79"/>
                  </a:solidFill>
                  <a:latin typeface="Calibri"/>
                  <a:ea typeface="Calibri"/>
                  <a:cs typeface="Calibri"/>
                  <a:sym typeface="Calibri"/>
                </a:rPr>
                <a:t>Pays for goods or services </a:t>
              </a:r>
              <a:endParaRPr b="0" i="0" sz="2400" u="none" cap="none" strike="noStrike">
                <a:solidFill>
                  <a:srgbClr val="44546A"/>
                </a:solidFill>
                <a:latin typeface="Calibri"/>
                <a:ea typeface="Calibri"/>
                <a:cs typeface="Calibri"/>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5"/>
          <p:cNvSpPr txBox="1"/>
          <p:nvPr>
            <p:ph type="title"/>
          </p:nvPr>
        </p:nvSpPr>
        <p:spPr>
          <a:xfrm>
            <a:off x="501464" y="819781"/>
            <a:ext cx="12330002" cy="720001"/>
          </a:xfrm>
          <a:prstGeom prst="rect">
            <a:avLst/>
          </a:prstGeom>
          <a:noFill/>
          <a:ln>
            <a:noFill/>
          </a:ln>
        </p:spPr>
        <p:txBody>
          <a:bodyPr anchorCtr="0" anchor="ctr" bIns="45700" lIns="45700" spcFirstLastPara="1" rIns="45700" wrap="square" tIns="45700">
            <a:noAutofit/>
          </a:bodyPr>
          <a:lstStyle/>
          <a:p>
            <a:pPr indent="0" lvl="0" marL="0" rtl="0" algn="l">
              <a:lnSpc>
                <a:spcPct val="90000"/>
              </a:lnSpc>
              <a:spcBef>
                <a:spcPts val="0"/>
              </a:spcBef>
              <a:spcAft>
                <a:spcPts val="0"/>
              </a:spcAft>
              <a:buClr>
                <a:schemeClr val="accent2"/>
              </a:buClr>
              <a:buSzPts val="1800"/>
              <a:buNone/>
            </a:pPr>
            <a:r>
              <a:rPr lang="en-US" sz="3200"/>
              <a:t>Activity M2.3</a:t>
            </a:r>
            <a:br>
              <a:rPr lang="en-US" sz="3200"/>
            </a:br>
            <a:r>
              <a:rPr lang="en-US" sz="3200"/>
              <a:t>The Money Matters App</a:t>
            </a:r>
            <a:endParaRPr/>
          </a:p>
        </p:txBody>
      </p:sp>
      <p:sp>
        <p:nvSpPr>
          <p:cNvPr id="165" name="Google Shape;165;p15"/>
          <p:cNvSpPr txBox="1"/>
          <p:nvPr>
            <p:ph idx="2" type="body"/>
          </p:nvPr>
        </p:nvSpPr>
        <p:spPr>
          <a:xfrm>
            <a:off x="500064" y="1815189"/>
            <a:ext cx="12331542" cy="602890"/>
          </a:xfrm>
          <a:prstGeom prst="rect">
            <a:avLst/>
          </a:prstGeom>
          <a:solidFill>
            <a:srgbClr val="374856"/>
          </a:solidFill>
          <a:ln>
            <a:noFill/>
          </a:ln>
        </p:spPr>
        <p:txBody>
          <a:bodyPr anchorCtr="0" anchor="ctr" bIns="45700" lIns="45700" spcFirstLastPara="1" rIns="45700" wrap="square" tIns="45700">
            <a:normAutofit/>
          </a:bodyPr>
          <a:lstStyle/>
          <a:p>
            <a:pPr indent="-228600" lvl="0" marL="457200" rtl="0" algn="just">
              <a:lnSpc>
                <a:spcPct val="90000"/>
              </a:lnSpc>
              <a:spcBef>
                <a:spcPts val="1000"/>
              </a:spcBef>
              <a:spcAft>
                <a:spcPts val="0"/>
              </a:spcAft>
              <a:buClr>
                <a:srgbClr val="FFFFFF"/>
              </a:buClr>
              <a:buSzPts val="2400"/>
              <a:buFont typeface="Calibri"/>
              <a:buNone/>
            </a:pPr>
            <a:r>
              <a:rPr lang="en-US"/>
              <a:t>Exploring the Money Matters App and introducing the vocabulary matching activity</a:t>
            </a:r>
            <a:endParaRPr/>
          </a:p>
        </p:txBody>
      </p:sp>
      <p:pic>
        <p:nvPicPr>
          <p:cNvPr descr="Graphical user interface, text, application, chat or text message&#10;&#10;Description automatically generated" id="166" name="Google Shape;166;p15"/>
          <p:cNvPicPr preferRelativeResize="0"/>
          <p:nvPr/>
        </p:nvPicPr>
        <p:blipFill rotWithShape="1">
          <a:blip r:embed="rId3">
            <a:alphaModFix/>
          </a:blip>
          <a:srcRect b="51492" l="0" r="0" t="0"/>
          <a:stretch/>
        </p:blipFill>
        <p:spPr>
          <a:xfrm>
            <a:off x="4197349" y="3199062"/>
            <a:ext cx="4476041" cy="1442211"/>
          </a:xfrm>
          <a:prstGeom prst="rect">
            <a:avLst/>
          </a:prstGeom>
          <a:noFill/>
          <a:ln>
            <a:noFill/>
          </a:ln>
        </p:spPr>
      </p:pic>
      <p:sp>
        <p:nvSpPr>
          <p:cNvPr id="167" name="Google Shape;167;p15"/>
          <p:cNvSpPr txBox="1"/>
          <p:nvPr/>
        </p:nvSpPr>
        <p:spPr>
          <a:xfrm>
            <a:off x="903246" y="5000147"/>
            <a:ext cx="11579699" cy="1220544"/>
          </a:xfrm>
          <a:prstGeom prst="rect">
            <a:avLst/>
          </a:prstGeom>
          <a:noFill/>
          <a:ln>
            <a:noFill/>
          </a:ln>
        </p:spPr>
        <p:txBody>
          <a:bodyPr anchorCtr="0" anchor="ctr" bIns="45700" lIns="45700" spcFirstLastPara="1" rIns="45700" wrap="square" tIns="45700">
            <a:noAutofit/>
          </a:bodyPr>
          <a:lstStyle/>
          <a:p>
            <a:pPr indent="0" lvl="0" marL="0" marR="0" rtl="0" algn="l">
              <a:lnSpc>
                <a:spcPct val="90000"/>
              </a:lnSpc>
              <a:spcBef>
                <a:spcPts val="0"/>
              </a:spcBef>
              <a:spcAft>
                <a:spcPts val="0"/>
              </a:spcAft>
              <a:buClr>
                <a:schemeClr val="accent2"/>
              </a:buClr>
              <a:buSzPts val="1800"/>
              <a:buFont typeface="Calibri"/>
              <a:buNone/>
            </a:pPr>
            <a:r>
              <a:rPr b="1" i="0" lang="en-US" sz="3200" u="none" cap="none" strike="noStrike">
                <a:solidFill>
                  <a:schemeClr val="accent2"/>
                </a:solidFill>
                <a:latin typeface="Calibri"/>
                <a:ea typeface="Calibri"/>
                <a:cs typeface="Calibri"/>
                <a:sym typeface="Calibri"/>
              </a:rPr>
              <a:t>- or use the web-based version, accessible via the Money Matters website: </a:t>
            </a:r>
            <a:r>
              <a:rPr b="1" lang="en-US" sz="3200" u="sng">
                <a:solidFill>
                  <a:schemeClr val="hlink"/>
                </a:solidFill>
                <a:latin typeface="Calibri"/>
                <a:ea typeface="Calibri"/>
                <a:cs typeface="Calibri"/>
                <a:sym typeface="Calibri"/>
                <a:hlinkClick r:id="rId4"/>
              </a:rPr>
              <a:t>https://moneymattersproject.eu</a:t>
            </a:r>
            <a:r>
              <a:rPr b="1" lang="en-US" sz="3200" u="none">
                <a:solidFill>
                  <a:schemeClr val="accent2"/>
                </a:solidFill>
                <a:latin typeface="Calibri"/>
                <a:ea typeface="Calibri"/>
                <a:cs typeface="Calibri"/>
                <a:sym typeface="Calibri"/>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FAA337"/>
      </a:accent1>
      <a:accent2>
        <a:srgbClr val="0A9A8F"/>
      </a:accent2>
      <a:accent3>
        <a:srgbClr val="3A48F9"/>
      </a:accent3>
      <a:accent4>
        <a:srgbClr val="065650"/>
      </a:accent4>
      <a:accent5>
        <a:srgbClr val="4472C4"/>
      </a:accent5>
      <a:accent6>
        <a:srgbClr val="8C5B1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MoneyMatters">
      <a:dk1>
        <a:srgbClr val="374856"/>
      </a:dk1>
      <a:lt1>
        <a:srgbClr val="FFFFFF"/>
      </a:lt1>
      <a:dk2>
        <a:srgbClr val="44546A"/>
      </a:dk2>
      <a:lt2>
        <a:srgbClr val="FFFFFF"/>
      </a:lt2>
      <a:accent1>
        <a:srgbClr val="FAA337"/>
      </a:accent1>
      <a:accent2>
        <a:srgbClr val="0A9A8F"/>
      </a:accent2>
      <a:accent3>
        <a:srgbClr val="3A48F9"/>
      </a:accent3>
      <a:accent4>
        <a:srgbClr val="0A9A8F"/>
      </a:accent4>
      <a:accent5>
        <a:srgbClr val="4472C4"/>
      </a:accent5>
      <a:accent6>
        <a:srgbClr val="FAA337"/>
      </a:accent6>
      <a:hlink>
        <a:srgbClr val="0A9A8F"/>
      </a:hlink>
      <a:folHlink>
        <a:srgbClr val="1775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CARDET Course template">
      <a:dk1>
        <a:srgbClr val="374856"/>
      </a:dk1>
      <a:lt1>
        <a:srgbClr val="FFFFFF"/>
      </a:lt1>
      <a:dk2>
        <a:srgbClr val="A7A7A7"/>
      </a:dk2>
      <a:lt2>
        <a:srgbClr val="535353"/>
      </a:lt2>
      <a:accent1>
        <a:srgbClr val="FAA337"/>
      </a:accent1>
      <a:accent2>
        <a:srgbClr val="0A9A8F"/>
      </a:accent2>
      <a:accent3>
        <a:srgbClr val="3A48F9"/>
      </a:accent3>
      <a:accent4>
        <a:srgbClr val="065650"/>
      </a:accent4>
      <a:accent5>
        <a:srgbClr val="4472C4"/>
      </a:accent5>
      <a:accent6>
        <a:srgbClr val="8C5B1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Rightchallenge Associação</dc:creator>
</cp:coreProperties>
</file>