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0" r:id="rId2"/>
  </p:sldMasterIdLst>
  <p:notesMasterIdLst>
    <p:notesMasterId r:id="rId5"/>
  </p:notesMasterIdLst>
  <p:sldIdLst>
    <p:sldId id="256" r:id="rId3"/>
    <p:sldId id="257" r:id="rId4"/>
  </p:sldIdLst>
  <p:sldSz cx="13335000" cy="7505700"/>
  <p:notesSz cx="6858000" cy="9144000"/>
  <p:embeddedFontLst>
    <p:embeddedFont>
      <p:font typeface="Calibri" panose="020F0502020204030204" pitchFamily="34" charset="0"/>
      <p:regular r:id="rId6"/>
      <p:bold r:id="rId7"/>
      <p:italic r:id="rId8"/>
      <p:boldItalic r:id="rId9"/>
    </p:embeddedFont>
    <p:embeddedFont>
      <p:font typeface="Open Sans" panose="020B0606030504020204" pitchFamily="34" charset="0"/>
      <p:regular r:id="rId10"/>
      <p:bold r:id="rId11"/>
      <p:italic r:id="rId12"/>
      <p:boldItalic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4" roundtripDataSignature="AMtx7mggGouxHkdpmRCCYcVp4NBwn1stn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8"/>
  </p:normalViewPr>
  <p:slideViewPr>
    <p:cSldViewPr snapToGrid="0" snapToObjects="1">
      <p:cViewPr varScale="1">
        <p:scale>
          <a:sx n="106" d="100"/>
          <a:sy n="106" d="100"/>
        </p:scale>
        <p:origin x="40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notesMaster" Target="notesMasters/notesMaster1.xml"/><Relationship Id="rId15" Type="http://schemas.openxmlformats.org/officeDocument/2006/relationships/presProps" Target="presProps.xml"/><Relationship Id="rId10" Type="http://schemas.openxmlformats.org/officeDocument/2006/relationships/font" Target="fonts/font5.fntdata"/><Relationship Id="rId4" Type="http://schemas.openxmlformats.org/officeDocument/2006/relationships/slide" Target="slides/slide2.xml"/><Relationship Id="rId9" Type="http://schemas.openxmlformats.org/officeDocument/2006/relationships/font" Target="fonts/font4.fntdata"/><Relationship Id="rId14"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313"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313"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313"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313"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313"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313"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313"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313"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313"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69"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1: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 name="Google Shape;4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 name="Google Shape;5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 name="Google Shape;5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a-B, b-B, c-R, d-R, e-B, f-B, g-R</a:t>
            </a:r>
            <a:endParaRPr/>
          </a:p>
        </p:txBody>
      </p:sp>
      <p:sp>
        <p:nvSpPr>
          <p:cNvPr id="57" name="Google Shape;57;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front cover" type="title">
  <p:cSld name="TITLE">
    <p:spTree>
      <p:nvGrpSpPr>
        <p:cNvPr id="1" name="Shape 11"/>
        <p:cNvGrpSpPr/>
        <p:nvPr/>
      </p:nvGrpSpPr>
      <p:grpSpPr>
        <a:xfrm>
          <a:off x="0" y="0"/>
          <a:ext cx="0" cy="0"/>
          <a:chOff x="0" y="0"/>
          <a:chExt cx="0" cy="0"/>
        </a:xfrm>
      </p:grpSpPr>
      <p:sp>
        <p:nvSpPr>
          <p:cNvPr id="12" name="Google Shape;12;p6"/>
          <p:cNvSpPr/>
          <p:nvPr/>
        </p:nvSpPr>
        <p:spPr>
          <a:xfrm>
            <a:off x="-67969" y="-254000"/>
            <a:ext cx="13691032" cy="7759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100000" tIns="50000" rIns="100000" bIns="50000" anchor="ctr" anchorCtr="0">
            <a:noAutofit/>
          </a:bodyPr>
          <a:lstStyle/>
          <a:p>
            <a:pPr marL="0" marR="0" lvl="0" indent="0" algn="ctr" rtl="0">
              <a:spcBef>
                <a:spcPts val="0"/>
              </a:spcBef>
              <a:spcAft>
                <a:spcPts val="0"/>
              </a:spcAft>
              <a:buNone/>
            </a:pPr>
            <a:endParaRPr sz="1478" b="0" i="0" u="none" strike="noStrike" cap="none">
              <a:solidFill>
                <a:schemeClr val="lt1"/>
              </a:solidFill>
              <a:latin typeface="Calibri"/>
              <a:ea typeface="Calibri"/>
              <a:cs typeface="Calibri"/>
              <a:sym typeface="Calibri"/>
            </a:endParaRPr>
          </a:p>
        </p:txBody>
      </p:sp>
      <p:sp>
        <p:nvSpPr>
          <p:cNvPr id="13" name="Google Shape;13;p6"/>
          <p:cNvSpPr txBox="1">
            <a:spLocks noGrp="1"/>
          </p:cNvSpPr>
          <p:nvPr>
            <p:ph type="ctrTitle"/>
          </p:nvPr>
        </p:nvSpPr>
        <p:spPr>
          <a:xfrm>
            <a:off x="310399" y="2955190"/>
            <a:ext cx="6107071" cy="978635"/>
          </a:xfrm>
          <a:prstGeom prst="rect">
            <a:avLst/>
          </a:prstGeom>
          <a:noFill/>
          <a:ln>
            <a:noFill/>
          </a:ln>
        </p:spPr>
        <p:txBody>
          <a:bodyPr spcFirstLastPara="1" wrap="square" lIns="72000" tIns="45700" rIns="72000" bIns="45700" anchor="t" anchorCtr="0">
            <a:noAutofit/>
          </a:bodyPr>
          <a:lstStyle>
            <a:lvl1pPr lvl="0" algn="l">
              <a:lnSpc>
                <a:spcPct val="90000"/>
              </a:lnSpc>
              <a:spcBef>
                <a:spcPts val="0"/>
              </a:spcBef>
              <a:spcAft>
                <a:spcPts val="0"/>
              </a:spcAft>
              <a:buClr>
                <a:schemeClr val="dk2"/>
              </a:buClr>
              <a:buSzPts val="2800"/>
              <a:buFont typeface="Open Sans"/>
              <a:buNone/>
              <a:defRPr sz="2800" b="1">
                <a:solidFill>
                  <a:schemeClr val="dk2"/>
                </a:solidFill>
                <a:latin typeface="Open Sans"/>
                <a:ea typeface="Open Sans"/>
                <a:cs typeface="Open Sans"/>
                <a:sym typeface="Open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 name="Google Shape;14;p6"/>
          <p:cNvSpPr txBox="1">
            <a:spLocks noGrp="1"/>
          </p:cNvSpPr>
          <p:nvPr>
            <p:ph type="subTitle" idx="1"/>
          </p:nvPr>
        </p:nvSpPr>
        <p:spPr>
          <a:xfrm>
            <a:off x="310399" y="4233090"/>
            <a:ext cx="6107071" cy="936476"/>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94"/>
              </a:spcBef>
              <a:spcAft>
                <a:spcPts val="0"/>
              </a:spcAft>
              <a:buClr>
                <a:schemeClr val="accent2"/>
              </a:buClr>
              <a:buSzPts val="2400"/>
              <a:buFont typeface="Arial"/>
              <a:buNone/>
              <a:defRPr sz="2400" b="1" i="0" u="none" strike="noStrike" cap="none">
                <a:solidFill>
                  <a:schemeClr val="accent2"/>
                </a:solidFill>
                <a:latin typeface="Open Sans"/>
                <a:ea typeface="Open Sans"/>
                <a:cs typeface="Open Sans"/>
                <a:sym typeface="Open Sans"/>
              </a:defRPr>
            </a:lvl1pPr>
            <a:lvl2pPr marR="0" lvl="1" algn="ctr" rtl="0">
              <a:lnSpc>
                <a:spcPct val="90000"/>
              </a:lnSpc>
              <a:spcBef>
                <a:spcPts val="547"/>
              </a:spcBef>
              <a:spcAft>
                <a:spcPts val="0"/>
              </a:spcAft>
              <a:buClr>
                <a:schemeClr val="lt1"/>
              </a:buClr>
              <a:buSzPts val="2188"/>
              <a:buFont typeface="Arial"/>
              <a:buNone/>
              <a:defRPr sz="2188" b="0" i="0" u="none" strike="noStrike" cap="none">
                <a:solidFill>
                  <a:schemeClr val="lt1"/>
                </a:solidFill>
                <a:latin typeface="Calibri"/>
                <a:ea typeface="Calibri"/>
                <a:cs typeface="Calibri"/>
                <a:sym typeface="Calibri"/>
              </a:defRPr>
            </a:lvl2pPr>
            <a:lvl3pPr marR="0" lvl="2" algn="ctr" rtl="0">
              <a:lnSpc>
                <a:spcPct val="90000"/>
              </a:lnSpc>
              <a:spcBef>
                <a:spcPts val="547"/>
              </a:spcBef>
              <a:spcAft>
                <a:spcPts val="0"/>
              </a:spcAft>
              <a:buClr>
                <a:schemeClr val="lt1"/>
              </a:buClr>
              <a:buSzPts val="1969"/>
              <a:buFont typeface="Arial"/>
              <a:buNone/>
              <a:defRPr sz="1969" b="0" i="0" u="none" strike="noStrike" cap="none">
                <a:solidFill>
                  <a:schemeClr val="lt1"/>
                </a:solidFill>
                <a:latin typeface="Calibri"/>
                <a:ea typeface="Calibri"/>
                <a:cs typeface="Calibri"/>
                <a:sym typeface="Calibri"/>
              </a:defRPr>
            </a:lvl3pPr>
            <a:lvl4pPr marR="0" lvl="3" algn="ctr" rtl="0">
              <a:lnSpc>
                <a:spcPct val="90000"/>
              </a:lnSpc>
              <a:spcBef>
                <a:spcPts val="547"/>
              </a:spcBef>
              <a:spcAft>
                <a:spcPts val="0"/>
              </a:spcAft>
              <a:buClr>
                <a:schemeClr val="lt1"/>
              </a:buClr>
              <a:buSzPts val="1750"/>
              <a:buFont typeface="Arial"/>
              <a:buNone/>
              <a:defRPr sz="1750" b="0" i="0" u="none" strike="noStrike" cap="none">
                <a:solidFill>
                  <a:schemeClr val="lt1"/>
                </a:solidFill>
                <a:latin typeface="Calibri"/>
                <a:ea typeface="Calibri"/>
                <a:cs typeface="Calibri"/>
                <a:sym typeface="Calibri"/>
              </a:defRPr>
            </a:lvl4pPr>
            <a:lvl5pPr marR="0" lvl="4" algn="ctr" rtl="0">
              <a:lnSpc>
                <a:spcPct val="90000"/>
              </a:lnSpc>
              <a:spcBef>
                <a:spcPts val="547"/>
              </a:spcBef>
              <a:spcAft>
                <a:spcPts val="0"/>
              </a:spcAft>
              <a:buClr>
                <a:schemeClr val="lt1"/>
              </a:buClr>
              <a:buSzPts val="1750"/>
              <a:buFont typeface="Arial"/>
              <a:buNone/>
              <a:defRPr sz="1750" b="0" i="0" u="none" strike="noStrike" cap="none">
                <a:solidFill>
                  <a:schemeClr val="lt1"/>
                </a:solidFill>
                <a:latin typeface="Calibri"/>
                <a:ea typeface="Calibri"/>
                <a:cs typeface="Calibri"/>
                <a:sym typeface="Calibri"/>
              </a:defRPr>
            </a:lvl5pPr>
            <a:lvl6pPr marR="0" lvl="5" algn="ctr" rtl="0">
              <a:lnSpc>
                <a:spcPct val="90000"/>
              </a:lnSpc>
              <a:spcBef>
                <a:spcPts val="547"/>
              </a:spcBef>
              <a:spcAft>
                <a:spcPts val="0"/>
              </a:spcAft>
              <a:buClr>
                <a:schemeClr val="lt1"/>
              </a:buClr>
              <a:buSzPts val="1750"/>
              <a:buFont typeface="Arial"/>
              <a:buNone/>
              <a:defRPr sz="1750" b="0" i="0" u="none" strike="noStrike" cap="none">
                <a:solidFill>
                  <a:schemeClr val="lt1"/>
                </a:solidFill>
                <a:latin typeface="Calibri"/>
                <a:ea typeface="Calibri"/>
                <a:cs typeface="Calibri"/>
                <a:sym typeface="Calibri"/>
              </a:defRPr>
            </a:lvl6pPr>
            <a:lvl7pPr marR="0" lvl="6" algn="ctr" rtl="0">
              <a:lnSpc>
                <a:spcPct val="90000"/>
              </a:lnSpc>
              <a:spcBef>
                <a:spcPts val="547"/>
              </a:spcBef>
              <a:spcAft>
                <a:spcPts val="0"/>
              </a:spcAft>
              <a:buClr>
                <a:schemeClr val="lt1"/>
              </a:buClr>
              <a:buSzPts val="1750"/>
              <a:buFont typeface="Arial"/>
              <a:buNone/>
              <a:defRPr sz="1750" b="0" i="0" u="none" strike="noStrike" cap="none">
                <a:solidFill>
                  <a:schemeClr val="lt1"/>
                </a:solidFill>
                <a:latin typeface="Calibri"/>
                <a:ea typeface="Calibri"/>
                <a:cs typeface="Calibri"/>
                <a:sym typeface="Calibri"/>
              </a:defRPr>
            </a:lvl7pPr>
            <a:lvl8pPr marR="0" lvl="7" algn="ctr" rtl="0">
              <a:lnSpc>
                <a:spcPct val="90000"/>
              </a:lnSpc>
              <a:spcBef>
                <a:spcPts val="547"/>
              </a:spcBef>
              <a:spcAft>
                <a:spcPts val="0"/>
              </a:spcAft>
              <a:buClr>
                <a:schemeClr val="lt1"/>
              </a:buClr>
              <a:buSzPts val="1750"/>
              <a:buFont typeface="Arial"/>
              <a:buNone/>
              <a:defRPr sz="1750" b="0" i="0" u="none" strike="noStrike" cap="none">
                <a:solidFill>
                  <a:schemeClr val="lt1"/>
                </a:solidFill>
                <a:latin typeface="Calibri"/>
                <a:ea typeface="Calibri"/>
                <a:cs typeface="Calibri"/>
                <a:sym typeface="Calibri"/>
              </a:defRPr>
            </a:lvl8pPr>
            <a:lvl9pPr marR="0" lvl="8" algn="ctr" rtl="0">
              <a:lnSpc>
                <a:spcPct val="90000"/>
              </a:lnSpc>
              <a:spcBef>
                <a:spcPts val="547"/>
              </a:spcBef>
              <a:spcAft>
                <a:spcPts val="0"/>
              </a:spcAft>
              <a:buClr>
                <a:schemeClr val="lt1"/>
              </a:buClr>
              <a:buSzPts val="1750"/>
              <a:buFont typeface="Arial"/>
              <a:buNone/>
              <a:defRPr sz="1750" b="0" i="0" u="none" strike="noStrike" cap="none">
                <a:solidFill>
                  <a:schemeClr val="lt1"/>
                </a:solidFill>
                <a:latin typeface="Calibri"/>
                <a:ea typeface="Calibri"/>
                <a:cs typeface="Calibri"/>
                <a:sym typeface="Calibri"/>
              </a:defRPr>
            </a:lvl9pPr>
          </a:lstStyle>
          <a:p>
            <a:endParaRPr/>
          </a:p>
        </p:txBody>
      </p:sp>
      <p:pic>
        <p:nvPicPr>
          <p:cNvPr id="15" name="Google Shape;15;p6"/>
          <p:cNvPicPr preferRelativeResize="0"/>
          <p:nvPr/>
        </p:nvPicPr>
        <p:blipFill rotWithShape="1">
          <a:blip r:embed="rId2">
            <a:alphaModFix/>
          </a:blip>
          <a:srcRect/>
          <a:stretch/>
        </p:blipFill>
        <p:spPr>
          <a:xfrm>
            <a:off x="465786" y="637418"/>
            <a:ext cx="2782951" cy="1259537"/>
          </a:xfrm>
          <a:prstGeom prst="rect">
            <a:avLst/>
          </a:prstGeom>
          <a:noFill/>
          <a:ln>
            <a:noFill/>
          </a:ln>
        </p:spPr>
      </p:pic>
      <p:grpSp>
        <p:nvGrpSpPr>
          <p:cNvPr id="16" name="Google Shape;16;p6"/>
          <p:cNvGrpSpPr/>
          <p:nvPr/>
        </p:nvGrpSpPr>
        <p:grpSpPr>
          <a:xfrm>
            <a:off x="309367" y="6493935"/>
            <a:ext cx="6399441" cy="923330"/>
            <a:chOff x="309367" y="6493935"/>
            <a:chExt cx="6399441" cy="923330"/>
          </a:xfrm>
        </p:grpSpPr>
        <p:sp>
          <p:nvSpPr>
            <p:cNvPr id="17" name="Google Shape;17;p6"/>
            <p:cNvSpPr txBox="1"/>
            <p:nvPr/>
          </p:nvSpPr>
          <p:spPr>
            <a:xfrm>
              <a:off x="2070100" y="6493935"/>
              <a:ext cx="4638708" cy="923330"/>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chemeClr val="dk1"/>
                </a:buClr>
                <a:buSzPts val="1200"/>
                <a:buFont typeface="Calibri"/>
                <a:buNone/>
              </a:pPr>
              <a:r>
                <a:rPr lang="en-US" sz="1200" b="0" i="0" u="none" strike="noStrike" cap="none">
                  <a:solidFill>
                    <a:schemeClr val="dk1"/>
                  </a:solidFill>
                  <a:latin typeface="Calibri"/>
                  <a:ea typeface="Calibri"/>
                  <a:cs typeface="Calibri"/>
                  <a:sym typeface="Calibri"/>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 [Project Number:  2020-1-UK01-KA204-079048]</a:t>
              </a:r>
              <a:endParaRPr sz="1200" b="0" i="0" u="none" strike="noStrike" cap="none">
                <a:solidFill>
                  <a:schemeClr val="dk1"/>
                </a:solidFill>
                <a:latin typeface="Calibri"/>
                <a:ea typeface="Calibri"/>
                <a:cs typeface="Calibri"/>
                <a:sym typeface="Calibri"/>
              </a:endParaRPr>
            </a:p>
          </p:txBody>
        </p:sp>
        <p:pic>
          <p:nvPicPr>
            <p:cNvPr id="18" name="Google Shape;18;p6"/>
            <p:cNvPicPr preferRelativeResize="0"/>
            <p:nvPr/>
          </p:nvPicPr>
          <p:blipFill rotWithShape="1">
            <a:blip r:embed="rId3">
              <a:alphaModFix/>
            </a:blip>
            <a:srcRect/>
            <a:stretch/>
          </p:blipFill>
          <p:spPr>
            <a:xfrm>
              <a:off x="309367" y="6778845"/>
              <a:ext cx="1471307" cy="304544"/>
            </a:xfrm>
            <a:prstGeom prst="rect">
              <a:avLst/>
            </a:prstGeom>
            <a:noFill/>
            <a:ln>
              <a:noFill/>
            </a:ln>
          </p:spPr>
        </p:pic>
      </p:grpSp>
      <p:pic>
        <p:nvPicPr>
          <p:cNvPr id="19" name="Google Shape;19;p6"/>
          <p:cNvPicPr preferRelativeResize="0"/>
          <p:nvPr/>
        </p:nvPicPr>
        <p:blipFill rotWithShape="1">
          <a:blip r:embed="rId4">
            <a:alphaModFix/>
          </a:blip>
          <a:srcRect/>
          <a:stretch/>
        </p:blipFill>
        <p:spPr>
          <a:xfrm>
            <a:off x="6998234" y="2675313"/>
            <a:ext cx="6624829" cy="4830387"/>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Subtitle Content - 2col">
  <p:cSld name="1_Title Subtitle Content - 2col">
    <p:spTree>
      <p:nvGrpSpPr>
        <p:cNvPr id="1" name="Shape 22"/>
        <p:cNvGrpSpPr/>
        <p:nvPr/>
      </p:nvGrpSpPr>
      <p:grpSpPr>
        <a:xfrm>
          <a:off x="0" y="0"/>
          <a:ext cx="0" cy="0"/>
          <a:chOff x="0" y="0"/>
          <a:chExt cx="0" cy="0"/>
        </a:xfrm>
      </p:grpSpPr>
      <p:sp>
        <p:nvSpPr>
          <p:cNvPr id="23" name="Google Shape;23;p7"/>
          <p:cNvSpPr txBox="1">
            <a:spLocks noGrp="1"/>
          </p:cNvSpPr>
          <p:nvPr>
            <p:ph type="body" idx="1"/>
          </p:nvPr>
        </p:nvSpPr>
        <p:spPr>
          <a:xfrm>
            <a:off x="500064" y="1984375"/>
            <a:ext cx="12331402" cy="5129444"/>
          </a:xfrm>
          <a:prstGeom prst="rect">
            <a:avLst/>
          </a:prstGeom>
          <a:noFill/>
          <a:ln>
            <a:noFill/>
          </a:ln>
        </p:spPr>
        <p:txBody>
          <a:bodyPr spcFirstLastPara="1" wrap="square" lIns="72000" tIns="45700" rIns="72000" bIns="45700" anchor="t" anchorCtr="0">
            <a:noAutofit/>
          </a:bodyPr>
          <a:lstStyle>
            <a:lvl1pPr marL="457200" marR="0" lvl="0" indent="-228600" algn="just" rtl="0">
              <a:lnSpc>
                <a:spcPct val="100000"/>
              </a:lnSpc>
              <a:spcBef>
                <a:spcPts val="0"/>
              </a:spcBef>
              <a:spcAft>
                <a:spcPts val="0"/>
              </a:spcAft>
              <a:buClr>
                <a:schemeClr val="accent4"/>
              </a:buClr>
              <a:buSzPts val="2188"/>
              <a:buFont typeface="Arial"/>
              <a:buNone/>
              <a:defRPr sz="2188" b="0" i="0" u="none" strike="noStrike" cap="none">
                <a:solidFill>
                  <a:schemeClr val="dk2"/>
                </a:solidFill>
                <a:latin typeface="Calibri"/>
                <a:ea typeface="Calibri"/>
                <a:cs typeface="Calibri"/>
                <a:sym typeface="Calibri"/>
              </a:defRPr>
            </a:lvl1pPr>
            <a:lvl2pPr marL="914400" marR="0" lvl="1" indent="-367537" algn="l" rtl="0">
              <a:lnSpc>
                <a:spcPct val="100000"/>
              </a:lnSpc>
              <a:spcBef>
                <a:spcPts val="600"/>
              </a:spcBef>
              <a:spcAft>
                <a:spcPts val="0"/>
              </a:spcAft>
              <a:buClr>
                <a:schemeClr val="accent4"/>
              </a:buClr>
              <a:buSzPts val="2188"/>
              <a:buFont typeface="Arial"/>
              <a:buChar char="•"/>
              <a:defRPr sz="2188" b="0" i="0" u="none" strike="noStrike" cap="none">
                <a:solidFill>
                  <a:schemeClr val="dk2"/>
                </a:solidFill>
                <a:latin typeface="Calibri"/>
                <a:ea typeface="Calibri"/>
                <a:cs typeface="Calibri"/>
                <a:sym typeface="Calibri"/>
              </a:defRPr>
            </a:lvl2pPr>
            <a:lvl3pPr marL="1371600" marR="0" lvl="2" indent="-367538" algn="l" rtl="0">
              <a:lnSpc>
                <a:spcPct val="100000"/>
              </a:lnSpc>
              <a:spcBef>
                <a:spcPts val="600"/>
              </a:spcBef>
              <a:spcAft>
                <a:spcPts val="0"/>
              </a:spcAft>
              <a:buClr>
                <a:schemeClr val="accent4"/>
              </a:buClr>
              <a:buSzPts val="2188"/>
              <a:buFont typeface="Arial"/>
              <a:buChar char="•"/>
              <a:defRPr sz="2188" b="0" i="0" u="none" strike="noStrike" cap="none">
                <a:solidFill>
                  <a:schemeClr val="dk2"/>
                </a:solidFill>
                <a:latin typeface="Calibri"/>
                <a:ea typeface="Calibri"/>
                <a:cs typeface="Calibri"/>
                <a:sym typeface="Calibri"/>
              </a:defRPr>
            </a:lvl3pPr>
            <a:lvl4pPr marL="1828800" marR="0" lvl="3" indent="-367538" algn="l" rtl="0">
              <a:lnSpc>
                <a:spcPct val="100000"/>
              </a:lnSpc>
              <a:spcBef>
                <a:spcPts val="600"/>
              </a:spcBef>
              <a:spcAft>
                <a:spcPts val="0"/>
              </a:spcAft>
              <a:buClr>
                <a:schemeClr val="accent4"/>
              </a:buClr>
              <a:buSzPts val="2188"/>
              <a:buFont typeface="Arial"/>
              <a:buChar char="•"/>
              <a:defRPr sz="2188" b="0" i="0" u="none" strike="noStrike" cap="none">
                <a:solidFill>
                  <a:schemeClr val="dk2"/>
                </a:solidFill>
                <a:latin typeface="Calibri"/>
                <a:ea typeface="Calibri"/>
                <a:cs typeface="Calibri"/>
                <a:sym typeface="Calibri"/>
              </a:defRPr>
            </a:lvl4pPr>
            <a:lvl5pPr marL="2286000" marR="0" lvl="4" indent="-367538" algn="l" rtl="0">
              <a:lnSpc>
                <a:spcPct val="100000"/>
              </a:lnSpc>
              <a:spcBef>
                <a:spcPts val="600"/>
              </a:spcBef>
              <a:spcAft>
                <a:spcPts val="0"/>
              </a:spcAft>
              <a:buClr>
                <a:schemeClr val="accent4"/>
              </a:buClr>
              <a:buSzPts val="2188"/>
              <a:buFont typeface="Arial"/>
              <a:buChar char="•"/>
              <a:defRPr sz="2188" b="0" i="0" u="none" strike="noStrike" cap="none">
                <a:solidFill>
                  <a:schemeClr val="dk2"/>
                </a:solidFill>
                <a:latin typeface="Calibri"/>
                <a:ea typeface="Calibri"/>
                <a:cs typeface="Calibri"/>
                <a:sym typeface="Calibri"/>
              </a:defRPr>
            </a:lvl5pPr>
            <a:lvl6pPr marL="2743200" marR="0" lvl="5" indent="-353631" algn="l" rtl="0">
              <a:lnSpc>
                <a:spcPct val="90000"/>
              </a:lnSpc>
              <a:spcBef>
                <a:spcPts val="600"/>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6pPr>
            <a:lvl7pPr marL="3200400" marR="0" lvl="6"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7pPr>
            <a:lvl8pPr marL="3657600" marR="0" lvl="7"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8pPr>
            <a:lvl9pPr marL="4114800" marR="0" lvl="8"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9pPr>
          </a:lstStyle>
          <a:p>
            <a:endParaRPr/>
          </a:p>
        </p:txBody>
      </p:sp>
      <p:sp>
        <p:nvSpPr>
          <p:cNvPr id="24" name="Google Shape;24;p7"/>
          <p:cNvSpPr txBox="1">
            <a:spLocks noGrp="1"/>
          </p:cNvSpPr>
          <p:nvPr>
            <p:ph type="title"/>
          </p:nvPr>
        </p:nvSpPr>
        <p:spPr>
          <a:xfrm>
            <a:off x="502500" y="432159"/>
            <a:ext cx="12330000" cy="720000"/>
          </a:xfrm>
          <a:prstGeom prst="rect">
            <a:avLst/>
          </a:prstGeom>
          <a:noFill/>
          <a:ln>
            <a:noFill/>
          </a:ln>
        </p:spPr>
        <p:txBody>
          <a:bodyPr spcFirstLastPara="1" wrap="square" lIns="72000" tIns="45700" rIns="72000" bIns="45700" anchor="ctr" anchorCtr="0">
            <a:normAutofit/>
          </a:bodyPr>
          <a:lstStyle>
            <a:lvl1pPr lvl="0" algn="l">
              <a:lnSpc>
                <a:spcPct val="90000"/>
              </a:lnSpc>
              <a:spcBef>
                <a:spcPts val="0"/>
              </a:spcBef>
              <a:spcAft>
                <a:spcPts val="0"/>
              </a:spcAft>
              <a:buClr>
                <a:schemeClr val="accen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7"/>
          <p:cNvSpPr txBox="1">
            <a:spLocks noGrp="1"/>
          </p:cNvSpPr>
          <p:nvPr>
            <p:ph type="body" idx="2"/>
          </p:nvPr>
        </p:nvSpPr>
        <p:spPr>
          <a:xfrm>
            <a:off x="500064" y="1260554"/>
            <a:ext cx="12331541" cy="602889"/>
          </a:xfrm>
          <a:prstGeom prst="rect">
            <a:avLst/>
          </a:prstGeom>
          <a:solidFill>
            <a:schemeClr val="dk1"/>
          </a:solidFill>
          <a:ln>
            <a:noFill/>
          </a:ln>
        </p:spPr>
        <p:txBody>
          <a:bodyPr spcFirstLastPara="1" wrap="square" lIns="72000" tIns="45700" rIns="72000" bIns="45700" anchor="ctr" anchorCtr="0">
            <a:noAutofit/>
          </a:bodyPr>
          <a:lstStyle>
            <a:lvl1pPr marL="457200" marR="0" lvl="0" indent="-228600" algn="just" rtl="0">
              <a:lnSpc>
                <a:spcPct val="90000"/>
              </a:lnSpc>
              <a:spcBef>
                <a:spcPts val="1094"/>
              </a:spcBef>
              <a:spcAft>
                <a:spcPts val="0"/>
              </a:spcAft>
              <a:buClr>
                <a:schemeClr val="lt2"/>
              </a:buClr>
              <a:buSzPts val="2400"/>
              <a:buFont typeface="Arial"/>
              <a:buNone/>
              <a:defRPr sz="2400" b="1" i="1" u="none" strike="noStrike" cap="none">
                <a:solidFill>
                  <a:schemeClr val="lt2"/>
                </a:solidFill>
                <a:latin typeface="Calibri"/>
                <a:ea typeface="Calibri"/>
                <a:cs typeface="Calibri"/>
                <a:sym typeface="Calibri"/>
              </a:defRPr>
            </a:lvl1pPr>
            <a:lvl2pPr marL="914400" marR="0" lvl="1" indent="-395287" algn="l" rtl="0">
              <a:lnSpc>
                <a:spcPct val="90000"/>
              </a:lnSpc>
              <a:spcBef>
                <a:spcPts val="547"/>
              </a:spcBef>
              <a:spcAft>
                <a:spcPts val="0"/>
              </a:spcAft>
              <a:buClr>
                <a:schemeClr val="dk1"/>
              </a:buClr>
              <a:buSzPts val="2625"/>
              <a:buFont typeface="Arial"/>
              <a:buChar char="•"/>
              <a:defRPr sz="2625" b="0" i="0" u="none" strike="noStrike" cap="none">
                <a:solidFill>
                  <a:schemeClr val="dk1"/>
                </a:solidFill>
                <a:latin typeface="Calibri"/>
                <a:ea typeface="Calibri"/>
                <a:cs typeface="Calibri"/>
                <a:sym typeface="Calibri"/>
              </a:defRPr>
            </a:lvl2pPr>
            <a:lvl3pPr marL="1371600" marR="0" lvl="2" indent="-367538" algn="l" rtl="0">
              <a:lnSpc>
                <a:spcPct val="90000"/>
              </a:lnSpc>
              <a:spcBef>
                <a:spcPts val="547"/>
              </a:spcBef>
              <a:spcAft>
                <a:spcPts val="0"/>
              </a:spcAft>
              <a:buClr>
                <a:schemeClr val="dk1"/>
              </a:buClr>
              <a:buSzPts val="2188"/>
              <a:buFont typeface="Arial"/>
              <a:buChar char="•"/>
              <a:defRPr sz="2188" b="0" i="0" u="none" strike="noStrike" cap="none">
                <a:solidFill>
                  <a:schemeClr val="dk1"/>
                </a:solidFill>
                <a:latin typeface="Calibri"/>
                <a:ea typeface="Calibri"/>
                <a:cs typeface="Calibri"/>
                <a:sym typeface="Calibri"/>
              </a:defRPr>
            </a:lvl3pPr>
            <a:lvl4pPr marL="1828800" marR="0" lvl="3"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4pPr>
            <a:lvl5pPr marL="2286000" marR="0" lvl="4"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5pPr>
            <a:lvl6pPr marL="2743200" marR="0" lvl="5"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6pPr>
            <a:lvl7pPr marL="3200400" marR="0" lvl="6"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7pPr>
            <a:lvl8pPr marL="3657600" marR="0" lvl="7"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8pPr>
            <a:lvl9pPr marL="4114800" marR="0" lvl="8"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26"/>
        <p:cNvGrpSpPr/>
        <p:nvPr/>
      </p:nvGrpSpPr>
      <p:grpSpPr>
        <a:xfrm>
          <a:off x="0" y="0"/>
          <a:ext cx="0" cy="0"/>
          <a:chOff x="0" y="0"/>
          <a:chExt cx="0" cy="0"/>
        </a:xfrm>
      </p:grpSpPr>
      <p:sp>
        <p:nvSpPr>
          <p:cNvPr id="27" name="Google Shape;27;p8"/>
          <p:cNvSpPr txBox="1">
            <a:spLocks noGrp="1"/>
          </p:cNvSpPr>
          <p:nvPr>
            <p:ph type="body" idx="1"/>
          </p:nvPr>
        </p:nvSpPr>
        <p:spPr>
          <a:xfrm>
            <a:off x="500063" y="1466850"/>
            <a:ext cx="12331541" cy="5538475"/>
          </a:xfrm>
          <a:prstGeom prst="rect">
            <a:avLst/>
          </a:prstGeom>
          <a:noFill/>
          <a:ln>
            <a:noFill/>
          </a:ln>
        </p:spPr>
        <p:txBody>
          <a:bodyPr spcFirstLastPara="1" wrap="square" lIns="72000" tIns="45700" rIns="72000" bIns="45700" anchor="t" anchorCtr="0">
            <a:noAutofit/>
          </a:bodyPr>
          <a:lstStyle>
            <a:lvl1pPr marL="457200" marR="0" lvl="0" indent="-228600" algn="just" rtl="0">
              <a:lnSpc>
                <a:spcPct val="100000"/>
              </a:lnSpc>
              <a:spcBef>
                <a:spcPts val="0"/>
              </a:spcBef>
              <a:spcAft>
                <a:spcPts val="0"/>
              </a:spcAft>
              <a:buClr>
                <a:schemeClr val="dk2"/>
              </a:buClr>
              <a:buSzPts val="2188"/>
              <a:buFont typeface="Arial"/>
              <a:buNone/>
              <a:defRPr sz="2188" b="0" i="0" u="none" strike="noStrike" cap="none">
                <a:solidFill>
                  <a:schemeClr val="dk2"/>
                </a:solidFill>
                <a:latin typeface="Calibri"/>
                <a:ea typeface="Calibri"/>
                <a:cs typeface="Calibri"/>
                <a:sym typeface="Calibri"/>
              </a:defRPr>
            </a:lvl1pPr>
            <a:lvl2pPr marL="914400" marR="0" lvl="1" indent="-367537" algn="l" rtl="0">
              <a:lnSpc>
                <a:spcPct val="100000"/>
              </a:lnSpc>
              <a:spcBef>
                <a:spcPts val="600"/>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2pPr>
            <a:lvl3pPr marL="1371600" marR="0" lvl="2" indent="-367538" algn="l" rtl="0">
              <a:lnSpc>
                <a:spcPct val="100000"/>
              </a:lnSpc>
              <a:spcBef>
                <a:spcPts val="600"/>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3pPr>
            <a:lvl4pPr marL="1828800" marR="0" lvl="3" indent="-367538" algn="l" rtl="0">
              <a:lnSpc>
                <a:spcPct val="100000"/>
              </a:lnSpc>
              <a:spcBef>
                <a:spcPts val="600"/>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4pPr>
            <a:lvl5pPr marL="2286000" marR="0" lvl="4" indent="-367538" algn="l" rtl="0">
              <a:lnSpc>
                <a:spcPct val="100000"/>
              </a:lnSpc>
              <a:spcBef>
                <a:spcPts val="600"/>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5pPr>
            <a:lvl6pPr marL="2743200" marR="0" lvl="5" indent="-353631" algn="l" rtl="0">
              <a:lnSpc>
                <a:spcPct val="90000"/>
              </a:lnSpc>
              <a:spcBef>
                <a:spcPts val="600"/>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6pPr>
            <a:lvl7pPr marL="3200400" marR="0" lvl="6"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7pPr>
            <a:lvl8pPr marL="3657600" marR="0" lvl="7"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8pPr>
            <a:lvl9pPr marL="4114800" marR="0" lvl="8"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9pPr>
          </a:lstStyle>
          <a:p>
            <a:endParaRPr/>
          </a:p>
        </p:txBody>
      </p:sp>
      <p:sp>
        <p:nvSpPr>
          <p:cNvPr id="28" name="Google Shape;28;p8"/>
          <p:cNvSpPr txBox="1">
            <a:spLocks noGrp="1"/>
          </p:cNvSpPr>
          <p:nvPr>
            <p:ph type="title"/>
          </p:nvPr>
        </p:nvSpPr>
        <p:spPr>
          <a:xfrm>
            <a:off x="502500" y="432159"/>
            <a:ext cx="12330000" cy="720000"/>
          </a:xfrm>
          <a:prstGeom prst="rect">
            <a:avLst/>
          </a:prstGeom>
          <a:noFill/>
          <a:ln>
            <a:noFill/>
          </a:ln>
        </p:spPr>
        <p:txBody>
          <a:bodyPr spcFirstLastPara="1" wrap="square" lIns="72000" tIns="45700" rIns="72000" bIns="45700" anchor="ctr" anchorCtr="0">
            <a:normAutofit/>
          </a:bodyPr>
          <a:lstStyle>
            <a:lvl1pPr lvl="0" algn="l">
              <a:lnSpc>
                <a:spcPct val="90000"/>
              </a:lnSpc>
              <a:spcBef>
                <a:spcPts val="0"/>
              </a:spcBef>
              <a:spcAft>
                <a:spcPts val="0"/>
              </a:spcAft>
              <a:buClr>
                <a:schemeClr val="accen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Content - 2col">
  <p:cSld name="Title Content - 2col">
    <p:spTree>
      <p:nvGrpSpPr>
        <p:cNvPr id="1" name="Shape 29"/>
        <p:cNvGrpSpPr/>
        <p:nvPr/>
      </p:nvGrpSpPr>
      <p:grpSpPr>
        <a:xfrm>
          <a:off x="0" y="0"/>
          <a:ext cx="0" cy="0"/>
          <a:chOff x="0" y="0"/>
          <a:chExt cx="0" cy="0"/>
        </a:xfrm>
      </p:grpSpPr>
      <p:sp>
        <p:nvSpPr>
          <p:cNvPr id="30" name="Google Shape;30;p9"/>
          <p:cNvSpPr txBox="1">
            <a:spLocks noGrp="1"/>
          </p:cNvSpPr>
          <p:nvPr>
            <p:ph type="body" idx="1"/>
          </p:nvPr>
        </p:nvSpPr>
        <p:spPr>
          <a:xfrm>
            <a:off x="500064" y="1514474"/>
            <a:ext cx="6042422" cy="5588141"/>
          </a:xfrm>
          <a:prstGeom prst="rect">
            <a:avLst/>
          </a:prstGeom>
          <a:noFill/>
          <a:ln>
            <a:noFill/>
          </a:ln>
        </p:spPr>
        <p:txBody>
          <a:bodyPr spcFirstLastPara="1" wrap="square" lIns="72000" tIns="45700" rIns="72000" bIns="45700" anchor="t" anchorCtr="0">
            <a:noAutofit/>
          </a:bodyPr>
          <a:lstStyle>
            <a:lvl1pPr marL="457200" marR="0" lvl="0" indent="-228600" algn="just" rtl="0">
              <a:lnSpc>
                <a:spcPct val="90000"/>
              </a:lnSpc>
              <a:spcBef>
                <a:spcPts val="1094"/>
              </a:spcBef>
              <a:spcAft>
                <a:spcPts val="0"/>
              </a:spcAft>
              <a:buClr>
                <a:schemeClr val="dk2"/>
              </a:buClr>
              <a:buSzPts val="2188"/>
              <a:buFont typeface="Arial"/>
              <a:buNone/>
              <a:defRPr sz="2188" b="0" i="0" u="none" strike="noStrike" cap="none">
                <a:solidFill>
                  <a:schemeClr val="dk2"/>
                </a:solidFill>
                <a:latin typeface="Calibri"/>
                <a:ea typeface="Calibri"/>
                <a:cs typeface="Calibri"/>
                <a:sym typeface="Calibri"/>
              </a:defRPr>
            </a:lvl1pPr>
            <a:lvl2pPr marL="914400" marR="0" lvl="1" indent="-367537" algn="l" rtl="0">
              <a:lnSpc>
                <a:spcPct val="90000"/>
              </a:lnSpc>
              <a:spcBef>
                <a:spcPts val="547"/>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2pPr>
            <a:lvl3pPr marL="1371600" marR="0" lvl="2" indent="-367538" algn="l" rtl="0">
              <a:lnSpc>
                <a:spcPct val="90000"/>
              </a:lnSpc>
              <a:spcBef>
                <a:spcPts val="547"/>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3pPr>
            <a:lvl4pPr marL="1828800" marR="0" lvl="3" indent="-367538" algn="l" rtl="0">
              <a:lnSpc>
                <a:spcPct val="90000"/>
              </a:lnSpc>
              <a:spcBef>
                <a:spcPts val="547"/>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4pPr>
            <a:lvl5pPr marL="2286000" marR="0" lvl="4" indent="-367538" algn="l" rtl="0">
              <a:lnSpc>
                <a:spcPct val="90000"/>
              </a:lnSpc>
              <a:spcBef>
                <a:spcPts val="547"/>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5pPr>
            <a:lvl6pPr marL="2743200" marR="0" lvl="5"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6pPr>
            <a:lvl7pPr marL="3200400" marR="0" lvl="6"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7pPr>
            <a:lvl8pPr marL="3657600" marR="0" lvl="7"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8pPr>
            <a:lvl9pPr marL="4114800" marR="0" lvl="8"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9pPr>
          </a:lstStyle>
          <a:p>
            <a:endParaRPr/>
          </a:p>
        </p:txBody>
      </p:sp>
      <p:sp>
        <p:nvSpPr>
          <p:cNvPr id="31" name="Google Shape;31;p9"/>
          <p:cNvSpPr txBox="1">
            <a:spLocks noGrp="1"/>
          </p:cNvSpPr>
          <p:nvPr>
            <p:ph type="body" idx="2"/>
          </p:nvPr>
        </p:nvSpPr>
        <p:spPr>
          <a:xfrm>
            <a:off x="6789183" y="1514474"/>
            <a:ext cx="6042422" cy="5588141"/>
          </a:xfrm>
          <a:prstGeom prst="rect">
            <a:avLst/>
          </a:prstGeom>
          <a:noFill/>
          <a:ln>
            <a:noFill/>
          </a:ln>
        </p:spPr>
        <p:txBody>
          <a:bodyPr spcFirstLastPara="1" wrap="square" lIns="72000" tIns="45700" rIns="72000" bIns="45700" anchor="t" anchorCtr="0">
            <a:noAutofit/>
          </a:bodyPr>
          <a:lstStyle>
            <a:lvl1pPr marL="457200" marR="0" lvl="0" indent="-228600" algn="just" rtl="0">
              <a:lnSpc>
                <a:spcPct val="90000"/>
              </a:lnSpc>
              <a:spcBef>
                <a:spcPts val="1094"/>
              </a:spcBef>
              <a:spcAft>
                <a:spcPts val="0"/>
              </a:spcAft>
              <a:buClr>
                <a:schemeClr val="dk2"/>
              </a:buClr>
              <a:buSzPts val="2188"/>
              <a:buFont typeface="Arial"/>
              <a:buNone/>
              <a:defRPr sz="2188" b="0" i="0" u="none" strike="noStrike" cap="none">
                <a:solidFill>
                  <a:schemeClr val="dk2"/>
                </a:solidFill>
                <a:latin typeface="Calibri"/>
                <a:ea typeface="Calibri"/>
                <a:cs typeface="Calibri"/>
                <a:sym typeface="Calibri"/>
              </a:defRPr>
            </a:lvl1pPr>
            <a:lvl2pPr marL="914400" marR="0" lvl="1" indent="-367537" algn="l" rtl="0">
              <a:lnSpc>
                <a:spcPct val="90000"/>
              </a:lnSpc>
              <a:spcBef>
                <a:spcPts val="547"/>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2pPr>
            <a:lvl3pPr marL="1371600" marR="0" lvl="2" indent="-367538" algn="l" rtl="0">
              <a:lnSpc>
                <a:spcPct val="90000"/>
              </a:lnSpc>
              <a:spcBef>
                <a:spcPts val="547"/>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3pPr>
            <a:lvl4pPr marL="1828800" marR="0" lvl="3" indent="-367538" algn="l" rtl="0">
              <a:lnSpc>
                <a:spcPct val="90000"/>
              </a:lnSpc>
              <a:spcBef>
                <a:spcPts val="547"/>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4pPr>
            <a:lvl5pPr marL="2286000" marR="0" lvl="4" indent="-367538" algn="l" rtl="0">
              <a:lnSpc>
                <a:spcPct val="90000"/>
              </a:lnSpc>
              <a:spcBef>
                <a:spcPts val="547"/>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5pPr>
            <a:lvl6pPr marL="2743200" marR="0" lvl="5"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6pPr>
            <a:lvl7pPr marL="3200400" marR="0" lvl="6"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7pPr>
            <a:lvl8pPr marL="3657600" marR="0" lvl="7"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8pPr>
            <a:lvl9pPr marL="4114800" marR="0" lvl="8"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9pPr>
          </a:lstStyle>
          <a:p>
            <a:endParaRPr/>
          </a:p>
        </p:txBody>
      </p:sp>
      <p:sp>
        <p:nvSpPr>
          <p:cNvPr id="32" name="Google Shape;32;p9"/>
          <p:cNvSpPr txBox="1">
            <a:spLocks noGrp="1"/>
          </p:cNvSpPr>
          <p:nvPr>
            <p:ph type="title"/>
          </p:nvPr>
        </p:nvSpPr>
        <p:spPr>
          <a:xfrm>
            <a:off x="502500" y="432159"/>
            <a:ext cx="12330000" cy="720000"/>
          </a:xfrm>
          <a:prstGeom prst="rect">
            <a:avLst/>
          </a:prstGeom>
          <a:noFill/>
          <a:ln>
            <a:noFill/>
          </a:ln>
        </p:spPr>
        <p:txBody>
          <a:bodyPr spcFirstLastPara="1" wrap="square" lIns="72000" tIns="45700" rIns="72000" bIns="45700" anchor="ctr" anchorCtr="0">
            <a:normAutofit/>
          </a:bodyPr>
          <a:lstStyle>
            <a:lvl1pPr lvl="0" algn="l">
              <a:lnSpc>
                <a:spcPct val="90000"/>
              </a:lnSpc>
              <a:spcBef>
                <a:spcPts val="0"/>
              </a:spcBef>
              <a:spcAft>
                <a:spcPts val="0"/>
              </a:spcAft>
              <a:buClr>
                <a:schemeClr val="accen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ubtitle Text - 1col">
  <p:cSld name="Title Subtitle Text - 1col">
    <p:spTree>
      <p:nvGrpSpPr>
        <p:cNvPr id="1" name="Shape 33"/>
        <p:cNvGrpSpPr/>
        <p:nvPr/>
      </p:nvGrpSpPr>
      <p:grpSpPr>
        <a:xfrm>
          <a:off x="0" y="0"/>
          <a:ext cx="0" cy="0"/>
          <a:chOff x="0" y="0"/>
          <a:chExt cx="0" cy="0"/>
        </a:xfrm>
      </p:grpSpPr>
      <p:sp>
        <p:nvSpPr>
          <p:cNvPr id="34" name="Google Shape;34;p10"/>
          <p:cNvSpPr txBox="1">
            <a:spLocks noGrp="1"/>
          </p:cNvSpPr>
          <p:nvPr>
            <p:ph type="body" idx="1"/>
          </p:nvPr>
        </p:nvSpPr>
        <p:spPr>
          <a:xfrm>
            <a:off x="500064" y="1981200"/>
            <a:ext cx="6042422" cy="5121418"/>
          </a:xfrm>
          <a:prstGeom prst="rect">
            <a:avLst/>
          </a:prstGeom>
          <a:noFill/>
          <a:ln>
            <a:noFill/>
          </a:ln>
        </p:spPr>
        <p:txBody>
          <a:bodyPr spcFirstLastPara="1" wrap="square" lIns="72000" tIns="45700" rIns="72000" bIns="45700" anchor="t" anchorCtr="0">
            <a:noAutofit/>
          </a:bodyPr>
          <a:lstStyle>
            <a:lvl1pPr marL="457200" marR="0" lvl="0" indent="-228600" algn="just" rtl="0">
              <a:lnSpc>
                <a:spcPct val="90000"/>
              </a:lnSpc>
              <a:spcBef>
                <a:spcPts val="1094"/>
              </a:spcBef>
              <a:spcAft>
                <a:spcPts val="0"/>
              </a:spcAft>
              <a:buClr>
                <a:schemeClr val="dk2"/>
              </a:buClr>
              <a:buSzPts val="2188"/>
              <a:buFont typeface="Arial"/>
              <a:buNone/>
              <a:defRPr sz="2188" b="0" i="0" u="none" strike="noStrike" cap="none">
                <a:solidFill>
                  <a:schemeClr val="dk2"/>
                </a:solidFill>
                <a:latin typeface="Calibri"/>
                <a:ea typeface="Calibri"/>
                <a:cs typeface="Calibri"/>
                <a:sym typeface="Calibri"/>
              </a:defRPr>
            </a:lvl1pPr>
            <a:lvl2pPr marL="914400" marR="0" lvl="1" indent="-367537" algn="l" rtl="0">
              <a:lnSpc>
                <a:spcPct val="90000"/>
              </a:lnSpc>
              <a:spcBef>
                <a:spcPts val="547"/>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2pPr>
            <a:lvl3pPr marL="1371600" marR="0" lvl="2" indent="-367538" algn="l" rtl="0">
              <a:lnSpc>
                <a:spcPct val="90000"/>
              </a:lnSpc>
              <a:spcBef>
                <a:spcPts val="547"/>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3pPr>
            <a:lvl4pPr marL="1828800" marR="0" lvl="3" indent="-367538" algn="l" rtl="0">
              <a:lnSpc>
                <a:spcPct val="90000"/>
              </a:lnSpc>
              <a:spcBef>
                <a:spcPts val="547"/>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4pPr>
            <a:lvl5pPr marL="2286000" marR="0" lvl="4" indent="-367538" algn="l" rtl="0">
              <a:lnSpc>
                <a:spcPct val="90000"/>
              </a:lnSpc>
              <a:spcBef>
                <a:spcPts val="547"/>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5pPr>
            <a:lvl6pPr marL="2743200" marR="0" lvl="5"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6pPr>
            <a:lvl7pPr marL="3200400" marR="0" lvl="6"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7pPr>
            <a:lvl8pPr marL="3657600" marR="0" lvl="7"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8pPr>
            <a:lvl9pPr marL="4114800" marR="0" lvl="8"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9pPr>
          </a:lstStyle>
          <a:p>
            <a:endParaRPr/>
          </a:p>
        </p:txBody>
      </p:sp>
      <p:sp>
        <p:nvSpPr>
          <p:cNvPr id="35" name="Google Shape;35;p10"/>
          <p:cNvSpPr txBox="1">
            <a:spLocks noGrp="1"/>
          </p:cNvSpPr>
          <p:nvPr>
            <p:ph type="body" idx="2"/>
          </p:nvPr>
        </p:nvSpPr>
        <p:spPr>
          <a:xfrm>
            <a:off x="6789183" y="1981200"/>
            <a:ext cx="6042422" cy="5121418"/>
          </a:xfrm>
          <a:prstGeom prst="rect">
            <a:avLst/>
          </a:prstGeom>
          <a:noFill/>
          <a:ln>
            <a:noFill/>
          </a:ln>
        </p:spPr>
        <p:txBody>
          <a:bodyPr spcFirstLastPara="1" wrap="square" lIns="72000" tIns="45700" rIns="72000" bIns="45700" anchor="t" anchorCtr="0">
            <a:noAutofit/>
          </a:bodyPr>
          <a:lstStyle>
            <a:lvl1pPr marL="457200" marR="0" lvl="0" indent="-228600" algn="just" rtl="0">
              <a:lnSpc>
                <a:spcPct val="90000"/>
              </a:lnSpc>
              <a:spcBef>
                <a:spcPts val="1094"/>
              </a:spcBef>
              <a:spcAft>
                <a:spcPts val="0"/>
              </a:spcAft>
              <a:buClr>
                <a:schemeClr val="dk2"/>
              </a:buClr>
              <a:buSzPts val="2188"/>
              <a:buFont typeface="Arial"/>
              <a:buNone/>
              <a:defRPr sz="2188" b="0" i="0" u="none" strike="noStrike" cap="none">
                <a:solidFill>
                  <a:schemeClr val="dk2"/>
                </a:solidFill>
                <a:latin typeface="Calibri"/>
                <a:ea typeface="Calibri"/>
                <a:cs typeface="Calibri"/>
                <a:sym typeface="Calibri"/>
              </a:defRPr>
            </a:lvl1pPr>
            <a:lvl2pPr marL="914400" marR="0" lvl="1" indent="-367537" algn="l" rtl="0">
              <a:lnSpc>
                <a:spcPct val="90000"/>
              </a:lnSpc>
              <a:spcBef>
                <a:spcPts val="547"/>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2pPr>
            <a:lvl3pPr marL="1371600" marR="0" lvl="2" indent="-367538" algn="l" rtl="0">
              <a:lnSpc>
                <a:spcPct val="90000"/>
              </a:lnSpc>
              <a:spcBef>
                <a:spcPts val="547"/>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3pPr>
            <a:lvl4pPr marL="1828800" marR="0" lvl="3" indent="-367538" algn="l" rtl="0">
              <a:lnSpc>
                <a:spcPct val="90000"/>
              </a:lnSpc>
              <a:spcBef>
                <a:spcPts val="547"/>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4pPr>
            <a:lvl5pPr marL="2286000" marR="0" lvl="4" indent="-367538" algn="l" rtl="0">
              <a:lnSpc>
                <a:spcPct val="90000"/>
              </a:lnSpc>
              <a:spcBef>
                <a:spcPts val="547"/>
              </a:spcBef>
              <a:spcAft>
                <a:spcPts val="0"/>
              </a:spcAft>
              <a:buClr>
                <a:schemeClr val="dk2"/>
              </a:buClr>
              <a:buSzPts val="2188"/>
              <a:buFont typeface="Arial"/>
              <a:buChar char="•"/>
              <a:defRPr sz="2188" b="0" i="0" u="none" strike="noStrike" cap="none">
                <a:solidFill>
                  <a:schemeClr val="dk2"/>
                </a:solidFill>
                <a:latin typeface="Calibri"/>
                <a:ea typeface="Calibri"/>
                <a:cs typeface="Calibri"/>
                <a:sym typeface="Calibri"/>
              </a:defRPr>
            </a:lvl5pPr>
            <a:lvl6pPr marL="2743200" marR="0" lvl="5"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6pPr>
            <a:lvl7pPr marL="3200400" marR="0" lvl="6"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7pPr>
            <a:lvl8pPr marL="3657600" marR="0" lvl="7"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8pPr>
            <a:lvl9pPr marL="4114800" marR="0" lvl="8"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9pPr>
          </a:lstStyle>
          <a:p>
            <a:endParaRPr/>
          </a:p>
        </p:txBody>
      </p:sp>
      <p:sp>
        <p:nvSpPr>
          <p:cNvPr id="36" name="Google Shape;36;p10"/>
          <p:cNvSpPr txBox="1">
            <a:spLocks noGrp="1"/>
          </p:cNvSpPr>
          <p:nvPr>
            <p:ph type="body" idx="3"/>
          </p:nvPr>
        </p:nvSpPr>
        <p:spPr>
          <a:xfrm>
            <a:off x="500064" y="1260554"/>
            <a:ext cx="12331541" cy="602889"/>
          </a:xfrm>
          <a:prstGeom prst="rect">
            <a:avLst/>
          </a:prstGeom>
          <a:solidFill>
            <a:schemeClr val="dk1"/>
          </a:solidFill>
          <a:ln>
            <a:noFill/>
          </a:ln>
        </p:spPr>
        <p:txBody>
          <a:bodyPr spcFirstLastPara="1" wrap="square" lIns="72000" tIns="45700" rIns="72000" bIns="45700" anchor="ctr" anchorCtr="0">
            <a:noAutofit/>
          </a:bodyPr>
          <a:lstStyle>
            <a:lvl1pPr marL="457200" marR="0" lvl="0" indent="-228600" algn="just" rtl="0">
              <a:lnSpc>
                <a:spcPct val="90000"/>
              </a:lnSpc>
              <a:spcBef>
                <a:spcPts val="1094"/>
              </a:spcBef>
              <a:spcAft>
                <a:spcPts val="0"/>
              </a:spcAft>
              <a:buClr>
                <a:schemeClr val="lt2"/>
              </a:buClr>
              <a:buSzPts val="2400"/>
              <a:buFont typeface="Arial"/>
              <a:buNone/>
              <a:defRPr sz="2400" b="1" i="1" u="none" strike="noStrike" cap="none">
                <a:solidFill>
                  <a:schemeClr val="lt2"/>
                </a:solidFill>
                <a:latin typeface="Calibri"/>
                <a:ea typeface="Calibri"/>
                <a:cs typeface="Calibri"/>
                <a:sym typeface="Calibri"/>
              </a:defRPr>
            </a:lvl1pPr>
            <a:lvl2pPr marL="914400" marR="0" lvl="1" indent="-395287" algn="l" rtl="0">
              <a:lnSpc>
                <a:spcPct val="90000"/>
              </a:lnSpc>
              <a:spcBef>
                <a:spcPts val="547"/>
              </a:spcBef>
              <a:spcAft>
                <a:spcPts val="0"/>
              </a:spcAft>
              <a:buClr>
                <a:schemeClr val="dk1"/>
              </a:buClr>
              <a:buSzPts val="2625"/>
              <a:buFont typeface="Arial"/>
              <a:buChar char="•"/>
              <a:defRPr sz="2625" b="0" i="0" u="none" strike="noStrike" cap="none">
                <a:solidFill>
                  <a:schemeClr val="dk1"/>
                </a:solidFill>
                <a:latin typeface="Calibri"/>
                <a:ea typeface="Calibri"/>
                <a:cs typeface="Calibri"/>
                <a:sym typeface="Calibri"/>
              </a:defRPr>
            </a:lvl2pPr>
            <a:lvl3pPr marL="1371600" marR="0" lvl="2" indent="-367538" algn="l" rtl="0">
              <a:lnSpc>
                <a:spcPct val="90000"/>
              </a:lnSpc>
              <a:spcBef>
                <a:spcPts val="547"/>
              </a:spcBef>
              <a:spcAft>
                <a:spcPts val="0"/>
              </a:spcAft>
              <a:buClr>
                <a:schemeClr val="dk1"/>
              </a:buClr>
              <a:buSzPts val="2188"/>
              <a:buFont typeface="Arial"/>
              <a:buChar char="•"/>
              <a:defRPr sz="2188" b="0" i="0" u="none" strike="noStrike" cap="none">
                <a:solidFill>
                  <a:schemeClr val="dk1"/>
                </a:solidFill>
                <a:latin typeface="Calibri"/>
                <a:ea typeface="Calibri"/>
                <a:cs typeface="Calibri"/>
                <a:sym typeface="Calibri"/>
              </a:defRPr>
            </a:lvl3pPr>
            <a:lvl4pPr marL="1828800" marR="0" lvl="3"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4pPr>
            <a:lvl5pPr marL="2286000" marR="0" lvl="4"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5pPr>
            <a:lvl6pPr marL="2743200" marR="0" lvl="5"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6pPr>
            <a:lvl7pPr marL="3200400" marR="0" lvl="6"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7pPr>
            <a:lvl8pPr marL="3657600" marR="0" lvl="7"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8pPr>
            <a:lvl9pPr marL="4114800" marR="0" lvl="8" indent="-353631" algn="l" rtl="0">
              <a:lnSpc>
                <a:spcPct val="90000"/>
              </a:lnSpc>
              <a:spcBef>
                <a:spcPts val="547"/>
              </a:spcBef>
              <a:spcAft>
                <a:spcPts val="0"/>
              </a:spcAft>
              <a:buClr>
                <a:schemeClr val="dk1"/>
              </a:buClr>
              <a:buSzPts val="1969"/>
              <a:buFont typeface="Arial"/>
              <a:buChar char="•"/>
              <a:defRPr sz="1969" b="0" i="0" u="none" strike="noStrike" cap="none">
                <a:solidFill>
                  <a:schemeClr val="dk1"/>
                </a:solidFill>
                <a:latin typeface="Calibri"/>
                <a:ea typeface="Calibri"/>
                <a:cs typeface="Calibri"/>
                <a:sym typeface="Calibri"/>
              </a:defRPr>
            </a:lvl9pPr>
          </a:lstStyle>
          <a:p>
            <a:endParaRPr/>
          </a:p>
        </p:txBody>
      </p:sp>
      <p:sp>
        <p:nvSpPr>
          <p:cNvPr id="37" name="Google Shape;37;p10"/>
          <p:cNvSpPr txBox="1">
            <a:spLocks noGrp="1"/>
          </p:cNvSpPr>
          <p:nvPr>
            <p:ph type="title"/>
          </p:nvPr>
        </p:nvSpPr>
        <p:spPr>
          <a:xfrm>
            <a:off x="502500" y="432159"/>
            <a:ext cx="12330000" cy="720000"/>
          </a:xfrm>
          <a:prstGeom prst="rect">
            <a:avLst/>
          </a:prstGeom>
          <a:noFill/>
          <a:ln>
            <a:noFill/>
          </a:ln>
        </p:spPr>
        <p:txBody>
          <a:bodyPr spcFirstLastPara="1" wrap="square" lIns="72000" tIns="45700" rIns="72000" bIns="45700" anchor="ctr" anchorCtr="0">
            <a:normAutofit/>
          </a:bodyPr>
          <a:lstStyle>
            <a:lvl1pPr lvl="0" algn="l">
              <a:lnSpc>
                <a:spcPct val="90000"/>
              </a:lnSpc>
              <a:spcBef>
                <a:spcPts val="0"/>
              </a:spcBef>
              <a:spcAft>
                <a:spcPts val="0"/>
              </a:spcAft>
              <a:buClr>
                <a:schemeClr val="accen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ront cover" type="title">
  <p:cSld name="TITLE">
    <p:spTree>
      <p:nvGrpSpPr>
        <p:cNvPr id="1" name="Shape 38"/>
        <p:cNvGrpSpPr/>
        <p:nvPr/>
      </p:nvGrpSpPr>
      <p:grpSpPr>
        <a:xfrm>
          <a:off x="0" y="0"/>
          <a:ext cx="0" cy="0"/>
          <a:chOff x="0" y="0"/>
          <a:chExt cx="0" cy="0"/>
        </a:xfrm>
      </p:grpSpPr>
      <p:sp>
        <p:nvSpPr>
          <p:cNvPr id="39" name="Google Shape;39;p5"/>
          <p:cNvSpPr/>
          <p:nvPr/>
        </p:nvSpPr>
        <p:spPr>
          <a:xfrm>
            <a:off x="-67969" y="-254000"/>
            <a:ext cx="13691032" cy="77597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100000" tIns="50000" rIns="100000" bIns="50000" anchor="ctr" anchorCtr="0">
            <a:noAutofit/>
          </a:bodyPr>
          <a:lstStyle/>
          <a:p>
            <a:pPr marL="0" marR="0" lvl="0" indent="0" algn="ctr" rtl="0">
              <a:spcBef>
                <a:spcPts val="0"/>
              </a:spcBef>
              <a:spcAft>
                <a:spcPts val="0"/>
              </a:spcAft>
              <a:buNone/>
            </a:pPr>
            <a:endParaRPr sz="1478">
              <a:solidFill>
                <a:schemeClr val="lt1"/>
              </a:solidFill>
              <a:latin typeface="Calibri"/>
              <a:ea typeface="Calibri"/>
              <a:cs typeface="Calibri"/>
              <a:sym typeface="Calibri"/>
            </a:endParaRPr>
          </a:p>
        </p:txBody>
      </p:sp>
      <p:sp>
        <p:nvSpPr>
          <p:cNvPr id="40" name="Google Shape;40;p5"/>
          <p:cNvSpPr txBox="1">
            <a:spLocks noGrp="1"/>
          </p:cNvSpPr>
          <p:nvPr>
            <p:ph type="ctrTitle"/>
          </p:nvPr>
        </p:nvSpPr>
        <p:spPr>
          <a:xfrm>
            <a:off x="310399" y="2955190"/>
            <a:ext cx="6107071" cy="978635"/>
          </a:xfrm>
          <a:prstGeom prst="rect">
            <a:avLst/>
          </a:prstGeom>
          <a:noFill/>
          <a:ln>
            <a:noFill/>
          </a:ln>
        </p:spPr>
        <p:txBody>
          <a:bodyPr spcFirstLastPara="1" wrap="square" lIns="72000" tIns="45700" rIns="72000" bIns="45700" anchor="t" anchorCtr="0">
            <a:noAutofit/>
          </a:bodyPr>
          <a:lstStyle>
            <a:lvl1pPr lvl="0" algn="l">
              <a:lnSpc>
                <a:spcPct val="90000"/>
              </a:lnSpc>
              <a:spcBef>
                <a:spcPts val="0"/>
              </a:spcBef>
              <a:spcAft>
                <a:spcPts val="0"/>
              </a:spcAft>
              <a:buClr>
                <a:schemeClr val="dk2"/>
              </a:buClr>
              <a:buSzPts val="2800"/>
              <a:buFont typeface="Open Sans"/>
              <a:buNone/>
              <a:defRPr sz="2800" b="1">
                <a:solidFill>
                  <a:schemeClr val="dk2"/>
                </a:solidFill>
                <a:latin typeface="Open Sans"/>
                <a:ea typeface="Open Sans"/>
                <a:cs typeface="Open Sans"/>
                <a:sym typeface="Open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5"/>
          <p:cNvSpPr txBox="1">
            <a:spLocks noGrp="1"/>
          </p:cNvSpPr>
          <p:nvPr>
            <p:ph type="subTitle" idx="1"/>
          </p:nvPr>
        </p:nvSpPr>
        <p:spPr>
          <a:xfrm>
            <a:off x="310399" y="4233090"/>
            <a:ext cx="6107071" cy="936476"/>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94"/>
              </a:spcBef>
              <a:spcAft>
                <a:spcPts val="0"/>
              </a:spcAft>
              <a:buClr>
                <a:schemeClr val="accent2"/>
              </a:buClr>
              <a:buSzPts val="2400"/>
              <a:buFont typeface="Arial"/>
              <a:buNone/>
              <a:defRPr sz="2400" b="1" i="0" u="none" strike="noStrike" cap="none">
                <a:solidFill>
                  <a:schemeClr val="accent2"/>
                </a:solidFill>
                <a:latin typeface="Open Sans"/>
                <a:ea typeface="Open Sans"/>
                <a:cs typeface="Open Sans"/>
                <a:sym typeface="Open Sans"/>
              </a:defRPr>
            </a:lvl1pPr>
            <a:lvl2pPr marR="0" lvl="1" algn="ctr" rtl="0">
              <a:lnSpc>
                <a:spcPct val="90000"/>
              </a:lnSpc>
              <a:spcBef>
                <a:spcPts val="547"/>
              </a:spcBef>
              <a:spcAft>
                <a:spcPts val="0"/>
              </a:spcAft>
              <a:buClr>
                <a:schemeClr val="lt1"/>
              </a:buClr>
              <a:buSzPts val="2188"/>
              <a:buFont typeface="Arial"/>
              <a:buNone/>
              <a:defRPr sz="2188" b="0" i="0" u="none" strike="noStrike" cap="none">
                <a:solidFill>
                  <a:schemeClr val="lt1"/>
                </a:solidFill>
                <a:latin typeface="Calibri"/>
                <a:ea typeface="Calibri"/>
                <a:cs typeface="Calibri"/>
                <a:sym typeface="Calibri"/>
              </a:defRPr>
            </a:lvl2pPr>
            <a:lvl3pPr marR="0" lvl="2" algn="ctr" rtl="0">
              <a:lnSpc>
                <a:spcPct val="90000"/>
              </a:lnSpc>
              <a:spcBef>
                <a:spcPts val="547"/>
              </a:spcBef>
              <a:spcAft>
                <a:spcPts val="0"/>
              </a:spcAft>
              <a:buClr>
                <a:schemeClr val="lt1"/>
              </a:buClr>
              <a:buSzPts val="1969"/>
              <a:buFont typeface="Arial"/>
              <a:buNone/>
              <a:defRPr sz="1969" b="0" i="0" u="none" strike="noStrike" cap="none">
                <a:solidFill>
                  <a:schemeClr val="lt1"/>
                </a:solidFill>
                <a:latin typeface="Calibri"/>
                <a:ea typeface="Calibri"/>
                <a:cs typeface="Calibri"/>
                <a:sym typeface="Calibri"/>
              </a:defRPr>
            </a:lvl3pPr>
            <a:lvl4pPr marR="0" lvl="3" algn="ctr" rtl="0">
              <a:lnSpc>
                <a:spcPct val="90000"/>
              </a:lnSpc>
              <a:spcBef>
                <a:spcPts val="547"/>
              </a:spcBef>
              <a:spcAft>
                <a:spcPts val="0"/>
              </a:spcAft>
              <a:buClr>
                <a:schemeClr val="lt1"/>
              </a:buClr>
              <a:buSzPts val="1750"/>
              <a:buFont typeface="Arial"/>
              <a:buNone/>
              <a:defRPr sz="1750" b="0" i="0" u="none" strike="noStrike" cap="none">
                <a:solidFill>
                  <a:schemeClr val="lt1"/>
                </a:solidFill>
                <a:latin typeface="Calibri"/>
                <a:ea typeface="Calibri"/>
                <a:cs typeface="Calibri"/>
                <a:sym typeface="Calibri"/>
              </a:defRPr>
            </a:lvl4pPr>
            <a:lvl5pPr marR="0" lvl="4" algn="ctr" rtl="0">
              <a:lnSpc>
                <a:spcPct val="90000"/>
              </a:lnSpc>
              <a:spcBef>
                <a:spcPts val="547"/>
              </a:spcBef>
              <a:spcAft>
                <a:spcPts val="0"/>
              </a:spcAft>
              <a:buClr>
                <a:schemeClr val="lt1"/>
              </a:buClr>
              <a:buSzPts val="1750"/>
              <a:buFont typeface="Arial"/>
              <a:buNone/>
              <a:defRPr sz="1750" b="0" i="0" u="none" strike="noStrike" cap="none">
                <a:solidFill>
                  <a:schemeClr val="lt1"/>
                </a:solidFill>
                <a:latin typeface="Calibri"/>
                <a:ea typeface="Calibri"/>
                <a:cs typeface="Calibri"/>
                <a:sym typeface="Calibri"/>
              </a:defRPr>
            </a:lvl5pPr>
            <a:lvl6pPr marR="0" lvl="5" algn="ctr" rtl="0">
              <a:lnSpc>
                <a:spcPct val="90000"/>
              </a:lnSpc>
              <a:spcBef>
                <a:spcPts val="547"/>
              </a:spcBef>
              <a:spcAft>
                <a:spcPts val="0"/>
              </a:spcAft>
              <a:buClr>
                <a:schemeClr val="lt1"/>
              </a:buClr>
              <a:buSzPts val="1750"/>
              <a:buFont typeface="Arial"/>
              <a:buNone/>
              <a:defRPr sz="1750" b="0" i="0" u="none" strike="noStrike" cap="none">
                <a:solidFill>
                  <a:schemeClr val="lt1"/>
                </a:solidFill>
                <a:latin typeface="Calibri"/>
                <a:ea typeface="Calibri"/>
                <a:cs typeface="Calibri"/>
                <a:sym typeface="Calibri"/>
              </a:defRPr>
            </a:lvl6pPr>
            <a:lvl7pPr marR="0" lvl="6" algn="ctr" rtl="0">
              <a:lnSpc>
                <a:spcPct val="90000"/>
              </a:lnSpc>
              <a:spcBef>
                <a:spcPts val="547"/>
              </a:spcBef>
              <a:spcAft>
                <a:spcPts val="0"/>
              </a:spcAft>
              <a:buClr>
                <a:schemeClr val="lt1"/>
              </a:buClr>
              <a:buSzPts val="1750"/>
              <a:buFont typeface="Arial"/>
              <a:buNone/>
              <a:defRPr sz="1750" b="0" i="0" u="none" strike="noStrike" cap="none">
                <a:solidFill>
                  <a:schemeClr val="lt1"/>
                </a:solidFill>
                <a:latin typeface="Calibri"/>
                <a:ea typeface="Calibri"/>
                <a:cs typeface="Calibri"/>
                <a:sym typeface="Calibri"/>
              </a:defRPr>
            </a:lvl7pPr>
            <a:lvl8pPr marR="0" lvl="7" algn="ctr" rtl="0">
              <a:lnSpc>
                <a:spcPct val="90000"/>
              </a:lnSpc>
              <a:spcBef>
                <a:spcPts val="547"/>
              </a:spcBef>
              <a:spcAft>
                <a:spcPts val="0"/>
              </a:spcAft>
              <a:buClr>
                <a:schemeClr val="lt1"/>
              </a:buClr>
              <a:buSzPts val="1750"/>
              <a:buFont typeface="Arial"/>
              <a:buNone/>
              <a:defRPr sz="1750" b="0" i="0" u="none" strike="noStrike" cap="none">
                <a:solidFill>
                  <a:schemeClr val="lt1"/>
                </a:solidFill>
                <a:latin typeface="Calibri"/>
                <a:ea typeface="Calibri"/>
                <a:cs typeface="Calibri"/>
                <a:sym typeface="Calibri"/>
              </a:defRPr>
            </a:lvl8pPr>
            <a:lvl9pPr marR="0" lvl="8" algn="ctr" rtl="0">
              <a:lnSpc>
                <a:spcPct val="90000"/>
              </a:lnSpc>
              <a:spcBef>
                <a:spcPts val="547"/>
              </a:spcBef>
              <a:spcAft>
                <a:spcPts val="0"/>
              </a:spcAft>
              <a:buClr>
                <a:schemeClr val="lt1"/>
              </a:buClr>
              <a:buSzPts val="1750"/>
              <a:buFont typeface="Arial"/>
              <a:buNone/>
              <a:defRPr sz="1750" b="0" i="0" u="none" strike="noStrike" cap="none">
                <a:solidFill>
                  <a:schemeClr val="lt1"/>
                </a:solidFill>
                <a:latin typeface="Calibri"/>
                <a:ea typeface="Calibri"/>
                <a:cs typeface="Calibri"/>
                <a:sym typeface="Calibri"/>
              </a:defRPr>
            </a:lvl9pPr>
          </a:lstStyle>
          <a:p>
            <a:endParaRPr/>
          </a:p>
        </p:txBody>
      </p:sp>
      <p:pic>
        <p:nvPicPr>
          <p:cNvPr id="42" name="Google Shape;42;p5"/>
          <p:cNvPicPr preferRelativeResize="0"/>
          <p:nvPr/>
        </p:nvPicPr>
        <p:blipFill rotWithShape="1">
          <a:blip r:embed="rId2">
            <a:alphaModFix/>
          </a:blip>
          <a:srcRect/>
          <a:stretch/>
        </p:blipFill>
        <p:spPr>
          <a:xfrm>
            <a:off x="465786" y="637418"/>
            <a:ext cx="2782951" cy="1259537"/>
          </a:xfrm>
          <a:prstGeom prst="rect">
            <a:avLst/>
          </a:prstGeom>
          <a:noFill/>
          <a:ln>
            <a:noFill/>
          </a:ln>
        </p:spPr>
      </p:pic>
      <p:grpSp>
        <p:nvGrpSpPr>
          <p:cNvPr id="43" name="Google Shape;43;p5"/>
          <p:cNvGrpSpPr/>
          <p:nvPr/>
        </p:nvGrpSpPr>
        <p:grpSpPr>
          <a:xfrm>
            <a:off x="309367" y="6493935"/>
            <a:ext cx="6399441" cy="923330"/>
            <a:chOff x="309367" y="6493935"/>
            <a:chExt cx="6399441" cy="923330"/>
          </a:xfrm>
        </p:grpSpPr>
        <p:sp>
          <p:nvSpPr>
            <p:cNvPr id="44" name="Google Shape;44;p5"/>
            <p:cNvSpPr txBox="1"/>
            <p:nvPr/>
          </p:nvSpPr>
          <p:spPr>
            <a:xfrm>
              <a:off x="2070100" y="6493935"/>
              <a:ext cx="4638708" cy="923330"/>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 [Project Number:  2020-1-UK01-KA204-079048]</a:t>
              </a:r>
              <a:endParaRPr sz="1200">
                <a:solidFill>
                  <a:schemeClr val="dk1"/>
                </a:solidFill>
                <a:latin typeface="Calibri"/>
                <a:ea typeface="Calibri"/>
                <a:cs typeface="Calibri"/>
                <a:sym typeface="Calibri"/>
              </a:endParaRPr>
            </a:p>
          </p:txBody>
        </p:sp>
        <p:pic>
          <p:nvPicPr>
            <p:cNvPr id="45" name="Google Shape;45;p5"/>
            <p:cNvPicPr preferRelativeResize="0"/>
            <p:nvPr/>
          </p:nvPicPr>
          <p:blipFill rotWithShape="1">
            <a:blip r:embed="rId3">
              <a:alphaModFix/>
            </a:blip>
            <a:srcRect/>
            <a:stretch/>
          </p:blipFill>
          <p:spPr>
            <a:xfrm>
              <a:off x="309367" y="6778845"/>
              <a:ext cx="1471307" cy="304544"/>
            </a:xfrm>
            <a:prstGeom prst="rect">
              <a:avLst/>
            </a:prstGeom>
            <a:noFill/>
            <a:ln>
              <a:noFill/>
            </a:ln>
          </p:spPr>
        </p:pic>
      </p:grpSp>
      <p:pic>
        <p:nvPicPr>
          <p:cNvPr id="46" name="Google Shape;46;p5"/>
          <p:cNvPicPr preferRelativeResize="0"/>
          <p:nvPr/>
        </p:nvPicPr>
        <p:blipFill rotWithShape="1">
          <a:blip r:embed="rId4">
            <a:alphaModFix/>
          </a:blip>
          <a:srcRect/>
          <a:stretch/>
        </p:blipFill>
        <p:spPr>
          <a:xfrm>
            <a:off x="6998234" y="2675313"/>
            <a:ext cx="6624829" cy="4830387"/>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502500" y="432159"/>
            <a:ext cx="12330000" cy="720000"/>
          </a:xfrm>
          <a:prstGeom prst="rect">
            <a:avLst/>
          </a:prstGeom>
          <a:noFill/>
          <a:ln>
            <a:noFill/>
          </a:ln>
        </p:spPr>
        <p:txBody>
          <a:bodyPr spcFirstLastPara="1" wrap="square" lIns="72000" tIns="45700" rIns="72000" bIns="45700" anchor="ctr" anchorCtr="0">
            <a:normAutofit/>
          </a:bodyPr>
          <a:lstStyle>
            <a:lvl1pPr marR="0" lvl="0" algn="l" rtl="0">
              <a:lnSpc>
                <a:spcPct val="90000"/>
              </a:lnSpc>
              <a:spcBef>
                <a:spcPts val="0"/>
              </a:spcBef>
              <a:spcAft>
                <a:spcPts val="0"/>
              </a:spcAft>
              <a:buClr>
                <a:schemeClr val="accent2"/>
              </a:buClr>
              <a:buSzPts val="2800"/>
              <a:buFont typeface="Calibri"/>
              <a:buNone/>
              <a:defRPr sz="2800" b="1" i="0" u="none" strike="noStrike" cap="none">
                <a:solidFill>
                  <a:schemeClr val="accent2"/>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
        <p:cNvGrpSpPr/>
        <p:nvPr/>
      </p:nvGrpSpPr>
      <p:grpSpPr>
        <a:xfrm>
          <a:off x="0" y="0"/>
          <a:ext cx="0" cy="0"/>
          <a:chOff x="0" y="0"/>
          <a:chExt cx="0" cy="0"/>
        </a:xfrm>
      </p:grpSpPr>
      <p:sp>
        <p:nvSpPr>
          <p:cNvPr id="21" name="Google Shape;21;p3"/>
          <p:cNvSpPr txBox="1">
            <a:spLocks noGrp="1"/>
          </p:cNvSpPr>
          <p:nvPr>
            <p:ph type="title"/>
          </p:nvPr>
        </p:nvSpPr>
        <p:spPr>
          <a:xfrm>
            <a:off x="502500" y="432159"/>
            <a:ext cx="12330000" cy="720000"/>
          </a:xfrm>
          <a:prstGeom prst="rect">
            <a:avLst/>
          </a:prstGeom>
          <a:noFill/>
          <a:ln>
            <a:noFill/>
          </a:ln>
        </p:spPr>
        <p:txBody>
          <a:bodyPr spcFirstLastPara="1" wrap="square" lIns="72000" tIns="45700" rIns="72000" bIns="45700" anchor="ctr" anchorCtr="0">
            <a:normAutofit/>
          </a:bodyPr>
          <a:lstStyle>
            <a:lvl1pPr marR="0" lvl="0" algn="l" rtl="0">
              <a:lnSpc>
                <a:spcPct val="90000"/>
              </a:lnSpc>
              <a:spcBef>
                <a:spcPts val="0"/>
              </a:spcBef>
              <a:spcAft>
                <a:spcPts val="0"/>
              </a:spcAft>
              <a:buClr>
                <a:schemeClr val="accent2"/>
              </a:buClr>
              <a:buSzPts val="2800"/>
              <a:buFont typeface="Calibri"/>
              <a:buNone/>
              <a:defRPr sz="2800" b="1" i="0" u="none" strike="noStrike" cap="none">
                <a:solidFill>
                  <a:schemeClr val="accent2"/>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Google Shape;52;p1"/>
          <p:cNvSpPr txBox="1">
            <a:spLocks noGrp="1"/>
          </p:cNvSpPr>
          <p:nvPr>
            <p:ph type="ctrTitle"/>
          </p:nvPr>
        </p:nvSpPr>
        <p:spPr>
          <a:xfrm>
            <a:off x="310399" y="2955190"/>
            <a:ext cx="6107071" cy="978635"/>
          </a:xfrm>
          <a:prstGeom prst="rect">
            <a:avLst/>
          </a:prstGeom>
          <a:noFill/>
          <a:ln>
            <a:noFill/>
          </a:ln>
        </p:spPr>
        <p:txBody>
          <a:bodyPr spcFirstLastPara="1" wrap="square" lIns="72000" tIns="45700" rIns="72000" bIns="45700" anchor="t" anchorCtr="0">
            <a:noAutofit/>
          </a:bodyPr>
          <a:lstStyle/>
          <a:p>
            <a:pPr marL="0" lvl="0" indent="0" algn="l" rtl="0">
              <a:lnSpc>
                <a:spcPct val="90000"/>
              </a:lnSpc>
              <a:spcBef>
                <a:spcPts val="0"/>
              </a:spcBef>
              <a:spcAft>
                <a:spcPts val="0"/>
              </a:spcAft>
              <a:buClr>
                <a:schemeClr val="dk2"/>
              </a:buClr>
              <a:buSzPts val="2800"/>
              <a:buFont typeface="Open Sans"/>
              <a:buNone/>
            </a:pPr>
            <a:r>
              <a:rPr lang="en-US"/>
              <a:t>Train the trainer Module 3 </a:t>
            </a:r>
            <a:endParaRPr/>
          </a:p>
        </p:txBody>
      </p:sp>
      <p:sp>
        <p:nvSpPr>
          <p:cNvPr id="53" name="Google Shape;53;p1"/>
          <p:cNvSpPr txBox="1">
            <a:spLocks noGrp="1"/>
          </p:cNvSpPr>
          <p:nvPr>
            <p:ph type="subTitle" idx="1"/>
          </p:nvPr>
        </p:nvSpPr>
        <p:spPr>
          <a:xfrm>
            <a:off x="310399" y="4233090"/>
            <a:ext cx="6107071" cy="936476"/>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2"/>
              </a:buClr>
              <a:buSzPts val="2400"/>
              <a:buNone/>
            </a:pPr>
            <a:r>
              <a:rPr lang="en-US"/>
              <a:t>Activity M3.2a: Keeping money secure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2"/>
          <p:cNvSpPr txBox="1">
            <a:spLocks noGrp="1"/>
          </p:cNvSpPr>
          <p:nvPr>
            <p:ph type="body" idx="1"/>
          </p:nvPr>
        </p:nvSpPr>
        <p:spPr>
          <a:xfrm>
            <a:off x="378175" y="2243475"/>
            <a:ext cx="12331500" cy="4797300"/>
          </a:xfrm>
          <a:prstGeom prst="rect">
            <a:avLst/>
          </a:prstGeom>
          <a:noFill/>
          <a:ln>
            <a:noFill/>
          </a:ln>
        </p:spPr>
        <p:txBody>
          <a:bodyPr spcFirstLastPara="1" wrap="square" lIns="72000" tIns="45700" rIns="72000" bIns="45700" anchor="t" anchorCtr="0">
            <a:noAutofit/>
          </a:bodyPr>
          <a:lstStyle/>
          <a:p>
            <a:pPr marL="457200" lvl="0" indent="-457200" algn="l" rtl="0">
              <a:lnSpc>
                <a:spcPct val="100000"/>
              </a:lnSpc>
              <a:spcBef>
                <a:spcPts val="0"/>
              </a:spcBef>
              <a:spcAft>
                <a:spcPts val="0"/>
              </a:spcAft>
              <a:buSzPts val="2400"/>
              <a:buFont typeface="Calibri"/>
              <a:buAutoNum type="alphaLcParenR"/>
            </a:pPr>
            <a:r>
              <a:rPr lang="en-US" sz="2400" i="1" dirty="0"/>
              <a:t>People check and compare different types of offers for the same product.</a:t>
            </a:r>
            <a:endParaRPr dirty="0"/>
          </a:p>
          <a:p>
            <a:pPr marL="457200" lvl="0" indent="-457200" algn="l" rtl="0">
              <a:lnSpc>
                <a:spcPct val="100000"/>
              </a:lnSpc>
              <a:spcBef>
                <a:spcPts val="600"/>
              </a:spcBef>
              <a:spcAft>
                <a:spcPts val="0"/>
              </a:spcAft>
              <a:buSzPts val="2400"/>
              <a:buFont typeface="Calibri"/>
              <a:buAutoNum type="alphaLcParenR"/>
            </a:pPr>
            <a:r>
              <a:rPr lang="en-US" sz="2400" i="1" dirty="0"/>
              <a:t>People buy almost anything they want from their sofa.</a:t>
            </a:r>
            <a:endParaRPr dirty="0"/>
          </a:p>
          <a:p>
            <a:pPr marL="457200" lvl="0" indent="-457200" algn="l" rtl="0">
              <a:lnSpc>
                <a:spcPct val="100000"/>
              </a:lnSpc>
              <a:spcBef>
                <a:spcPts val="600"/>
              </a:spcBef>
              <a:spcAft>
                <a:spcPts val="0"/>
              </a:spcAft>
              <a:buSzPts val="2400"/>
              <a:buFont typeface="Calibri"/>
              <a:buAutoNum type="alphaLcParenR"/>
            </a:pPr>
            <a:r>
              <a:rPr lang="en-US" sz="2400" i="1" dirty="0"/>
              <a:t>People buy almost anything they need from their sofa.</a:t>
            </a:r>
            <a:endParaRPr dirty="0"/>
          </a:p>
          <a:p>
            <a:pPr marL="457200" lvl="0" indent="-457200" algn="l" rtl="0">
              <a:lnSpc>
                <a:spcPct val="100000"/>
              </a:lnSpc>
              <a:spcBef>
                <a:spcPts val="600"/>
              </a:spcBef>
              <a:spcAft>
                <a:spcPts val="0"/>
              </a:spcAft>
              <a:buSzPts val="2400"/>
              <a:buAutoNum type="alphaLcParenR"/>
            </a:pPr>
            <a:r>
              <a:rPr lang="en-US" sz="2400" i="1" dirty="0"/>
              <a:t>Through electronic or online purchases, there are more occasions to become a fraud/scam victim.</a:t>
            </a:r>
            <a:endParaRPr sz="2400" i="1" dirty="0"/>
          </a:p>
          <a:p>
            <a:pPr marL="457200" lvl="0" indent="-457200" algn="l" rtl="0">
              <a:lnSpc>
                <a:spcPct val="100000"/>
              </a:lnSpc>
              <a:spcBef>
                <a:spcPts val="600"/>
              </a:spcBef>
              <a:spcAft>
                <a:spcPts val="0"/>
              </a:spcAft>
              <a:buSzPts val="2400"/>
              <a:buFont typeface="Calibri"/>
              <a:buAutoNum type="alphaLcParenR"/>
            </a:pPr>
            <a:r>
              <a:rPr lang="en-US" sz="2400" i="1" dirty="0"/>
              <a:t>You can buy the goods very quickly without checking the quality of the product (s).</a:t>
            </a:r>
            <a:endParaRPr dirty="0"/>
          </a:p>
          <a:p>
            <a:pPr marL="457200" lvl="0" indent="-457200" algn="l" rtl="0">
              <a:lnSpc>
                <a:spcPct val="100000"/>
              </a:lnSpc>
              <a:spcBef>
                <a:spcPts val="600"/>
              </a:spcBef>
              <a:spcAft>
                <a:spcPts val="0"/>
              </a:spcAft>
              <a:buSzPts val="2400"/>
              <a:buFont typeface="Calibri"/>
              <a:buAutoNum type="alphaLcParenR"/>
            </a:pPr>
            <a:r>
              <a:rPr lang="en-US" sz="2400" i="1" dirty="0"/>
              <a:t>More people than ever can buy things using just their laptop or smartphone.</a:t>
            </a:r>
            <a:endParaRPr dirty="0"/>
          </a:p>
          <a:p>
            <a:pPr marL="457200" lvl="0" indent="-457200" algn="l" rtl="0">
              <a:lnSpc>
                <a:spcPct val="100000"/>
              </a:lnSpc>
              <a:spcBef>
                <a:spcPts val="600"/>
              </a:spcBef>
              <a:spcAft>
                <a:spcPts val="0"/>
              </a:spcAft>
              <a:buSzPts val="2400"/>
              <a:buFont typeface="Calibri"/>
              <a:buAutoNum type="alphaLcParenR"/>
            </a:pPr>
            <a:r>
              <a:rPr lang="en-US" sz="2400" i="1" dirty="0"/>
              <a:t>Online payments require a lot of </a:t>
            </a:r>
            <a:r>
              <a:rPr lang="en-US" sz="2400" i="1"/>
              <a:t>personal information.</a:t>
            </a:r>
            <a:endParaRPr dirty="0"/>
          </a:p>
          <a:p>
            <a:pPr marL="457200" lvl="0" indent="-457200" algn="l" rtl="0">
              <a:lnSpc>
                <a:spcPct val="100000"/>
              </a:lnSpc>
              <a:spcBef>
                <a:spcPts val="600"/>
              </a:spcBef>
              <a:spcAft>
                <a:spcPts val="0"/>
              </a:spcAft>
              <a:buSzPts val="2400"/>
              <a:buFont typeface="Calibri"/>
              <a:buAutoNum type="alphaLcParenR"/>
            </a:pPr>
            <a:r>
              <a:rPr lang="en-US" sz="2400" i="1" dirty="0"/>
              <a:t>Some people may feel excluded by digital technology.</a:t>
            </a:r>
            <a:endParaRPr sz="2400" i="1" dirty="0"/>
          </a:p>
          <a:p>
            <a:pPr marL="0" lvl="0" indent="0" algn="just" rtl="0">
              <a:lnSpc>
                <a:spcPct val="100000"/>
              </a:lnSpc>
              <a:spcBef>
                <a:spcPts val="600"/>
              </a:spcBef>
              <a:spcAft>
                <a:spcPts val="0"/>
              </a:spcAft>
              <a:buClr>
                <a:schemeClr val="accent4"/>
              </a:buClr>
              <a:buSzPts val="2188"/>
              <a:buNone/>
            </a:pPr>
            <a:endParaRPr dirty="0"/>
          </a:p>
        </p:txBody>
      </p:sp>
      <p:sp>
        <p:nvSpPr>
          <p:cNvPr id="60" name="Google Shape;60;p2"/>
          <p:cNvSpPr txBox="1">
            <a:spLocks noGrp="1"/>
          </p:cNvSpPr>
          <p:nvPr>
            <p:ph type="title"/>
          </p:nvPr>
        </p:nvSpPr>
        <p:spPr>
          <a:xfrm>
            <a:off x="502500" y="432159"/>
            <a:ext cx="12330000" cy="720000"/>
          </a:xfrm>
          <a:prstGeom prst="rect">
            <a:avLst/>
          </a:prstGeom>
          <a:noFill/>
          <a:ln>
            <a:noFill/>
          </a:ln>
        </p:spPr>
        <p:txBody>
          <a:bodyPr spcFirstLastPara="1" wrap="square" lIns="72000" tIns="45700" rIns="72000" bIns="45700" anchor="ctr" anchorCtr="0">
            <a:normAutofit/>
          </a:bodyPr>
          <a:lstStyle/>
          <a:p>
            <a:pPr marL="0" lvl="0" indent="0" algn="l" rtl="0">
              <a:lnSpc>
                <a:spcPct val="90000"/>
              </a:lnSpc>
              <a:spcBef>
                <a:spcPts val="0"/>
              </a:spcBef>
              <a:spcAft>
                <a:spcPts val="0"/>
              </a:spcAft>
              <a:buClr>
                <a:schemeClr val="accent2"/>
              </a:buClr>
              <a:buSzPts val="2800"/>
              <a:buFont typeface="Calibri"/>
              <a:buNone/>
            </a:pPr>
            <a:r>
              <a:rPr lang="en-US"/>
              <a:t>M3.2 a  Keeping money secure statements</a:t>
            </a:r>
            <a:endParaRPr/>
          </a:p>
        </p:txBody>
      </p:sp>
      <p:sp>
        <p:nvSpPr>
          <p:cNvPr id="61" name="Google Shape;61;p2"/>
          <p:cNvSpPr txBox="1">
            <a:spLocks noGrp="1"/>
          </p:cNvSpPr>
          <p:nvPr>
            <p:ph type="body" idx="2"/>
          </p:nvPr>
        </p:nvSpPr>
        <p:spPr>
          <a:xfrm>
            <a:off x="500063" y="1260475"/>
            <a:ext cx="12331800" cy="603300"/>
          </a:xfrm>
          <a:prstGeom prst="rect">
            <a:avLst/>
          </a:prstGeom>
          <a:solidFill>
            <a:schemeClr val="dk1"/>
          </a:solidFill>
          <a:ln>
            <a:noFill/>
          </a:ln>
        </p:spPr>
        <p:txBody>
          <a:bodyPr spcFirstLastPara="1" wrap="square" lIns="72000" tIns="45700" rIns="72000" bIns="45700" anchor="ctr" anchorCtr="0">
            <a:noAutofit/>
          </a:bodyPr>
          <a:lstStyle/>
          <a:p>
            <a:pPr marL="0" lvl="0" indent="0" algn="just" rtl="0">
              <a:lnSpc>
                <a:spcPct val="90000"/>
              </a:lnSpc>
              <a:spcBef>
                <a:spcPts val="0"/>
              </a:spcBef>
              <a:spcAft>
                <a:spcPts val="0"/>
              </a:spcAft>
              <a:buClr>
                <a:schemeClr val="lt2"/>
              </a:buClr>
              <a:buSzPts val="2400"/>
              <a:buNone/>
            </a:pPr>
            <a:r>
              <a:rPr lang="en-US"/>
              <a:t>Benefit OR Risk?</a:t>
            </a:r>
            <a:endParaRPr/>
          </a:p>
        </p:txBody>
      </p:sp>
    </p:spTree>
  </p:cSld>
  <p:clrMapOvr>
    <a:masterClrMapping/>
  </p:clrMapOvr>
</p:sld>
</file>

<file path=ppt/theme/theme1.xml><?xml version="1.0" encoding="utf-8"?>
<a:theme xmlns:a="http://schemas.openxmlformats.org/drawingml/2006/main" name="CARDET Course template">
  <a:themeElements>
    <a:clrScheme name="MoneyMatters">
      <a:dk1>
        <a:srgbClr val="374856"/>
      </a:dk1>
      <a:lt1>
        <a:srgbClr val="FFFFFF"/>
      </a:lt1>
      <a:dk2>
        <a:srgbClr val="44546A"/>
      </a:dk2>
      <a:lt2>
        <a:srgbClr val="FFFFFF"/>
      </a:lt2>
      <a:accent1>
        <a:srgbClr val="FAA337"/>
      </a:accent1>
      <a:accent2>
        <a:srgbClr val="0A9A8F"/>
      </a:accent2>
      <a:accent3>
        <a:srgbClr val="3A48F9"/>
      </a:accent3>
      <a:accent4>
        <a:srgbClr val="0A9A8F"/>
      </a:accent4>
      <a:accent5>
        <a:srgbClr val="4472C4"/>
      </a:accent5>
      <a:accent6>
        <a:srgbClr val="FAA337"/>
      </a:accent6>
      <a:hlink>
        <a:srgbClr val="0A9A8F"/>
      </a:hlink>
      <a:folHlink>
        <a:srgbClr val="17756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MoneyMatters">
      <a:dk1>
        <a:srgbClr val="374856"/>
      </a:dk1>
      <a:lt1>
        <a:srgbClr val="FFFFFF"/>
      </a:lt1>
      <a:dk2>
        <a:srgbClr val="44546A"/>
      </a:dk2>
      <a:lt2>
        <a:srgbClr val="FFFFFF"/>
      </a:lt2>
      <a:accent1>
        <a:srgbClr val="FAA337"/>
      </a:accent1>
      <a:accent2>
        <a:srgbClr val="0A9A8F"/>
      </a:accent2>
      <a:accent3>
        <a:srgbClr val="3A48F9"/>
      </a:accent3>
      <a:accent4>
        <a:srgbClr val="0A9A8F"/>
      </a:accent4>
      <a:accent5>
        <a:srgbClr val="4472C4"/>
      </a:accent5>
      <a:accent6>
        <a:srgbClr val="FAA337"/>
      </a:accent6>
      <a:hlink>
        <a:srgbClr val="0A9A8F"/>
      </a:hlink>
      <a:folHlink>
        <a:srgbClr val="17756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136</Words>
  <Application>Microsoft Macintosh PowerPoint</Application>
  <PresentationFormat>Custom</PresentationFormat>
  <Paragraphs>15</Paragraphs>
  <Slides>2</Slides>
  <Notes>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vt:i4>
      </vt:variant>
    </vt:vector>
  </HeadingPairs>
  <TitlesOfParts>
    <vt:vector size="7" baseType="lpstr">
      <vt:lpstr>Open Sans</vt:lpstr>
      <vt:lpstr>Calibri</vt:lpstr>
      <vt:lpstr>Arial</vt:lpstr>
      <vt:lpstr>CARDET Course template</vt:lpstr>
      <vt:lpstr>CARDET Course template</vt:lpstr>
      <vt:lpstr>Train the trainer Module 3 </vt:lpstr>
      <vt:lpstr>M3.2 a  Keeping money secure statements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 the trainer Module 3 </dc:title>
  <dc:creator>2Fast4u</dc:creator>
  <cp:lastModifiedBy>Learning Unlimited</cp:lastModifiedBy>
  <cp:revision>2</cp:revision>
  <dcterms:created xsi:type="dcterms:W3CDTF">2014-07-11T09:12:14Z</dcterms:created>
  <dcterms:modified xsi:type="dcterms:W3CDTF">2022-06-07T13:06:44Z</dcterms:modified>
</cp:coreProperties>
</file>